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7F"/>
    <a:srgbClr val="2F528F"/>
    <a:srgbClr val="548235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3D89C-37E5-4F20-B4C1-EA5EC88854BE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9B882-0C7A-4DC2-BC62-86B99460B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7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9B882-0C7A-4DC2-BC62-86B99460BE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76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02F42-CCFA-4F43-83BD-7C35E92F3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B56587-06DD-430C-B873-92698B8D7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B755A1-8651-4549-9B6B-EDE16147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AA5F-70D1-47DC-B960-C3062E6AB143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163E0-FD35-452D-BE4A-8D16272B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3BBCE-3193-4F8E-B6A3-3DC1D246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5F5-D7E3-4718-8DB9-DA613C1FB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3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97DD8-6282-421D-B9F2-B34CBD63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DAC2F8-F4CD-43A0-B701-C4CC51AE9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EAFC01-9A9B-4CFF-9E88-188A49EE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AA5F-70D1-47DC-B960-C3062E6AB143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BBC0A-C1B8-46EC-B99B-A4EF7A22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E3BEF-626C-4512-BC18-4637BF5F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5F5-D7E3-4718-8DB9-DA613C1FB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44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E29CD1-6F81-422F-A290-DFBA28A1E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C39BF9-1C82-4634-9549-221F36E04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216D0-96FC-4FAA-BA9E-77A0F59E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AA5F-70D1-47DC-B960-C3062E6AB143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E95F7-81C8-4282-82AD-06347CD1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7DD4F-D5BC-46C2-891D-91C2F4BA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5F5-D7E3-4718-8DB9-DA613C1FB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6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BECC2-048E-4BAD-A7B1-1AF77A17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9AD6A-F012-4B83-86E0-3D822A2A2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64D9D-CCB5-42AB-95A2-086EF725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AA5F-70D1-47DC-B960-C3062E6AB143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835C2-0480-42FB-97D5-24E83AE9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CD99B-12AF-495D-BCFA-4A38F6B6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5F5-D7E3-4718-8DB9-DA613C1FB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03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AF3CA-08C4-4CEC-AE2E-5EAF5C87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3EF12F-3415-4EEE-B40F-F17FC7D0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86F72-370F-4F05-8FF4-F472A8D19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AA5F-70D1-47DC-B960-C3062E6AB143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F887A-22E6-415E-B979-3859DFF5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32746-4D2F-4E3E-94EE-DC60CE3F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5F5-D7E3-4718-8DB9-DA613C1FB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1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1FC01-CDB1-43CA-A2C8-4C5798DF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4AA3D-2408-4482-9613-BA8956C4C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2EE958-025B-456E-97E2-14E51BBC2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E7ABB4-4E61-4BE3-A0E3-97881BD5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AA5F-70D1-47DC-B960-C3062E6AB143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ACFA57-DAA0-4F0B-9D77-665D0EA6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6DC321-CABB-4921-810D-FE1AF84B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5F5-D7E3-4718-8DB9-DA613C1FB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92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06CB7-FAAB-4B23-96ED-B6B87169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766346-44DC-407C-8C03-B873F64BC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89B1FF-A7EB-4292-B11A-0EAF65003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3C27B8-055D-48A8-BDED-8039F443C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4DDCBD-BA64-4CA8-A9C8-50602C37F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D4209F-075B-40EF-8A20-87C26D73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AA5F-70D1-47DC-B960-C3062E6AB143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6709FB-8F78-45A1-8CA7-82B717F7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E8172E-30B3-4A87-9B9B-7C6EC577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5F5-D7E3-4718-8DB9-DA613C1FB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7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F28E6-31C9-4D67-B729-5C8C9B92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E7E0BF-3B23-46AD-8B68-7E662471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AA5F-70D1-47DC-B960-C3062E6AB143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85410A-6280-438F-8838-11D8EB0C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440B16-BD70-4945-A594-993A90DD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5F5-D7E3-4718-8DB9-DA613C1FB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7A1000-2604-488F-A477-BD097AFE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AA5F-70D1-47DC-B960-C3062E6AB143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D36D37-C5F8-4C80-94FF-8D4D798D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010F00-D0FF-4F13-BF10-50DC9B5F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5F5-D7E3-4718-8DB9-DA613C1FB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0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726D9-B190-495C-A9E5-AAAB5246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D9F0C-57AC-4621-AF66-225E9339A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F50428-5C05-4FBE-B8D2-E8B01F2EA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6C7C52-2042-4D3B-B269-10379F24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AA5F-70D1-47DC-B960-C3062E6AB143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11CC86-E695-406E-9CE0-B3DAB383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B6C315-77C2-4A4E-9D14-D135B8AA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5F5-D7E3-4718-8DB9-DA613C1FB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69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0F872-6853-4C84-AFB8-71392CF2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DF8EDD-228B-44DE-9E2F-4D193BF75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C7AA53-5FD9-4F1F-9018-C26DFC1B7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B24214-CD80-4FB4-BF9E-DB68E55F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AA5F-70D1-47DC-B960-C3062E6AB143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1C2F9-3CB6-40A2-BE7A-BB947C94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ECF9E-F1CC-4BF1-8885-B5D4A9E1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85F5-D7E3-4718-8DB9-DA613C1FB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20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40C666-E100-46B1-96DF-2589901A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78CD71-D638-4136-B3BF-6FBA0BE90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CE93A-FA60-4B82-915C-4C5736064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FAA5F-70D1-47DC-B960-C3062E6AB143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3AE68-3851-4918-B515-433711C07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679A7-1699-4DA4-A1C3-41405CD83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E85F5-D7E3-4718-8DB9-DA613C1FB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14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svg"/><Relationship Id="rId21" Type="http://schemas.openxmlformats.org/officeDocument/2006/relationships/image" Target="../media/image19.sv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svg"/><Relationship Id="rId41" Type="http://schemas.openxmlformats.org/officeDocument/2006/relationships/image" Target="../media/image3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svg"/><Relationship Id="rId40" Type="http://schemas.openxmlformats.org/officeDocument/2006/relationships/image" Target="../media/image38.jpe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31" Type="http://schemas.openxmlformats.org/officeDocument/2006/relationships/image" Target="../media/image29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Relationship Id="rId30" Type="http://schemas.openxmlformats.org/officeDocument/2006/relationships/image" Target="../media/image28.png"/><Relationship Id="rId35" Type="http://schemas.openxmlformats.org/officeDocument/2006/relationships/image" Target="../media/image33.svg"/><Relationship Id="rId43" Type="http://schemas.openxmlformats.org/officeDocument/2006/relationships/image" Target="../media/image41.png"/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33" Type="http://schemas.openxmlformats.org/officeDocument/2006/relationships/image" Target="../media/image31.svg"/><Relationship Id="rId38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D769C1-A159-4E4C-A3FE-079E88248EC9}"/>
              </a:ext>
            </a:extLst>
          </p:cNvPr>
          <p:cNvSpPr/>
          <p:nvPr/>
        </p:nvSpPr>
        <p:spPr>
          <a:xfrm>
            <a:off x="4166657" y="5547846"/>
            <a:ext cx="53354" cy="142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EB35F0-9866-4451-9360-B83D30D6718E}"/>
              </a:ext>
            </a:extLst>
          </p:cNvPr>
          <p:cNvSpPr/>
          <p:nvPr/>
        </p:nvSpPr>
        <p:spPr>
          <a:xfrm>
            <a:off x="5943792" y="4059920"/>
            <a:ext cx="53354" cy="142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65ABCD-0AE1-4366-8D8E-7C67248F673D}"/>
              </a:ext>
            </a:extLst>
          </p:cNvPr>
          <p:cNvSpPr/>
          <p:nvPr/>
        </p:nvSpPr>
        <p:spPr>
          <a:xfrm>
            <a:off x="5946877" y="4629033"/>
            <a:ext cx="53354" cy="142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C8B7FF7-9710-4045-9BAD-13A983B8D748}"/>
              </a:ext>
            </a:extLst>
          </p:cNvPr>
          <p:cNvSpPr/>
          <p:nvPr/>
        </p:nvSpPr>
        <p:spPr>
          <a:xfrm>
            <a:off x="5996586" y="4698070"/>
            <a:ext cx="702529" cy="909987"/>
          </a:xfrm>
          <a:custGeom>
            <a:avLst/>
            <a:gdLst>
              <a:gd name="connsiteX0" fmla="*/ 762000 w 762000"/>
              <a:gd name="connsiteY0" fmla="*/ 714144 h 896003"/>
              <a:gd name="connsiteX1" fmla="*/ 676275 w 762000"/>
              <a:gd name="connsiteY1" fmla="*/ 847494 h 896003"/>
              <a:gd name="connsiteX2" fmla="*/ 333375 w 762000"/>
              <a:gd name="connsiteY2" fmla="*/ 892738 h 896003"/>
              <a:gd name="connsiteX3" fmla="*/ 26194 w 762000"/>
              <a:gd name="connsiteY3" fmla="*/ 768913 h 896003"/>
              <a:gd name="connsiteX4" fmla="*/ 71437 w 762000"/>
              <a:gd name="connsiteY4" fmla="*/ 349813 h 896003"/>
              <a:gd name="connsiteX5" fmla="*/ 214312 w 762000"/>
              <a:gd name="connsiteY5" fmla="*/ 97400 h 896003"/>
              <a:gd name="connsiteX6" fmla="*/ 121444 w 762000"/>
              <a:gd name="connsiteY6" fmla="*/ 9294 h 896003"/>
              <a:gd name="connsiteX7" fmla="*/ 0 w 762000"/>
              <a:gd name="connsiteY7" fmla="*/ 6913 h 896003"/>
              <a:gd name="connsiteX0" fmla="*/ 762000 w 762000"/>
              <a:gd name="connsiteY0" fmla="*/ 708906 h 890765"/>
              <a:gd name="connsiteX1" fmla="*/ 676275 w 762000"/>
              <a:gd name="connsiteY1" fmla="*/ 842256 h 890765"/>
              <a:gd name="connsiteX2" fmla="*/ 333375 w 762000"/>
              <a:gd name="connsiteY2" fmla="*/ 887500 h 890765"/>
              <a:gd name="connsiteX3" fmla="*/ 26194 w 762000"/>
              <a:gd name="connsiteY3" fmla="*/ 763675 h 890765"/>
              <a:gd name="connsiteX4" fmla="*/ 71437 w 762000"/>
              <a:gd name="connsiteY4" fmla="*/ 344575 h 890765"/>
              <a:gd name="connsiteX5" fmla="*/ 214312 w 762000"/>
              <a:gd name="connsiteY5" fmla="*/ 92162 h 890765"/>
              <a:gd name="connsiteX6" fmla="*/ 140494 w 762000"/>
              <a:gd name="connsiteY6" fmla="*/ 23106 h 890765"/>
              <a:gd name="connsiteX7" fmla="*/ 0 w 762000"/>
              <a:gd name="connsiteY7" fmla="*/ 1675 h 890765"/>
              <a:gd name="connsiteX0" fmla="*/ 762000 w 762000"/>
              <a:gd name="connsiteY0" fmla="*/ 708906 h 890765"/>
              <a:gd name="connsiteX1" fmla="*/ 676275 w 762000"/>
              <a:gd name="connsiteY1" fmla="*/ 842256 h 890765"/>
              <a:gd name="connsiteX2" fmla="*/ 333375 w 762000"/>
              <a:gd name="connsiteY2" fmla="*/ 887500 h 890765"/>
              <a:gd name="connsiteX3" fmla="*/ 26194 w 762000"/>
              <a:gd name="connsiteY3" fmla="*/ 763675 h 890765"/>
              <a:gd name="connsiteX4" fmla="*/ 71437 w 762000"/>
              <a:gd name="connsiteY4" fmla="*/ 344575 h 890765"/>
              <a:gd name="connsiteX5" fmla="*/ 200024 w 762000"/>
              <a:gd name="connsiteY5" fmla="*/ 132644 h 890765"/>
              <a:gd name="connsiteX6" fmla="*/ 140494 w 762000"/>
              <a:gd name="connsiteY6" fmla="*/ 23106 h 890765"/>
              <a:gd name="connsiteX7" fmla="*/ 0 w 762000"/>
              <a:gd name="connsiteY7" fmla="*/ 1675 h 890765"/>
              <a:gd name="connsiteX0" fmla="*/ 764261 w 764261"/>
              <a:gd name="connsiteY0" fmla="*/ 708906 h 890765"/>
              <a:gd name="connsiteX1" fmla="*/ 678536 w 764261"/>
              <a:gd name="connsiteY1" fmla="*/ 842256 h 890765"/>
              <a:gd name="connsiteX2" fmla="*/ 335636 w 764261"/>
              <a:gd name="connsiteY2" fmla="*/ 887500 h 890765"/>
              <a:gd name="connsiteX3" fmla="*/ 28455 w 764261"/>
              <a:gd name="connsiteY3" fmla="*/ 763675 h 890765"/>
              <a:gd name="connsiteX4" fmla="*/ 33217 w 764261"/>
              <a:gd name="connsiteY4" fmla="*/ 435062 h 890765"/>
              <a:gd name="connsiteX5" fmla="*/ 202285 w 764261"/>
              <a:gd name="connsiteY5" fmla="*/ 132644 h 890765"/>
              <a:gd name="connsiteX6" fmla="*/ 142755 w 764261"/>
              <a:gd name="connsiteY6" fmla="*/ 23106 h 890765"/>
              <a:gd name="connsiteX7" fmla="*/ 2261 w 764261"/>
              <a:gd name="connsiteY7" fmla="*/ 1675 h 890765"/>
              <a:gd name="connsiteX0" fmla="*/ 762549 w 762549"/>
              <a:gd name="connsiteY0" fmla="*/ 708906 h 890765"/>
              <a:gd name="connsiteX1" fmla="*/ 676824 w 762549"/>
              <a:gd name="connsiteY1" fmla="*/ 842256 h 890765"/>
              <a:gd name="connsiteX2" fmla="*/ 333924 w 762549"/>
              <a:gd name="connsiteY2" fmla="*/ 887500 h 890765"/>
              <a:gd name="connsiteX3" fmla="*/ 26743 w 762549"/>
              <a:gd name="connsiteY3" fmla="*/ 763675 h 890765"/>
              <a:gd name="connsiteX4" fmla="*/ 31505 w 762549"/>
              <a:gd name="connsiteY4" fmla="*/ 435062 h 890765"/>
              <a:gd name="connsiteX5" fmla="*/ 164854 w 762549"/>
              <a:gd name="connsiteY5" fmla="*/ 206463 h 890765"/>
              <a:gd name="connsiteX6" fmla="*/ 141043 w 762549"/>
              <a:gd name="connsiteY6" fmla="*/ 23106 h 890765"/>
              <a:gd name="connsiteX7" fmla="*/ 549 w 762549"/>
              <a:gd name="connsiteY7" fmla="*/ 1675 h 890765"/>
              <a:gd name="connsiteX0" fmla="*/ 762000 w 762000"/>
              <a:gd name="connsiteY0" fmla="*/ 708906 h 890765"/>
              <a:gd name="connsiteX1" fmla="*/ 676275 w 762000"/>
              <a:gd name="connsiteY1" fmla="*/ 842256 h 890765"/>
              <a:gd name="connsiteX2" fmla="*/ 333375 w 762000"/>
              <a:gd name="connsiteY2" fmla="*/ 887500 h 890765"/>
              <a:gd name="connsiteX3" fmla="*/ 26194 w 762000"/>
              <a:gd name="connsiteY3" fmla="*/ 763675 h 890765"/>
              <a:gd name="connsiteX4" fmla="*/ 54769 w 762000"/>
              <a:gd name="connsiteY4" fmla="*/ 494594 h 890765"/>
              <a:gd name="connsiteX5" fmla="*/ 164305 w 762000"/>
              <a:gd name="connsiteY5" fmla="*/ 206463 h 890765"/>
              <a:gd name="connsiteX6" fmla="*/ 140494 w 762000"/>
              <a:gd name="connsiteY6" fmla="*/ 23106 h 890765"/>
              <a:gd name="connsiteX7" fmla="*/ 0 w 762000"/>
              <a:gd name="connsiteY7" fmla="*/ 1675 h 890765"/>
              <a:gd name="connsiteX0" fmla="*/ 762000 w 762000"/>
              <a:gd name="connsiteY0" fmla="*/ 708906 h 890214"/>
              <a:gd name="connsiteX1" fmla="*/ 676275 w 762000"/>
              <a:gd name="connsiteY1" fmla="*/ 842256 h 890214"/>
              <a:gd name="connsiteX2" fmla="*/ 333375 w 762000"/>
              <a:gd name="connsiteY2" fmla="*/ 887500 h 890214"/>
              <a:gd name="connsiteX3" fmla="*/ 100012 w 762000"/>
              <a:gd name="connsiteY3" fmla="*/ 773200 h 890214"/>
              <a:gd name="connsiteX4" fmla="*/ 54769 w 762000"/>
              <a:gd name="connsiteY4" fmla="*/ 494594 h 890214"/>
              <a:gd name="connsiteX5" fmla="*/ 164305 w 762000"/>
              <a:gd name="connsiteY5" fmla="*/ 206463 h 890214"/>
              <a:gd name="connsiteX6" fmla="*/ 140494 w 762000"/>
              <a:gd name="connsiteY6" fmla="*/ 23106 h 890214"/>
              <a:gd name="connsiteX7" fmla="*/ 0 w 762000"/>
              <a:gd name="connsiteY7" fmla="*/ 1675 h 890214"/>
              <a:gd name="connsiteX0" fmla="*/ 762000 w 762000"/>
              <a:gd name="connsiteY0" fmla="*/ 708257 h 889565"/>
              <a:gd name="connsiteX1" fmla="*/ 676275 w 762000"/>
              <a:gd name="connsiteY1" fmla="*/ 841607 h 889565"/>
              <a:gd name="connsiteX2" fmla="*/ 333375 w 762000"/>
              <a:gd name="connsiteY2" fmla="*/ 886851 h 889565"/>
              <a:gd name="connsiteX3" fmla="*/ 100012 w 762000"/>
              <a:gd name="connsiteY3" fmla="*/ 772551 h 889565"/>
              <a:gd name="connsiteX4" fmla="*/ 54769 w 762000"/>
              <a:gd name="connsiteY4" fmla="*/ 493945 h 889565"/>
              <a:gd name="connsiteX5" fmla="*/ 164305 w 762000"/>
              <a:gd name="connsiteY5" fmla="*/ 205814 h 889565"/>
              <a:gd name="connsiteX6" fmla="*/ 140494 w 762000"/>
              <a:gd name="connsiteY6" fmla="*/ 34364 h 889565"/>
              <a:gd name="connsiteX7" fmla="*/ 0 w 762000"/>
              <a:gd name="connsiteY7" fmla="*/ 1026 h 889565"/>
              <a:gd name="connsiteX0" fmla="*/ 762000 w 762000"/>
              <a:gd name="connsiteY0" fmla="*/ 708257 h 889565"/>
              <a:gd name="connsiteX1" fmla="*/ 676275 w 762000"/>
              <a:gd name="connsiteY1" fmla="*/ 841607 h 889565"/>
              <a:gd name="connsiteX2" fmla="*/ 333375 w 762000"/>
              <a:gd name="connsiteY2" fmla="*/ 886851 h 889565"/>
              <a:gd name="connsiteX3" fmla="*/ 100012 w 762000"/>
              <a:gd name="connsiteY3" fmla="*/ 772551 h 889565"/>
              <a:gd name="connsiteX4" fmla="*/ 54769 w 762000"/>
              <a:gd name="connsiteY4" fmla="*/ 493945 h 889565"/>
              <a:gd name="connsiteX5" fmla="*/ 164305 w 762000"/>
              <a:gd name="connsiteY5" fmla="*/ 205814 h 889565"/>
              <a:gd name="connsiteX6" fmla="*/ 140494 w 762000"/>
              <a:gd name="connsiteY6" fmla="*/ 34364 h 889565"/>
              <a:gd name="connsiteX7" fmla="*/ 0 w 762000"/>
              <a:gd name="connsiteY7" fmla="*/ 1026 h 889565"/>
              <a:gd name="connsiteX0" fmla="*/ 762000 w 762000"/>
              <a:gd name="connsiteY0" fmla="*/ 708436 h 889744"/>
              <a:gd name="connsiteX1" fmla="*/ 676275 w 762000"/>
              <a:gd name="connsiteY1" fmla="*/ 841786 h 889744"/>
              <a:gd name="connsiteX2" fmla="*/ 333375 w 762000"/>
              <a:gd name="connsiteY2" fmla="*/ 887030 h 889744"/>
              <a:gd name="connsiteX3" fmla="*/ 100012 w 762000"/>
              <a:gd name="connsiteY3" fmla="*/ 772730 h 889744"/>
              <a:gd name="connsiteX4" fmla="*/ 54769 w 762000"/>
              <a:gd name="connsiteY4" fmla="*/ 494124 h 889744"/>
              <a:gd name="connsiteX5" fmla="*/ 164305 w 762000"/>
              <a:gd name="connsiteY5" fmla="*/ 205993 h 889744"/>
              <a:gd name="connsiteX6" fmla="*/ 140494 w 762000"/>
              <a:gd name="connsiteY6" fmla="*/ 34543 h 889744"/>
              <a:gd name="connsiteX7" fmla="*/ 0 w 762000"/>
              <a:gd name="connsiteY7" fmla="*/ 1205 h 889744"/>
              <a:gd name="connsiteX0" fmla="*/ 762000 w 762000"/>
              <a:gd name="connsiteY0" fmla="*/ 707924 h 889232"/>
              <a:gd name="connsiteX1" fmla="*/ 676275 w 762000"/>
              <a:gd name="connsiteY1" fmla="*/ 841274 h 889232"/>
              <a:gd name="connsiteX2" fmla="*/ 333375 w 762000"/>
              <a:gd name="connsiteY2" fmla="*/ 886518 h 889232"/>
              <a:gd name="connsiteX3" fmla="*/ 100012 w 762000"/>
              <a:gd name="connsiteY3" fmla="*/ 772218 h 889232"/>
              <a:gd name="connsiteX4" fmla="*/ 54769 w 762000"/>
              <a:gd name="connsiteY4" fmla="*/ 493612 h 889232"/>
              <a:gd name="connsiteX5" fmla="*/ 164305 w 762000"/>
              <a:gd name="connsiteY5" fmla="*/ 205481 h 889232"/>
              <a:gd name="connsiteX6" fmla="*/ 154781 w 762000"/>
              <a:gd name="connsiteY6" fmla="*/ 53081 h 889232"/>
              <a:gd name="connsiteX7" fmla="*/ 0 w 762000"/>
              <a:gd name="connsiteY7" fmla="*/ 693 h 889232"/>
              <a:gd name="connsiteX0" fmla="*/ 762000 w 762000"/>
              <a:gd name="connsiteY0" fmla="*/ 708164 h 889472"/>
              <a:gd name="connsiteX1" fmla="*/ 676275 w 762000"/>
              <a:gd name="connsiteY1" fmla="*/ 841514 h 889472"/>
              <a:gd name="connsiteX2" fmla="*/ 333375 w 762000"/>
              <a:gd name="connsiteY2" fmla="*/ 886758 h 889472"/>
              <a:gd name="connsiteX3" fmla="*/ 100012 w 762000"/>
              <a:gd name="connsiteY3" fmla="*/ 772458 h 889472"/>
              <a:gd name="connsiteX4" fmla="*/ 54769 w 762000"/>
              <a:gd name="connsiteY4" fmla="*/ 493852 h 889472"/>
              <a:gd name="connsiteX5" fmla="*/ 164305 w 762000"/>
              <a:gd name="connsiteY5" fmla="*/ 205721 h 889472"/>
              <a:gd name="connsiteX6" fmla="*/ 154781 w 762000"/>
              <a:gd name="connsiteY6" fmla="*/ 53321 h 889472"/>
              <a:gd name="connsiteX7" fmla="*/ 0 w 762000"/>
              <a:gd name="connsiteY7" fmla="*/ 933 h 889472"/>
              <a:gd name="connsiteX0" fmla="*/ 762000 w 762000"/>
              <a:gd name="connsiteY0" fmla="*/ 708578 h 889886"/>
              <a:gd name="connsiteX1" fmla="*/ 676275 w 762000"/>
              <a:gd name="connsiteY1" fmla="*/ 841928 h 889886"/>
              <a:gd name="connsiteX2" fmla="*/ 333375 w 762000"/>
              <a:gd name="connsiteY2" fmla="*/ 887172 h 889886"/>
              <a:gd name="connsiteX3" fmla="*/ 100012 w 762000"/>
              <a:gd name="connsiteY3" fmla="*/ 772872 h 889886"/>
              <a:gd name="connsiteX4" fmla="*/ 54769 w 762000"/>
              <a:gd name="connsiteY4" fmla="*/ 494266 h 889886"/>
              <a:gd name="connsiteX5" fmla="*/ 171449 w 762000"/>
              <a:gd name="connsiteY5" fmla="*/ 258523 h 889886"/>
              <a:gd name="connsiteX6" fmla="*/ 154781 w 762000"/>
              <a:gd name="connsiteY6" fmla="*/ 53735 h 889886"/>
              <a:gd name="connsiteX7" fmla="*/ 0 w 762000"/>
              <a:gd name="connsiteY7" fmla="*/ 1347 h 889886"/>
              <a:gd name="connsiteX0" fmla="*/ 762000 w 762000"/>
              <a:gd name="connsiteY0" fmla="*/ 708578 h 889886"/>
              <a:gd name="connsiteX1" fmla="*/ 676275 w 762000"/>
              <a:gd name="connsiteY1" fmla="*/ 841928 h 889886"/>
              <a:gd name="connsiteX2" fmla="*/ 333375 w 762000"/>
              <a:gd name="connsiteY2" fmla="*/ 887172 h 889886"/>
              <a:gd name="connsiteX3" fmla="*/ 100012 w 762000"/>
              <a:gd name="connsiteY3" fmla="*/ 772872 h 889886"/>
              <a:gd name="connsiteX4" fmla="*/ 61913 w 762000"/>
              <a:gd name="connsiteY4" fmla="*/ 549035 h 889886"/>
              <a:gd name="connsiteX5" fmla="*/ 171449 w 762000"/>
              <a:gd name="connsiteY5" fmla="*/ 258523 h 889886"/>
              <a:gd name="connsiteX6" fmla="*/ 154781 w 762000"/>
              <a:gd name="connsiteY6" fmla="*/ 53735 h 889886"/>
              <a:gd name="connsiteX7" fmla="*/ 0 w 762000"/>
              <a:gd name="connsiteY7" fmla="*/ 1347 h 889886"/>
              <a:gd name="connsiteX0" fmla="*/ 762000 w 762000"/>
              <a:gd name="connsiteY0" fmla="*/ 708578 h 889102"/>
              <a:gd name="connsiteX1" fmla="*/ 676275 w 762000"/>
              <a:gd name="connsiteY1" fmla="*/ 841928 h 889102"/>
              <a:gd name="connsiteX2" fmla="*/ 333375 w 762000"/>
              <a:gd name="connsiteY2" fmla="*/ 887172 h 889102"/>
              <a:gd name="connsiteX3" fmla="*/ 111919 w 762000"/>
              <a:gd name="connsiteY3" fmla="*/ 787160 h 889102"/>
              <a:gd name="connsiteX4" fmla="*/ 61913 w 762000"/>
              <a:gd name="connsiteY4" fmla="*/ 549035 h 889102"/>
              <a:gd name="connsiteX5" fmla="*/ 171449 w 762000"/>
              <a:gd name="connsiteY5" fmla="*/ 258523 h 889102"/>
              <a:gd name="connsiteX6" fmla="*/ 154781 w 762000"/>
              <a:gd name="connsiteY6" fmla="*/ 53735 h 889102"/>
              <a:gd name="connsiteX7" fmla="*/ 0 w 762000"/>
              <a:gd name="connsiteY7" fmla="*/ 1347 h 889102"/>
              <a:gd name="connsiteX0" fmla="*/ 762000 w 762000"/>
              <a:gd name="connsiteY0" fmla="*/ 708578 h 898258"/>
              <a:gd name="connsiteX1" fmla="*/ 676275 w 762000"/>
              <a:gd name="connsiteY1" fmla="*/ 841928 h 898258"/>
              <a:gd name="connsiteX2" fmla="*/ 378619 w 762000"/>
              <a:gd name="connsiteY2" fmla="*/ 896697 h 898258"/>
              <a:gd name="connsiteX3" fmla="*/ 111919 w 762000"/>
              <a:gd name="connsiteY3" fmla="*/ 787160 h 898258"/>
              <a:gd name="connsiteX4" fmla="*/ 61913 w 762000"/>
              <a:gd name="connsiteY4" fmla="*/ 549035 h 898258"/>
              <a:gd name="connsiteX5" fmla="*/ 171449 w 762000"/>
              <a:gd name="connsiteY5" fmla="*/ 258523 h 898258"/>
              <a:gd name="connsiteX6" fmla="*/ 154781 w 762000"/>
              <a:gd name="connsiteY6" fmla="*/ 53735 h 898258"/>
              <a:gd name="connsiteX7" fmla="*/ 0 w 762000"/>
              <a:gd name="connsiteY7" fmla="*/ 1347 h 898258"/>
              <a:gd name="connsiteX0" fmla="*/ 762000 w 763060"/>
              <a:gd name="connsiteY0" fmla="*/ 708578 h 898258"/>
              <a:gd name="connsiteX1" fmla="*/ 676275 w 763060"/>
              <a:gd name="connsiteY1" fmla="*/ 841928 h 898258"/>
              <a:gd name="connsiteX2" fmla="*/ 378619 w 763060"/>
              <a:gd name="connsiteY2" fmla="*/ 896697 h 898258"/>
              <a:gd name="connsiteX3" fmla="*/ 111919 w 763060"/>
              <a:gd name="connsiteY3" fmla="*/ 787160 h 898258"/>
              <a:gd name="connsiteX4" fmla="*/ 61913 w 763060"/>
              <a:gd name="connsiteY4" fmla="*/ 549035 h 898258"/>
              <a:gd name="connsiteX5" fmla="*/ 171449 w 763060"/>
              <a:gd name="connsiteY5" fmla="*/ 258523 h 898258"/>
              <a:gd name="connsiteX6" fmla="*/ 154781 w 763060"/>
              <a:gd name="connsiteY6" fmla="*/ 53735 h 898258"/>
              <a:gd name="connsiteX7" fmla="*/ 0 w 763060"/>
              <a:gd name="connsiteY7" fmla="*/ 1347 h 898258"/>
              <a:gd name="connsiteX0" fmla="*/ 762000 w 762704"/>
              <a:gd name="connsiteY0" fmla="*/ 708578 h 898957"/>
              <a:gd name="connsiteX1" fmla="*/ 657225 w 762704"/>
              <a:gd name="connsiteY1" fmla="*/ 849072 h 898957"/>
              <a:gd name="connsiteX2" fmla="*/ 378619 w 762704"/>
              <a:gd name="connsiteY2" fmla="*/ 896697 h 898957"/>
              <a:gd name="connsiteX3" fmla="*/ 111919 w 762704"/>
              <a:gd name="connsiteY3" fmla="*/ 787160 h 898957"/>
              <a:gd name="connsiteX4" fmla="*/ 61913 w 762704"/>
              <a:gd name="connsiteY4" fmla="*/ 549035 h 898957"/>
              <a:gd name="connsiteX5" fmla="*/ 171449 w 762704"/>
              <a:gd name="connsiteY5" fmla="*/ 258523 h 898957"/>
              <a:gd name="connsiteX6" fmla="*/ 154781 w 762704"/>
              <a:gd name="connsiteY6" fmla="*/ 53735 h 898957"/>
              <a:gd name="connsiteX7" fmla="*/ 0 w 762704"/>
              <a:gd name="connsiteY7" fmla="*/ 1347 h 898957"/>
              <a:gd name="connsiteX0" fmla="*/ 762000 w 762704"/>
              <a:gd name="connsiteY0" fmla="*/ 708578 h 898957"/>
              <a:gd name="connsiteX1" fmla="*/ 657225 w 762704"/>
              <a:gd name="connsiteY1" fmla="*/ 849072 h 898957"/>
              <a:gd name="connsiteX2" fmla="*/ 378619 w 762704"/>
              <a:gd name="connsiteY2" fmla="*/ 896697 h 898957"/>
              <a:gd name="connsiteX3" fmla="*/ 111919 w 762704"/>
              <a:gd name="connsiteY3" fmla="*/ 787160 h 898957"/>
              <a:gd name="connsiteX4" fmla="*/ 83344 w 762704"/>
              <a:gd name="connsiteY4" fmla="*/ 563323 h 898957"/>
              <a:gd name="connsiteX5" fmla="*/ 171449 w 762704"/>
              <a:gd name="connsiteY5" fmla="*/ 258523 h 898957"/>
              <a:gd name="connsiteX6" fmla="*/ 154781 w 762704"/>
              <a:gd name="connsiteY6" fmla="*/ 53735 h 898957"/>
              <a:gd name="connsiteX7" fmla="*/ 0 w 762704"/>
              <a:gd name="connsiteY7" fmla="*/ 1347 h 898957"/>
              <a:gd name="connsiteX0" fmla="*/ 762000 w 762704"/>
              <a:gd name="connsiteY0" fmla="*/ 708578 h 898957"/>
              <a:gd name="connsiteX1" fmla="*/ 657225 w 762704"/>
              <a:gd name="connsiteY1" fmla="*/ 849072 h 898957"/>
              <a:gd name="connsiteX2" fmla="*/ 378619 w 762704"/>
              <a:gd name="connsiteY2" fmla="*/ 896697 h 898957"/>
              <a:gd name="connsiteX3" fmla="*/ 111919 w 762704"/>
              <a:gd name="connsiteY3" fmla="*/ 787160 h 898957"/>
              <a:gd name="connsiteX4" fmla="*/ 83344 w 762704"/>
              <a:gd name="connsiteY4" fmla="*/ 563323 h 898957"/>
              <a:gd name="connsiteX5" fmla="*/ 171449 w 762704"/>
              <a:gd name="connsiteY5" fmla="*/ 258523 h 898957"/>
              <a:gd name="connsiteX6" fmla="*/ 154781 w 762704"/>
              <a:gd name="connsiteY6" fmla="*/ 53735 h 898957"/>
              <a:gd name="connsiteX7" fmla="*/ 0 w 762704"/>
              <a:gd name="connsiteY7" fmla="*/ 1347 h 898957"/>
              <a:gd name="connsiteX0" fmla="*/ 762000 w 762704"/>
              <a:gd name="connsiteY0" fmla="*/ 709107 h 899486"/>
              <a:gd name="connsiteX1" fmla="*/ 657225 w 762704"/>
              <a:gd name="connsiteY1" fmla="*/ 849601 h 899486"/>
              <a:gd name="connsiteX2" fmla="*/ 378619 w 762704"/>
              <a:gd name="connsiteY2" fmla="*/ 897226 h 899486"/>
              <a:gd name="connsiteX3" fmla="*/ 111919 w 762704"/>
              <a:gd name="connsiteY3" fmla="*/ 787689 h 899486"/>
              <a:gd name="connsiteX4" fmla="*/ 83344 w 762704"/>
              <a:gd name="connsiteY4" fmla="*/ 563852 h 899486"/>
              <a:gd name="connsiteX5" fmla="*/ 169067 w 762704"/>
              <a:gd name="connsiteY5" fmla="*/ 306677 h 899486"/>
              <a:gd name="connsiteX6" fmla="*/ 154781 w 762704"/>
              <a:gd name="connsiteY6" fmla="*/ 54264 h 899486"/>
              <a:gd name="connsiteX7" fmla="*/ 0 w 762704"/>
              <a:gd name="connsiteY7" fmla="*/ 1876 h 899486"/>
              <a:gd name="connsiteX0" fmla="*/ 762000 w 762704"/>
              <a:gd name="connsiteY0" fmla="*/ 709107 h 899232"/>
              <a:gd name="connsiteX1" fmla="*/ 657225 w 762704"/>
              <a:gd name="connsiteY1" fmla="*/ 849601 h 899232"/>
              <a:gd name="connsiteX2" fmla="*/ 378619 w 762704"/>
              <a:gd name="connsiteY2" fmla="*/ 897226 h 899232"/>
              <a:gd name="connsiteX3" fmla="*/ 142876 w 762704"/>
              <a:gd name="connsiteY3" fmla="*/ 792451 h 899232"/>
              <a:gd name="connsiteX4" fmla="*/ 83344 w 762704"/>
              <a:gd name="connsiteY4" fmla="*/ 563852 h 899232"/>
              <a:gd name="connsiteX5" fmla="*/ 169067 w 762704"/>
              <a:gd name="connsiteY5" fmla="*/ 306677 h 899232"/>
              <a:gd name="connsiteX6" fmla="*/ 154781 w 762704"/>
              <a:gd name="connsiteY6" fmla="*/ 54264 h 899232"/>
              <a:gd name="connsiteX7" fmla="*/ 0 w 762704"/>
              <a:gd name="connsiteY7" fmla="*/ 1876 h 899232"/>
              <a:gd name="connsiteX0" fmla="*/ 762000 w 762000"/>
              <a:gd name="connsiteY0" fmla="*/ 709107 h 899232"/>
              <a:gd name="connsiteX1" fmla="*/ 657225 w 762000"/>
              <a:gd name="connsiteY1" fmla="*/ 849601 h 899232"/>
              <a:gd name="connsiteX2" fmla="*/ 378619 w 762000"/>
              <a:gd name="connsiteY2" fmla="*/ 897226 h 899232"/>
              <a:gd name="connsiteX3" fmla="*/ 142876 w 762000"/>
              <a:gd name="connsiteY3" fmla="*/ 792451 h 899232"/>
              <a:gd name="connsiteX4" fmla="*/ 83344 w 762000"/>
              <a:gd name="connsiteY4" fmla="*/ 563852 h 899232"/>
              <a:gd name="connsiteX5" fmla="*/ 169067 w 762000"/>
              <a:gd name="connsiteY5" fmla="*/ 306677 h 899232"/>
              <a:gd name="connsiteX6" fmla="*/ 154781 w 762000"/>
              <a:gd name="connsiteY6" fmla="*/ 54264 h 899232"/>
              <a:gd name="connsiteX7" fmla="*/ 0 w 762000"/>
              <a:gd name="connsiteY7" fmla="*/ 1876 h 899232"/>
              <a:gd name="connsiteX0" fmla="*/ 762000 w 762000"/>
              <a:gd name="connsiteY0" fmla="*/ 708480 h 898605"/>
              <a:gd name="connsiteX1" fmla="*/ 657225 w 762000"/>
              <a:gd name="connsiteY1" fmla="*/ 848974 h 898605"/>
              <a:gd name="connsiteX2" fmla="*/ 378619 w 762000"/>
              <a:gd name="connsiteY2" fmla="*/ 896599 h 898605"/>
              <a:gd name="connsiteX3" fmla="*/ 142876 w 762000"/>
              <a:gd name="connsiteY3" fmla="*/ 791824 h 898605"/>
              <a:gd name="connsiteX4" fmla="*/ 83344 w 762000"/>
              <a:gd name="connsiteY4" fmla="*/ 563225 h 898605"/>
              <a:gd name="connsiteX5" fmla="*/ 169067 w 762000"/>
              <a:gd name="connsiteY5" fmla="*/ 306050 h 898605"/>
              <a:gd name="connsiteX6" fmla="*/ 189219 w 762000"/>
              <a:gd name="connsiteY6" fmla="*/ 63162 h 898605"/>
              <a:gd name="connsiteX7" fmla="*/ 0 w 762000"/>
              <a:gd name="connsiteY7" fmla="*/ 1249 h 898605"/>
              <a:gd name="connsiteX0" fmla="*/ 762000 w 762000"/>
              <a:gd name="connsiteY0" fmla="*/ 708347 h 898472"/>
              <a:gd name="connsiteX1" fmla="*/ 657225 w 762000"/>
              <a:gd name="connsiteY1" fmla="*/ 848841 h 898472"/>
              <a:gd name="connsiteX2" fmla="*/ 378619 w 762000"/>
              <a:gd name="connsiteY2" fmla="*/ 896466 h 898472"/>
              <a:gd name="connsiteX3" fmla="*/ 142876 w 762000"/>
              <a:gd name="connsiteY3" fmla="*/ 791691 h 898472"/>
              <a:gd name="connsiteX4" fmla="*/ 83344 w 762000"/>
              <a:gd name="connsiteY4" fmla="*/ 563092 h 898472"/>
              <a:gd name="connsiteX5" fmla="*/ 169067 w 762000"/>
              <a:gd name="connsiteY5" fmla="*/ 305917 h 898472"/>
              <a:gd name="connsiteX6" fmla="*/ 189219 w 762000"/>
              <a:gd name="connsiteY6" fmla="*/ 66204 h 898472"/>
              <a:gd name="connsiteX7" fmla="*/ 0 w 762000"/>
              <a:gd name="connsiteY7" fmla="*/ 1116 h 898472"/>
              <a:gd name="connsiteX0" fmla="*/ 762000 w 762000"/>
              <a:gd name="connsiteY0" fmla="*/ 708519 h 898644"/>
              <a:gd name="connsiteX1" fmla="*/ 657225 w 762000"/>
              <a:gd name="connsiteY1" fmla="*/ 849013 h 898644"/>
              <a:gd name="connsiteX2" fmla="*/ 378619 w 762000"/>
              <a:gd name="connsiteY2" fmla="*/ 896638 h 898644"/>
              <a:gd name="connsiteX3" fmla="*/ 142876 w 762000"/>
              <a:gd name="connsiteY3" fmla="*/ 791863 h 898644"/>
              <a:gd name="connsiteX4" fmla="*/ 83344 w 762000"/>
              <a:gd name="connsiteY4" fmla="*/ 563264 h 898644"/>
              <a:gd name="connsiteX5" fmla="*/ 158736 w 762000"/>
              <a:gd name="connsiteY5" fmla="*/ 331489 h 898644"/>
              <a:gd name="connsiteX6" fmla="*/ 189219 w 762000"/>
              <a:gd name="connsiteY6" fmla="*/ 66376 h 898644"/>
              <a:gd name="connsiteX7" fmla="*/ 0 w 762000"/>
              <a:gd name="connsiteY7" fmla="*/ 1288 h 898644"/>
              <a:gd name="connsiteX0" fmla="*/ 762000 w 762000"/>
              <a:gd name="connsiteY0" fmla="*/ 708266 h 898391"/>
              <a:gd name="connsiteX1" fmla="*/ 657225 w 762000"/>
              <a:gd name="connsiteY1" fmla="*/ 848760 h 898391"/>
              <a:gd name="connsiteX2" fmla="*/ 378619 w 762000"/>
              <a:gd name="connsiteY2" fmla="*/ 896385 h 898391"/>
              <a:gd name="connsiteX3" fmla="*/ 142876 w 762000"/>
              <a:gd name="connsiteY3" fmla="*/ 791610 h 898391"/>
              <a:gd name="connsiteX4" fmla="*/ 83344 w 762000"/>
              <a:gd name="connsiteY4" fmla="*/ 563011 h 898391"/>
              <a:gd name="connsiteX5" fmla="*/ 158736 w 762000"/>
              <a:gd name="connsiteY5" fmla="*/ 331236 h 898391"/>
              <a:gd name="connsiteX6" fmla="*/ 182331 w 762000"/>
              <a:gd name="connsiteY6" fmla="*/ 72473 h 898391"/>
              <a:gd name="connsiteX7" fmla="*/ 0 w 762000"/>
              <a:gd name="connsiteY7" fmla="*/ 1035 h 898391"/>
              <a:gd name="connsiteX0" fmla="*/ 762000 w 762000"/>
              <a:gd name="connsiteY0" fmla="*/ 708266 h 898391"/>
              <a:gd name="connsiteX1" fmla="*/ 657225 w 762000"/>
              <a:gd name="connsiteY1" fmla="*/ 848760 h 898391"/>
              <a:gd name="connsiteX2" fmla="*/ 378619 w 762000"/>
              <a:gd name="connsiteY2" fmla="*/ 896385 h 898391"/>
              <a:gd name="connsiteX3" fmla="*/ 142876 w 762000"/>
              <a:gd name="connsiteY3" fmla="*/ 791610 h 898391"/>
              <a:gd name="connsiteX4" fmla="*/ 97119 w 762000"/>
              <a:gd name="connsiteY4" fmla="*/ 563011 h 898391"/>
              <a:gd name="connsiteX5" fmla="*/ 158736 w 762000"/>
              <a:gd name="connsiteY5" fmla="*/ 331236 h 898391"/>
              <a:gd name="connsiteX6" fmla="*/ 182331 w 762000"/>
              <a:gd name="connsiteY6" fmla="*/ 72473 h 898391"/>
              <a:gd name="connsiteX7" fmla="*/ 0 w 762000"/>
              <a:gd name="connsiteY7" fmla="*/ 1035 h 898391"/>
              <a:gd name="connsiteX0" fmla="*/ 762000 w 762000"/>
              <a:gd name="connsiteY0" fmla="*/ 708219 h 898344"/>
              <a:gd name="connsiteX1" fmla="*/ 657225 w 762000"/>
              <a:gd name="connsiteY1" fmla="*/ 848713 h 898344"/>
              <a:gd name="connsiteX2" fmla="*/ 378619 w 762000"/>
              <a:gd name="connsiteY2" fmla="*/ 896338 h 898344"/>
              <a:gd name="connsiteX3" fmla="*/ 142876 w 762000"/>
              <a:gd name="connsiteY3" fmla="*/ 791563 h 898344"/>
              <a:gd name="connsiteX4" fmla="*/ 97119 w 762000"/>
              <a:gd name="connsiteY4" fmla="*/ 562964 h 898344"/>
              <a:gd name="connsiteX5" fmla="*/ 172511 w 762000"/>
              <a:gd name="connsiteY5" fmla="*/ 321664 h 898344"/>
              <a:gd name="connsiteX6" fmla="*/ 182331 w 762000"/>
              <a:gd name="connsiteY6" fmla="*/ 72426 h 898344"/>
              <a:gd name="connsiteX7" fmla="*/ 0 w 762000"/>
              <a:gd name="connsiteY7" fmla="*/ 988 h 898344"/>
              <a:gd name="connsiteX0" fmla="*/ 762000 w 762000"/>
              <a:gd name="connsiteY0" fmla="*/ 708219 h 898178"/>
              <a:gd name="connsiteX1" fmla="*/ 657225 w 762000"/>
              <a:gd name="connsiteY1" fmla="*/ 848713 h 898178"/>
              <a:gd name="connsiteX2" fmla="*/ 378619 w 762000"/>
              <a:gd name="connsiteY2" fmla="*/ 896338 h 898178"/>
              <a:gd name="connsiteX3" fmla="*/ 163539 w 762000"/>
              <a:gd name="connsiteY3" fmla="*/ 794738 h 898178"/>
              <a:gd name="connsiteX4" fmla="*/ 97119 w 762000"/>
              <a:gd name="connsiteY4" fmla="*/ 562964 h 898178"/>
              <a:gd name="connsiteX5" fmla="*/ 172511 w 762000"/>
              <a:gd name="connsiteY5" fmla="*/ 321664 h 898178"/>
              <a:gd name="connsiteX6" fmla="*/ 182331 w 762000"/>
              <a:gd name="connsiteY6" fmla="*/ 72426 h 898178"/>
              <a:gd name="connsiteX7" fmla="*/ 0 w 762000"/>
              <a:gd name="connsiteY7" fmla="*/ 988 h 898178"/>
              <a:gd name="connsiteX0" fmla="*/ 762000 w 762000"/>
              <a:gd name="connsiteY0" fmla="*/ 708219 h 898178"/>
              <a:gd name="connsiteX1" fmla="*/ 657225 w 762000"/>
              <a:gd name="connsiteY1" fmla="*/ 848713 h 898178"/>
              <a:gd name="connsiteX2" fmla="*/ 378619 w 762000"/>
              <a:gd name="connsiteY2" fmla="*/ 896338 h 898178"/>
              <a:gd name="connsiteX3" fmla="*/ 163539 w 762000"/>
              <a:gd name="connsiteY3" fmla="*/ 794738 h 898178"/>
              <a:gd name="connsiteX4" fmla="*/ 76456 w 762000"/>
              <a:gd name="connsiteY4" fmla="*/ 603445 h 898178"/>
              <a:gd name="connsiteX5" fmla="*/ 172511 w 762000"/>
              <a:gd name="connsiteY5" fmla="*/ 321664 h 898178"/>
              <a:gd name="connsiteX6" fmla="*/ 182331 w 762000"/>
              <a:gd name="connsiteY6" fmla="*/ 72426 h 898178"/>
              <a:gd name="connsiteX7" fmla="*/ 0 w 762000"/>
              <a:gd name="connsiteY7" fmla="*/ 988 h 898178"/>
              <a:gd name="connsiteX0" fmla="*/ 762000 w 762000"/>
              <a:gd name="connsiteY0" fmla="*/ 707850 h 897809"/>
              <a:gd name="connsiteX1" fmla="*/ 657225 w 762000"/>
              <a:gd name="connsiteY1" fmla="*/ 848344 h 897809"/>
              <a:gd name="connsiteX2" fmla="*/ 378619 w 762000"/>
              <a:gd name="connsiteY2" fmla="*/ 895969 h 897809"/>
              <a:gd name="connsiteX3" fmla="*/ 163539 w 762000"/>
              <a:gd name="connsiteY3" fmla="*/ 794369 h 897809"/>
              <a:gd name="connsiteX4" fmla="*/ 76456 w 762000"/>
              <a:gd name="connsiteY4" fmla="*/ 603076 h 897809"/>
              <a:gd name="connsiteX5" fmla="*/ 172511 w 762000"/>
              <a:gd name="connsiteY5" fmla="*/ 321295 h 897809"/>
              <a:gd name="connsiteX6" fmla="*/ 197828 w 762000"/>
              <a:gd name="connsiteY6" fmla="*/ 91107 h 897809"/>
              <a:gd name="connsiteX7" fmla="*/ 0 w 762000"/>
              <a:gd name="connsiteY7" fmla="*/ 619 h 897809"/>
              <a:gd name="connsiteX0" fmla="*/ 762000 w 762000"/>
              <a:gd name="connsiteY0" fmla="*/ 707850 h 897809"/>
              <a:gd name="connsiteX1" fmla="*/ 657225 w 762000"/>
              <a:gd name="connsiteY1" fmla="*/ 848344 h 897809"/>
              <a:gd name="connsiteX2" fmla="*/ 378619 w 762000"/>
              <a:gd name="connsiteY2" fmla="*/ 895969 h 897809"/>
              <a:gd name="connsiteX3" fmla="*/ 163539 w 762000"/>
              <a:gd name="connsiteY3" fmla="*/ 794369 h 897809"/>
              <a:gd name="connsiteX4" fmla="*/ 76456 w 762000"/>
              <a:gd name="connsiteY4" fmla="*/ 603076 h 897809"/>
              <a:gd name="connsiteX5" fmla="*/ 172511 w 762000"/>
              <a:gd name="connsiteY5" fmla="*/ 321295 h 897809"/>
              <a:gd name="connsiteX6" fmla="*/ 190080 w 762000"/>
              <a:gd name="connsiteY6" fmla="*/ 91107 h 897809"/>
              <a:gd name="connsiteX7" fmla="*/ 0 w 762000"/>
              <a:gd name="connsiteY7" fmla="*/ 619 h 897809"/>
              <a:gd name="connsiteX0" fmla="*/ 762000 w 762000"/>
              <a:gd name="connsiteY0" fmla="*/ 707880 h 897839"/>
              <a:gd name="connsiteX1" fmla="*/ 657225 w 762000"/>
              <a:gd name="connsiteY1" fmla="*/ 848374 h 897839"/>
              <a:gd name="connsiteX2" fmla="*/ 378619 w 762000"/>
              <a:gd name="connsiteY2" fmla="*/ 895999 h 897839"/>
              <a:gd name="connsiteX3" fmla="*/ 163539 w 762000"/>
              <a:gd name="connsiteY3" fmla="*/ 794399 h 897839"/>
              <a:gd name="connsiteX4" fmla="*/ 76456 w 762000"/>
              <a:gd name="connsiteY4" fmla="*/ 603106 h 897839"/>
              <a:gd name="connsiteX5" fmla="*/ 172511 w 762000"/>
              <a:gd name="connsiteY5" fmla="*/ 321325 h 897839"/>
              <a:gd name="connsiteX6" fmla="*/ 202994 w 762000"/>
              <a:gd name="connsiteY6" fmla="*/ 88756 h 897839"/>
              <a:gd name="connsiteX7" fmla="*/ 0 w 762000"/>
              <a:gd name="connsiteY7" fmla="*/ 649 h 897839"/>
              <a:gd name="connsiteX0" fmla="*/ 762000 w 762000"/>
              <a:gd name="connsiteY0" fmla="*/ 707949 h 897908"/>
              <a:gd name="connsiteX1" fmla="*/ 657225 w 762000"/>
              <a:gd name="connsiteY1" fmla="*/ 848443 h 897908"/>
              <a:gd name="connsiteX2" fmla="*/ 378619 w 762000"/>
              <a:gd name="connsiteY2" fmla="*/ 896068 h 897908"/>
              <a:gd name="connsiteX3" fmla="*/ 163539 w 762000"/>
              <a:gd name="connsiteY3" fmla="*/ 794468 h 897908"/>
              <a:gd name="connsiteX4" fmla="*/ 76456 w 762000"/>
              <a:gd name="connsiteY4" fmla="*/ 603175 h 897908"/>
              <a:gd name="connsiteX5" fmla="*/ 172511 w 762000"/>
              <a:gd name="connsiteY5" fmla="*/ 321394 h 897908"/>
              <a:gd name="connsiteX6" fmla="*/ 202994 w 762000"/>
              <a:gd name="connsiteY6" fmla="*/ 88825 h 897908"/>
              <a:gd name="connsiteX7" fmla="*/ 0 w 762000"/>
              <a:gd name="connsiteY7" fmla="*/ 718 h 897908"/>
              <a:gd name="connsiteX0" fmla="*/ 762000 w 762000"/>
              <a:gd name="connsiteY0" fmla="*/ 708034 h 897993"/>
              <a:gd name="connsiteX1" fmla="*/ 657225 w 762000"/>
              <a:gd name="connsiteY1" fmla="*/ 848528 h 897993"/>
              <a:gd name="connsiteX2" fmla="*/ 378619 w 762000"/>
              <a:gd name="connsiteY2" fmla="*/ 896153 h 897993"/>
              <a:gd name="connsiteX3" fmla="*/ 163539 w 762000"/>
              <a:gd name="connsiteY3" fmla="*/ 794553 h 897993"/>
              <a:gd name="connsiteX4" fmla="*/ 76456 w 762000"/>
              <a:gd name="connsiteY4" fmla="*/ 603260 h 897993"/>
              <a:gd name="connsiteX5" fmla="*/ 172511 w 762000"/>
              <a:gd name="connsiteY5" fmla="*/ 321479 h 897993"/>
              <a:gd name="connsiteX6" fmla="*/ 202994 w 762000"/>
              <a:gd name="connsiteY6" fmla="*/ 88910 h 897993"/>
              <a:gd name="connsiteX7" fmla="*/ 0 w 762000"/>
              <a:gd name="connsiteY7" fmla="*/ 803 h 897993"/>
              <a:gd name="connsiteX0" fmla="*/ 762000 w 762000"/>
              <a:gd name="connsiteY0" fmla="*/ 707892 h 897851"/>
              <a:gd name="connsiteX1" fmla="*/ 657225 w 762000"/>
              <a:gd name="connsiteY1" fmla="*/ 848386 h 897851"/>
              <a:gd name="connsiteX2" fmla="*/ 378619 w 762000"/>
              <a:gd name="connsiteY2" fmla="*/ 896011 h 897851"/>
              <a:gd name="connsiteX3" fmla="*/ 163539 w 762000"/>
              <a:gd name="connsiteY3" fmla="*/ 794411 h 897851"/>
              <a:gd name="connsiteX4" fmla="*/ 76456 w 762000"/>
              <a:gd name="connsiteY4" fmla="*/ 603118 h 897851"/>
              <a:gd name="connsiteX5" fmla="*/ 177676 w 762000"/>
              <a:gd name="connsiteY5" fmla="*/ 326100 h 897851"/>
              <a:gd name="connsiteX6" fmla="*/ 202994 w 762000"/>
              <a:gd name="connsiteY6" fmla="*/ 88768 h 897851"/>
              <a:gd name="connsiteX7" fmla="*/ 0 w 762000"/>
              <a:gd name="connsiteY7" fmla="*/ 661 h 897851"/>
              <a:gd name="connsiteX0" fmla="*/ 762000 w 762000"/>
              <a:gd name="connsiteY0" fmla="*/ 707892 h 897851"/>
              <a:gd name="connsiteX1" fmla="*/ 657225 w 762000"/>
              <a:gd name="connsiteY1" fmla="*/ 848386 h 897851"/>
              <a:gd name="connsiteX2" fmla="*/ 378619 w 762000"/>
              <a:gd name="connsiteY2" fmla="*/ 896011 h 897851"/>
              <a:gd name="connsiteX3" fmla="*/ 163539 w 762000"/>
              <a:gd name="connsiteY3" fmla="*/ 794411 h 897851"/>
              <a:gd name="connsiteX4" fmla="*/ 76456 w 762000"/>
              <a:gd name="connsiteY4" fmla="*/ 603118 h 897851"/>
              <a:gd name="connsiteX5" fmla="*/ 177676 w 762000"/>
              <a:gd name="connsiteY5" fmla="*/ 326100 h 897851"/>
              <a:gd name="connsiteX6" fmla="*/ 202994 w 762000"/>
              <a:gd name="connsiteY6" fmla="*/ 88768 h 897851"/>
              <a:gd name="connsiteX7" fmla="*/ 0 w 762000"/>
              <a:gd name="connsiteY7" fmla="*/ 661 h 897851"/>
              <a:gd name="connsiteX0" fmla="*/ 762000 w 762000"/>
              <a:gd name="connsiteY0" fmla="*/ 707982 h 897941"/>
              <a:gd name="connsiteX1" fmla="*/ 657225 w 762000"/>
              <a:gd name="connsiteY1" fmla="*/ 848476 h 897941"/>
              <a:gd name="connsiteX2" fmla="*/ 378619 w 762000"/>
              <a:gd name="connsiteY2" fmla="*/ 896101 h 897941"/>
              <a:gd name="connsiteX3" fmla="*/ 163539 w 762000"/>
              <a:gd name="connsiteY3" fmla="*/ 794501 h 897941"/>
              <a:gd name="connsiteX4" fmla="*/ 76456 w 762000"/>
              <a:gd name="connsiteY4" fmla="*/ 603208 h 897941"/>
              <a:gd name="connsiteX5" fmla="*/ 177676 w 762000"/>
              <a:gd name="connsiteY5" fmla="*/ 361909 h 897941"/>
              <a:gd name="connsiteX6" fmla="*/ 202994 w 762000"/>
              <a:gd name="connsiteY6" fmla="*/ 88858 h 897941"/>
              <a:gd name="connsiteX7" fmla="*/ 0 w 762000"/>
              <a:gd name="connsiteY7" fmla="*/ 751 h 897941"/>
              <a:gd name="connsiteX0" fmla="*/ 762000 w 762000"/>
              <a:gd name="connsiteY0" fmla="*/ 707982 h 897941"/>
              <a:gd name="connsiteX1" fmla="*/ 657225 w 762000"/>
              <a:gd name="connsiteY1" fmla="*/ 848476 h 897941"/>
              <a:gd name="connsiteX2" fmla="*/ 378619 w 762000"/>
              <a:gd name="connsiteY2" fmla="*/ 896101 h 897941"/>
              <a:gd name="connsiteX3" fmla="*/ 163539 w 762000"/>
              <a:gd name="connsiteY3" fmla="*/ 794501 h 897941"/>
              <a:gd name="connsiteX4" fmla="*/ 76456 w 762000"/>
              <a:gd name="connsiteY4" fmla="*/ 603208 h 897941"/>
              <a:gd name="connsiteX5" fmla="*/ 177676 w 762000"/>
              <a:gd name="connsiteY5" fmla="*/ 361909 h 897941"/>
              <a:gd name="connsiteX6" fmla="*/ 202994 w 762000"/>
              <a:gd name="connsiteY6" fmla="*/ 88858 h 897941"/>
              <a:gd name="connsiteX7" fmla="*/ 0 w 762000"/>
              <a:gd name="connsiteY7" fmla="*/ 751 h 897941"/>
              <a:gd name="connsiteX0" fmla="*/ 762000 w 762000"/>
              <a:gd name="connsiteY0" fmla="*/ 707982 h 897941"/>
              <a:gd name="connsiteX1" fmla="*/ 657225 w 762000"/>
              <a:gd name="connsiteY1" fmla="*/ 848476 h 897941"/>
              <a:gd name="connsiteX2" fmla="*/ 378619 w 762000"/>
              <a:gd name="connsiteY2" fmla="*/ 896101 h 897941"/>
              <a:gd name="connsiteX3" fmla="*/ 163539 w 762000"/>
              <a:gd name="connsiteY3" fmla="*/ 794501 h 897941"/>
              <a:gd name="connsiteX4" fmla="*/ 76456 w 762000"/>
              <a:gd name="connsiteY4" fmla="*/ 603208 h 897941"/>
              <a:gd name="connsiteX5" fmla="*/ 177676 w 762000"/>
              <a:gd name="connsiteY5" fmla="*/ 361909 h 897941"/>
              <a:gd name="connsiteX6" fmla="*/ 202994 w 762000"/>
              <a:gd name="connsiteY6" fmla="*/ 88858 h 897941"/>
              <a:gd name="connsiteX7" fmla="*/ 0 w 762000"/>
              <a:gd name="connsiteY7" fmla="*/ 751 h 897941"/>
              <a:gd name="connsiteX0" fmla="*/ 762000 w 762000"/>
              <a:gd name="connsiteY0" fmla="*/ 707982 h 897137"/>
              <a:gd name="connsiteX1" fmla="*/ 657225 w 762000"/>
              <a:gd name="connsiteY1" fmla="*/ 848476 h 897137"/>
              <a:gd name="connsiteX2" fmla="*/ 378619 w 762000"/>
              <a:gd name="connsiteY2" fmla="*/ 896101 h 897137"/>
              <a:gd name="connsiteX3" fmla="*/ 155790 w 762000"/>
              <a:gd name="connsiteY3" fmla="*/ 811170 h 897137"/>
              <a:gd name="connsiteX4" fmla="*/ 76456 w 762000"/>
              <a:gd name="connsiteY4" fmla="*/ 603208 h 897137"/>
              <a:gd name="connsiteX5" fmla="*/ 177676 w 762000"/>
              <a:gd name="connsiteY5" fmla="*/ 361909 h 897137"/>
              <a:gd name="connsiteX6" fmla="*/ 202994 w 762000"/>
              <a:gd name="connsiteY6" fmla="*/ 88858 h 897137"/>
              <a:gd name="connsiteX7" fmla="*/ 0 w 762000"/>
              <a:gd name="connsiteY7" fmla="*/ 751 h 897137"/>
              <a:gd name="connsiteX0" fmla="*/ 762000 w 762000"/>
              <a:gd name="connsiteY0" fmla="*/ 707982 h 908778"/>
              <a:gd name="connsiteX1" fmla="*/ 657225 w 762000"/>
              <a:gd name="connsiteY1" fmla="*/ 848476 h 908778"/>
              <a:gd name="connsiteX2" fmla="*/ 381201 w 762000"/>
              <a:gd name="connsiteY2" fmla="*/ 908007 h 908778"/>
              <a:gd name="connsiteX3" fmla="*/ 155790 w 762000"/>
              <a:gd name="connsiteY3" fmla="*/ 811170 h 908778"/>
              <a:gd name="connsiteX4" fmla="*/ 76456 w 762000"/>
              <a:gd name="connsiteY4" fmla="*/ 603208 h 908778"/>
              <a:gd name="connsiteX5" fmla="*/ 177676 w 762000"/>
              <a:gd name="connsiteY5" fmla="*/ 361909 h 908778"/>
              <a:gd name="connsiteX6" fmla="*/ 202994 w 762000"/>
              <a:gd name="connsiteY6" fmla="*/ 88858 h 908778"/>
              <a:gd name="connsiteX7" fmla="*/ 0 w 762000"/>
              <a:gd name="connsiteY7" fmla="*/ 751 h 908778"/>
              <a:gd name="connsiteX0" fmla="*/ 762000 w 762000"/>
              <a:gd name="connsiteY0" fmla="*/ 707982 h 909968"/>
              <a:gd name="connsiteX1" fmla="*/ 670140 w 762000"/>
              <a:gd name="connsiteY1" fmla="*/ 862764 h 909968"/>
              <a:gd name="connsiteX2" fmla="*/ 381201 w 762000"/>
              <a:gd name="connsiteY2" fmla="*/ 908007 h 909968"/>
              <a:gd name="connsiteX3" fmla="*/ 155790 w 762000"/>
              <a:gd name="connsiteY3" fmla="*/ 811170 h 909968"/>
              <a:gd name="connsiteX4" fmla="*/ 76456 w 762000"/>
              <a:gd name="connsiteY4" fmla="*/ 603208 h 909968"/>
              <a:gd name="connsiteX5" fmla="*/ 177676 w 762000"/>
              <a:gd name="connsiteY5" fmla="*/ 361909 h 909968"/>
              <a:gd name="connsiteX6" fmla="*/ 202994 w 762000"/>
              <a:gd name="connsiteY6" fmla="*/ 88858 h 909968"/>
              <a:gd name="connsiteX7" fmla="*/ 0 w 762000"/>
              <a:gd name="connsiteY7" fmla="*/ 751 h 909968"/>
              <a:gd name="connsiteX0" fmla="*/ 762000 w 762000"/>
              <a:gd name="connsiteY0" fmla="*/ 707982 h 909968"/>
              <a:gd name="connsiteX1" fmla="*/ 670140 w 762000"/>
              <a:gd name="connsiteY1" fmla="*/ 862764 h 909968"/>
              <a:gd name="connsiteX2" fmla="*/ 381201 w 762000"/>
              <a:gd name="connsiteY2" fmla="*/ 908007 h 909968"/>
              <a:gd name="connsiteX3" fmla="*/ 155790 w 762000"/>
              <a:gd name="connsiteY3" fmla="*/ 811170 h 909968"/>
              <a:gd name="connsiteX4" fmla="*/ 76456 w 762000"/>
              <a:gd name="connsiteY4" fmla="*/ 603208 h 909968"/>
              <a:gd name="connsiteX5" fmla="*/ 177676 w 762000"/>
              <a:gd name="connsiteY5" fmla="*/ 361909 h 909968"/>
              <a:gd name="connsiteX6" fmla="*/ 202994 w 762000"/>
              <a:gd name="connsiteY6" fmla="*/ 88858 h 909968"/>
              <a:gd name="connsiteX7" fmla="*/ 0 w 762000"/>
              <a:gd name="connsiteY7" fmla="*/ 751 h 909968"/>
              <a:gd name="connsiteX0" fmla="*/ 762000 w 762000"/>
              <a:gd name="connsiteY0" fmla="*/ 707982 h 909968"/>
              <a:gd name="connsiteX1" fmla="*/ 670140 w 762000"/>
              <a:gd name="connsiteY1" fmla="*/ 862764 h 909968"/>
              <a:gd name="connsiteX2" fmla="*/ 381201 w 762000"/>
              <a:gd name="connsiteY2" fmla="*/ 908007 h 909968"/>
              <a:gd name="connsiteX3" fmla="*/ 155790 w 762000"/>
              <a:gd name="connsiteY3" fmla="*/ 811170 h 909968"/>
              <a:gd name="connsiteX4" fmla="*/ 84205 w 762000"/>
              <a:gd name="connsiteY4" fmla="*/ 603208 h 909968"/>
              <a:gd name="connsiteX5" fmla="*/ 177676 w 762000"/>
              <a:gd name="connsiteY5" fmla="*/ 361909 h 909968"/>
              <a:gd name="connsiteX6" fmla="*/ 202994 w 762000"/>
              <a:gd name="connsiteY6" fmla="*/ 88858 h 909968"/>
              <a:gd name="connsiteX7" fmla="*/ 0 w 762000"/>
              <a:gd name="connsiteY7" fmla="*/ 751 h 909968"/>
              <a:gd name="connsiteX0" fmla="*/ 762000 w 762000"/>
              <a:gd name="connsiteY0" fmla="*/ 707982 h 909968"/>
              <a:gd name="connsiteX1" fmla="*/ 670140 w 762000"/>
              <a:gd name="connsiteY1" fmla="*/ 862764 h 909968"/>
              <a:gd name="connsiteX2" fmla="*/ 381201 w 762000"/>
              <a:gd name="connsiteY2" fmla="*/ 908007 h 909968"/>
              <a:gd name="connsiteX3" fmla="*/ 155790 w 762000"/>
              <a:gd name="connsiteY3" fmla="*/ 811170 h 909968"/>
              <a:gd name="connsiteX4" fmla="*/ 101424 w 762000"/>
              <a:gd name="connsiteY4" fmla="*/ 612733 h 909968"/>
              <a:gd name="connsiteX5" fmla="*/ 177676 w 762000"/>
              <a:gd name="connsiteY5" fmla="*/ 361909 h 909968"/>
              <a:gd name="connsiteX6" fmla="*/ 202994 w 762000"/>
              <a:gd name="connsiteY6" fmla="*/ 88858 h 909968"/>
              <a:gd name="connsiteX7" fmla="*/ 0 w 762000"/>
              <a:gd name="connsiteY7" fmla="*/ 751 h 909968"/>
              <a:gd name="connsiteX0" fmla="*/ 762000 w 762000"/>
              <a:gd name="connsiteY0" fmla="*/ 707982 h 909968"/>
              <a:gd name="connsiteX1" fmla="*/ 670140 w 762000"/>
              <a:gd name="connsiteY1" fmla="*/ 862764 h 909968"/>
              <a:gd name="connsiteX2" fmla="*/ 381201 w 762000"/>
              <a:gd name="connsiteY2" fmla="*/ 908007 h 909968"/>
              <a:gd name="connsiteX3" fmla="*/ 155790 w 762000"/>
              <a:gd name="connsiteY3" fmla="*/ 811170 h 909968"/>
              <a:gd name="connsiteX4" fmla="*/ 101424 w 762000"/>
              <a:gd name="connsiteY4" fmla="*/ 612733 h 909968"/>
              <a:gd name="connsiteX5" fmla="*/ 177676 w 762000"/>
              <a:gd name="connsiteY5" fmla="*/ 361909 h 909968"/>
              <a:gd name="connsiteX6" fmla="*/ 189219 w 762000"/>
              <a:gd name="connsiteY6" fmla="*/ 88858 h 909968"/>
              <a:gd name="connsiteX7" fmla="*/ 0 w 762000"/>
              <a:gd name="connsiteY7" fmla="*/ 751 h 909968"/>
              <a:gd name="connsiteX0" fmla="*/ 762000 w 762000"/>
              <a:gd name="connsiteY0" fmla="*/ 707982 h 909968"/>
              <a:gd name="connsiteX1" fmla="*/ 670140 w 762000"/>
              <a:gd name="connsiteY1" fmla="*/ 862764 h 909968"/>
              <a:gd name="connsiteX2" fmla="*/ 381201 w 762000"/>
              <a:gd name="connsiteY2" fmla="*/ 908007 h 909968"/>
              <a:gd name="connsiteX3" fmla="*/ 155790 w 762000"/>
              <a:gd name="connsiteY3" fmla="*/ 811170 h 909968"/>
              <a:gd name="connsiteX4" fmla="*/ 101424 w 762000"/>
              <a:gd name="connsiteY4" fmla="*/ 612733 h 909968"/>
              <a:gd name="connsiteX5" fmla="*/ 177676 w 762000"/>
              <a:gd name="connsiteY5" fmla="*/ 361909 h 909968"/>
              <a:gd name="connsiteX6" fmla="*/ 189219 w 762000"/>
              <a:gd name="connsiteY6" fmla="*/ 88858 h 909968"/>
              <a:gd name="connsiteX7" fmla="*/ 0 w 762000"/>
              <a:gd name="connsiteY7" fmla="*/ 751 h 909968"/>
              <a:gd name="connsiteX0" fmla="*/ 762000 w 762000"/>
              <a:gd name="connsiteY0" fmla="*/ 708001 h 909987"/>
              <a:gd name="connsiteX1" fmla="*/ 670140 w 762000"/>
              <a:gd name="connsiteY1" fmla="*/ 862783 h 909987"/>
              <a:gd name="connsiteX2" fmla="*/ 381201 w 762000"/>
              <a:gd name="connsiteY2" fmla="*/ 908026 h 909987"/>
              <a:gd name="connsiteX3" fmla="*/ 155790 w 762000"/>
              <a:gd name="connsiteY3" fmla="*/ 811189 h 909987"/>
              <a:gd name="connsiteX4" fmla="*/ 101424 w 762000"/>
              <a:gd name="connsiteY4" fmla="*/ 612752 h 909987"/>
              <a:gd name="connsiteX5" fmla="*/ 177676 w 762000"/>
              <a:gd name="connsiteY5" fmla="*/ 368278 h 909987"/>
              <a:gd name="connsiteX6" fmla="*/ 189219 w 762000"/>
              <a:gd name="connsiteY6" fmla="*/ 88877 h 909987"/>
              <a:gd name="connsiteX7" fmla="*/ 0 w 762000"/>
              <a:gd name="connsiteY7" fmla="*/ 770 h 90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0" h="909987">
                <a:moveTo>
                  <a:pt x="762000" y="708001"/>
                </a:moveTo>
                <a:cubicBezTo>
                  <a:pt x="754856" y="785986"/>
                  <a:pt x="733606" y="829446"/>
                  <a:pt x="670140" y="862783"/>
                </a:cubicBezTo>
                <a:cubicBezTo>
                  <a:pt x="606674" y="896120"/>
                  <a:pt x="466926" y="916625"/>
                  <a:pt x="381201" y="908026"/>
                </a:cubicBezTo>
                <a:cubicBezTo>
                  <a:pt x="295476" y="899427"/>
                  <a:pt x="202419" y="860401"/>
                  <a:pt x="155790" y="811189"/>
                </a:cubicBezTo>
                <a:cubicBezTo>
                  <a:pt x="109161" y="761977"/>
                  <a:pt x="97776" y="686571"/>
                  <a:pt x="101424" y="612752"/>
                </a:cubicBezTo>
                <a:cubicBezTo>
                  <a:pt x="105072" y="538934"/>
                  <a:pt x="163043" y="455591"/>
                  <a:pt x="177676" y="368278"/>
                </a:cubicBezTo>
                <a:cubicBezTo>
                  <a:pt x="192309" y="280965"/>
                  <a:pt x="218832" y="150128"/>
                  <a:pt x="189219" y="88877"/>
                </a:cubicBezTo>
                <a:cubicBezTo>
                  <a:pt x="159606" y="27626"/>
                  <a:pt x="42862" y="-5580"/>
                  <a:pt x="0" y="770"/>
                </a:cubicBezTo>
              </a:path>
            </a:pathLst>
          </a:custGeom>
          <a:ln w="38100">
            <a:solidFill>
              <a:srgbClr val="0066FF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DFDBC1-54DC-45E9-B490-32443661B6ED}"/>
              </a:ext>
            </a:extLst>
          </p:cNvPr>
          <p:cNvSpPr/>
          <p:nvPr/>
        </p:nvSpPr>
        <p:spPr>
          <a:xfrm>
            <a:off x="4841715" y="4064682"/>
            <a:ext cx="53354" cy="142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6EBD487-8426-44BA-8909-D2455791FBE6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4895069" y="4131150"/>
            <a:ext cx="499127" cy="4762"/>
          </a:xfrm>
          <a:prstGeom prst="straightConnector1">
            <a:avLst/>
          </a:prstGeom>
          <a:ln w="38100">
            <a:solidFill>
              <a:srgbClr val="0066FF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8331E8D6-483D-482A-AD19-0084120AF513}"/>
              </a:ext>
            </a:extLst>
          </p:cNvPr>
          <p:cNvSpPr/>
          <p:nvPr/>
        </p:nvSpPr>
        <p:spPr>
          <a:xfrm>
            <a:off x="5394196" y="4059920"/>
            <a:ext cx="53354" cy="142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2B427C-9954-4591-B8B6-A2B32F0A393A}"/>
              </a:ext>
            </a:extLst>
          </p:cNvPr>
          <p:cNvSpPr/>
          <p:nvPr/>
        </p:nvSpPr>
        <p:spPr>
          <a:xfrm>
            <a:off x="5396577" y="4629033"/>
            <a:ext cx="53354" cy="142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88DA868-1223-4A2B-8F94-A945FD49F354}"/>
              </a:ext>
            </a:extLst>
          </p:cNvPr>
          <p:cNvCxnSpPr>
            <a:cxnSpLocks/>
            <a:stCxn id="25" idx="3"/>
            <a:endCxn id="135" idx="1"/>
          </p:cNvCxnSpPr>
          <p:nvPr/>
        </p:nvCxnSpPr>
        <p:spPr>
          <a:xfrm flipV="1">
            <a:off x="6828493" y="4409511"/>
            <a:ext cx="134491" cy="1990"/>
          </a:xfrm>
          <a:prstGeom prst="straightConnector1">
            <a:avLst/>
          </a:prstGeom>
          <a:ln w="381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E9A51F40-C25F-4EB7-A3E7-E90EAC355FCD}"/>
              </a:ext>
            </a:extLst>
          </p:cNvPr>
          <p:cNvCxnSpPr>
            <a:cxnSpLocks/>
            <a:stCxn id="54" idx="3"/>
            <a:endCxn id="41" idx="0"/>
          </p:cNvCxnSpPr>
          <p:nvPr/>
        </p:nvCxnSpPr>
        <p:spPr>
          <a:xfrm>
            <a:off x="4909232" y="4408270"/>
            <a:ext cx="62641" cy="549128"/>
          </a:xfrm>
          <a:prstGeom prst="curvedConnector2">
            <a:avLst/>
          </a:prstGeom>
          <a:ln w="381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2036550-9FCA-452F-8D74-ACC889F8D7D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941152" y="4409120"/>
            <a:ext cx="202875" cy="0"/>
          </a:xfrm>
          <a:prstGeom prst="straightConnector1">
            <a:avLst/>
          </a:prstGeom>
          <a:ln w="381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F220D69-1C94-40CF-BC14-942578B5301B}"/>
              </a:ext>
            </a:extLst>
          </p:cNvPr>
          <p:cNvCxnSpPr>
            <a:cxnSpLocks/>
            <a:stCxn id="18" idx="3"/>
            <a:endCxn id="65" idx="1"/>
          </p:cNvCxnSpPr>
          <p:nvPr/>
        </p:nvCxnSpPr>
        <p:spPr>
          <a:xfrm>
            <a:off x="4890216" y="4409120"/>
            <a:ext cx="508086" cy="2381"/>
          </a:xfrm>
          <a:prstGeom prst="straightConnector1">
            <a:avLst/>
          </a:prstGeom>
          <a:ln w="381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D95AB9C-8DE4-4414-9B6C-92B9032AC429}"/>
              </a:ext>
            </a:extLst>
          </p:cNvPr>
          <p:cNvCxnSpPr>
            <a:cxnSpLocks/>
            <a:stCxn id="65" idx="3"/>
            <a:endCxn id="25" idx="1"/>
          </p:cNvCxnSpPr>
          <p:nvPr/>
        </p:nvCxnSpPr>
        <p:spPr>
          <a:xfrm>
            <a:off x="5996587" y="4411501"/>
            <a:ext cx="339012" cy="0"/>
          </a:xfrm>
          <a:prstGeom prst="straightConnector1">
            <a:avLst/>
          </a:prstGeom>
          <a:ln w="381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D3ADEF0-1E81-40FE-AEBB-905D622B66F8}"/>
              </a:ext>
            </a:extLst>
          </p:cNvPr>
          <p:cNvGrpSpPr/>
          <p:nvPr/>
        </p:nvGrpSpPr>
        <p:grpSpPr>
          <a:xfrm>
            <a:off x="4144027" y="3963826"/>
            <a:ext cx="746189" cy="929410"/>
            <a:chOff x="2947980" y="2432050"/>
            <a:chExt cx="746189" cy="92941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62CFFE4-7713-4BB7-B850-FD4CA0A5C808}"/>
                </a:ext>
              </a:extLst>
            </p:cNvPr>
            <p:cNvSpPr/>
            <p:nvPr/>
          </p:nvSpPr>
          <p:spPr>
            <a:xfrm>
              <a:off x="2947980" y="2432050"/>
              <a:ext cx="746189" cy="8905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4E793DC-0785-4A58-A818-B1B8F079DCB1}"/>
                </a:ext>
              </a:extLst>
            </p:cNvPr>
            <p:cNvSpPr txBox="1"/>
            <p:nvPr/>
          </p:nvSpPr>
          <p:spPr>
            <a:xfrm>
              <a:off x="3053372" y="3115239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CNN</a:t>
              </a:r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立方体 19">
              <a:extLst>
                <a:ext uri="{FF2B5EF4-FFF2-40B4-BE49-F238E27FC236}">
                  <a16:creationId xmlns:a16="http://schemas.microsoft.com/office/drawing/2014/main" id="{B1B310F5-19E0-4834-AEAB-2C4B15F7C2F5}"/>
                </a:ext>
              </a:extLst>
            </p:cNvPr>
            <p:cNvSpPr/>
            <p:nvPr/>
          </p:nvSpPr>
          <p:spPr>
            <a:xfrm>
              <a:off x="3029286" y="2479405"/>
              <a:ext cx="66755" cy="702288"/>
            </a:xfrm>
            <a:prstGeom prst="cube">
              <a:avLst>
                <a:gd name="adj" fmla="val 5227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立方体 20">
              <a:extLst>
                <a:ext uri="{FF2B5EF4-FFF2-40B4-BE49-F238E27FC236}">
                  <a16:creationId xmlns:a16="http://schemas.microsoft.com/office/drawing/2014/main" id="{C167E956-91B8-47EF-B76B-7133A1A56F71}"/>
                </a:ext>
              </a:extLst>
            </p:cNvPr>
            <p:cNvSpPr/>
            <p:nvPr/>
          </p:nvSpPr>
          <p:spPr>
            <a:xfrm>
              <a:off x="3185041" y="2513331"/>
              <a:ext cx="80154" cy="628901"/>
            </a:xfrm>
            <a:prstGeom prst="cube">
              <a:avLst>
                <a:gd name="adj" fmla="val 6254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立方体 21">
              <a:extLst>
                <a:ext uri="{FF2B5EF4-FFF2-40B4-BE49-F238E27FC236}">
                  <a16:creationId xmlns:a16="http://schemas.microsoft.com/office/drawing/2014/main" id="{E620DAFF-32F2-4752-B114-2F648AF2E7CC}"/>
                </a:ext>
              </a:extLst>
            </p:cNvPr>
            <p:cNvSpPr/>
            <p:nvPr/>
          </p:nvSpPr>
          <p:spPr>
            <a:xfrm>
              <a:off x="3512858" y="2574496"/>
              <a:ext cx="115305" cy="466669"/>
            </a:xfrm>
            <a:prstGeom prst="cube">
              <a:avLst>
                <a:gd name="adj" fmla="val 7605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立方体 22">
              <a:extLst>
                <a:ext uri="{FF2B5EF4-FFF2-40B4-BE49-F238E27FC236}">
                  <a16:creationId xmlns:a16="http://schemas.microsoft.com/office/drawing/2014/main" id="{6587EE32-A061-41D1-BB90-52FDEA61EF03}"/>
                </a:ext>
              </a:extLst>
            </p:cNvPr>
            <p:cNvSpPr/>
            <p:nvPr/>
          </p:nvSpPr>
          <p:spPr>
            <a:xfrm>
              <a:off x="3344900" y="2534377"/>
              <a:ext cx="91964" cy="562880"/>
            </a:xfrm>
            <a:prstGeom prst="cube">
              <a:avLst>
                <a:gd name="adj" fmla="val 6715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4222B55-9321-4CE3-892B-EBFDA8FD329B}"/>
              </a:ext>
            </a:extLst>
          </p:cNvPr>
          <p:cNvGrpSpPr/>
          <p:nvPr/>
        </p:nvGrpSpPr>
        <p:grpSpPr>
          <a:xfrm>
            <a:off x="6270134" y="3963826"/>
            <a:ext cx="619079" cy="929693"/>
            <a:chOff x="5410637" y="2432050"/>
            <a:chExt cx="619079" cy="92969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AAEA39B-1D67-43E1-AA62-20ED02265B83}"/>
                </a:ext>
              </a:extLst>
            </p:cNvPr>
            <p:cNvSpPr/>
            <p:nvPr/>
          </p:nvSpPr>
          <p:spPr>
            <a:xfrm>
              <a:off x="5476102" y="2432050"/>
              <a:ext cx="492894" cy="895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D589D8C-CE4B-41DC-8451-89EEA6AC7581}"/>
                </a:ext>
              </a:extLst>
            </p:cNvPr>
            <p:cNvSpPr txBox="1"/>
            <p:nvPr/>
          </p:nvSpPr>
          <p:spPr>
            <a:xfrm>
              <a:off x="5410637" y="3115522"/>
              <a:ext cx="6190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Softmax</a:t>
              </a: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0852B5F-237D-4CCB-8643-7A3067A13110}"/>
                </a:ext>
              </a:extLst>
            </p:cNvPr>
            <p:cNvGrpSpPr/>
            <p:nvPr/>
          </p:nvGrpSpPr>
          <p:grpSpPr>
            <a:xfrm>
              <a:off x="5590951" y="2497002"/>
              <a:ext cx="99060" cy="99060"/>
              <a:chOff x="6657264" y="2494491"/>
              <a:chExt cx="99060" cy="99060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A2D3AED9-50D5-41A8-BE67-6C4850C4355B}"/>
                  </a:ext>
                </a:extLst>
              </p:cNvPr>
              <p:cNvSpPr/>
              <p:nvPr/>
            </p:nvSpPr>
            <p:spPr>
              <a:xfrm>
                <a:off x="6657264" y="2494491"/>
                <a:ext cx="99060" cy="9906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51C3EAF3-115A-465B-A9F7-A6BA4677AE49}"/>
                  </a:ext>
                </a:extLst>
              </p:cNvPr>
              <p:cNvSpPr/>
              <p:nvPr/>
            </p:nvSpPr>
            <p:spPr>
              <a:xfrm>
                <a:off x="6676445" y="2510820"/>
                <a:ext cx="66543" cy="69056"/>
              </a:xfrm>
              <a:custGeom>
                <a:avLst/>
                <a:gdLst>
                  <a:gd name="connsiteX0" fmla="*/ 626269 w 626269"/>
                  <a:gd name="connsiteY0" fmla="*/ 0 h 240506"/>
                  <a:gd name="connsiteX1" fmla="*/ 352425 w 626269"/>
                  <a:gd name="connsiteY1" fmla="*/ 40481 h 240506"/>
                  <a:gd name="connsiteX2" fmla="*/ 226219 w 626269"/>
                  <a:gd name="connsiteY2" fmla="*/ 204787 h 240506"/>
                  <a:gd name="connsiteX3" fmla="*/ 0 w 626269"/>
                  <a:gd name="connsiteY3" fmla="*/ 240506 h 240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269" h="240506">
                    <a:moveTo>
                      <a:pt x="626269" y="0"/>
                    </a:moveTo>
                    <a:cubicBezTo>
                      <a:pt x="522684" y="3175"/>
                      <a:pt x="419100" y="6350"/>
                      <a:pt x="352425" y="40481"/>
                    </a:cubicBezTo>
                    <a:cubicBezTo>
                      <a:pt x="285750" y="74612"/>
                      <a:pt x="284956" y="171450"/>
                      <a:pt x="226219" y="204787"/>
                    </a:cubicBezTo>
                    <a:cubicBezTo>
                      <a:pt x="167482" y="238124"/>
                      <a:pt x="83741" y="239315"/>
                      <a:pt x="0" y="240506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EFFCD375-609A-40EA-B4CD-10FD1ACCBB2A}"/>
                </a:ext>
              </a:extLst>
            </p:cNvPr>
            <p:cNvGrpSpPr/>
            <p:nvPr/>
          </p:nvGrpSpPr>
          <p:grpSpPr>
            <a:xfrm>
              <a:off x="5590951" y="2738305"/>
              <a:ext cx="99060" cy="99060"/>
              <a:chOff x="6657264" y="2494491"/>
              <a:chExt cx="99060" cy="99060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C336E3B8-0E3E-47D1-B89F-B0BD11784F34}"/>
                  </a:ext>
                </a:extLst>
              </p:cNvPr>
              <p:cNvSpPr/>
              <p:nvPr/>
            </p:nvSpPr>
            <p:spPr>
              <a:xfrm>
                <a:off x="6657264" y="2494491"/>
                <a:ext cx="99060" cy="9906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5C1AFED6-4B7C-4FAA-8DAE-CC05688F19B5}"/>
                  </a:ext>
                </a:extLst>
              </p:cNvPr>
              <p:cNvSpPr/>
              <p:nvPr/>
            </p:nvSpPr>
            <p:spPr>
              <a:xfrm>
                <a:off x="6676445" y="2510820"/>
                <a:ext cx="66543" cy="69056"/>
              </a:xfrm>
              <a:custGeom>
                <a:avLst/>
                <a:gdLst>
                  <a:gd name="connsiteX0" fmla="*/ 626269 w 626269"/>
                  <a:gd name="connsiteY0" fmla="*/ 0 h 240506"/>
                  <a:gd name="connsiteX1" fmla="*/ 352425 w 626269"/>
                  <a:gd name="connsiteY1" fmla="*/ 40481 h 240506"/>
                  <a:gd name="connsiteX2" fmla="*/ 226219 w 626269"/>
                  <a:gd name="connsiteY2" fmla="*/ 204787 h 240506"/>
                  <a:gd name="connsiteX3" fmla="*/ 0 w 626269"/>
                  <a:gd name="connsiteY3" fmla="*/ 240506 h 240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269" h="240506">
                    <a:moveTo>
                      <a:pt x="626269" y="0"/>
                    </a:moveTo>
                    <a:cubicBezTo>
                      <a:pt x="522684" y="3175"/>
                      <a:pt x="419100" y="6350"/>
                      <a:pt x="352425" y="40481"/>
                    </a:cubicBezTo>
                    <a:cubicBezTo>
                      <a:pt x="285750" y="74612"/>
                      <a:pt x="284956" y="171450"/>
                      <a:pt x="226219" y="204787"/>
                    </a:cubicBezTo>
                    <a:cubicBezTo>
                      <a:pt x="167482" y="238124"/>
                      <a:pt x="83741" y="239315"/>
                      <a:pt x="0" y="240506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0483D29-DCCF-4A6D-B038-8AA499937DF5}"/>
                </a:ext>
              </a:extLst>
            </p:cNvPr>
            <p:cNvGrpSpPr/>
            <p:nvPr/>
          </p:nvGrpSpPr>
          <p:grpSpPr>
            <a:xfrm>
              <a:off x="5590951" y="2982119"/>
              <a:ext cx="99060" cy="99060"/>
              <a:chOff x="6657264" y="2494491"/>
              <a:chExt cx="99060" cy="99060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4A19FFE6-AA2F-4F39-9AD3-6A5C43F73B7E}"/>
                  </a:ext>
                </a:extLst>
              </p:cNvPr>
              <p:cNvSpPr/>
              <p:nvPr/>
            </p:nvSpPr>
            <p:spPr>
              <a:xfrm>
                <a:off x="6657264" y="2494491"/>
                <a:ext cx="99060" cy="9906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3354423F-FA31-4A5D-89B9-E942416B9140}"/>
                  </a:ext>
                </a:extLst>
              </p:cNvPr>
              <p:cNvSpPr/>
              <p:nvPr/>
            </p:nvSpPr>
            <p:spPr>
              <a:xfrm>
                <a:off x="6676445" y="2510820"/>
                <a:ext cx="66543" cy="69056"/>
              </a:xfrm>
              <a:custGeom>
                <a:avLst/>
                <a:gdLst>
                  <a:gd name="connsiteX0" fmla="*/ 626269 w 626269"/>
                  <a:gd name="connsiteY0" fmla="*/ 0 h 240506"/>
                  <a:gd name="connsiteX1" fmla="*/ 352425 w 626269"/>
                  <a:gd name="connsiteY1" fmla="*/ 40481 h 240506"/>
                  <a:gd name="connsiteX2" fmla="*/ 226219 w 626269"/>
                  <a:gd name="connsiteY2" fmla="*/ 204787 h 240506"/>
                  <a:gd name="connsiteX3" fmla="*/ 0 w 626269"/>
                  <a:gd name="connsiteY3" fmla="*/ 240506 h 240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269" h="240506">
                    <a:moveTo>
                      <a:pt x="626269" y="0"/>
                    </a:moveTo>
                    <a:cubicBezTo>
                      <a:pt x="522684" y="3175"/>
                      <a:pt x="419100" y="6350"/>
                      <a:pt x="352425" y="40481"/>
                    </a:cubicBezTo>
                    <a:cubicBezTo>
                      <a:pt x="285750" y="74612"/>
                      <a:pt x="284956" y="171450"/>
                      <a:pt x="226219" y="204787"/>
                    </a:cubicBezTo>
                    <a:cubicBezTo>
                      <a:pt x="167482" y="238124"/>
                      <a:pt x="83741" y="239315"/>
                      <a:pt x="0" y="240506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AC417C9-50B0-402B-875A-76F8BAD6064D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>
              <a:off x="5690011" y="2546532"/>
              <a:ext cx="16898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4FA2E68-0015-4FF9-B673-6383218026DF}"/>
                </a:ext>
              </a:extLst>
            </p:cNvPr>
            <p:cNvCxnSpPr>
              <a:cxnSpLocks/>
              <a:stCxn id="37" idx="6"/>
              <a:endCxn id="33" idx="3"/>
            </p:cNvCxnSpPr>
            <p:nvPr/>
          </p:nvCxnSpPr>
          <p:spPr>
            <a:xfrm>
              <a:off x="5690011" y="2787835"/>
              <a:ext cx="20878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A38E8B-8348-4F92-95AC-4217A52F3E67}"/>
                </a:ext>
              </a:extLst>
            </p:cNvPr>
            <p:cNvCxnSpPr>
              <a:cxnSpLocks/>
              <a:stCxn id="35" idx="6"/>
            </p:cNvCxnSpPr>
            <p:nvPr/>
          </p:nvCxnSpPr>
          <p:spPr>
            <a:xfrm>
              <a:off x="5690011" y="3031649"/>
              <a:ext cx="16898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DC2B99D-240C-4D46-932B-9B727E65B593}"/>
                </a:ext>
              </a:extLst>
            </p:cNvPr>
            <p:cNvSpPr/>
            <p:nvPr/>
          </p:nvSpPr>
          <p:spPr>
            <a:xfrm>
              <a:off x="5757769" y="2494491"/>
              <a:ext cx="141024" cy="5866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96F398C-53EE-417E-AA74-C88A1E02B45C}"/>
                </a:ext>
              </a:extLst>
            </p:cNvPr>
            <p:cNvSpPr txBox="1"/>
            <p:nvPr/>
          </p:nvSpPr>
          <p:spPr>
            <a:xfrm>
              <a:off x="5682598" y="2700394"/>
              <a:ext cx="277007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/</a:t>
              </a:r>
              <a:r>
                <a:rPr lang="el-GR" altLang="zh-CN" sz="60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Σ</a:t>
              </a:r>
              <a:endParaRPr lang="zh-CN" altLang="en-US" sz="600">
                <a:latin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CE73343D-60E5-4487-A059-CBAF2FD26D69}"/>
              </a:ext>
            </a:extLst>
          </p:cNvPr>
          <p:cNvSpPr/>
          <p:nvPr/>
        </p:nvSpPr>
        <p:spPr>
          <a:xfrm>
            <a:off x="4817235" y="4957398"/>
            <a:ext cx="309276" cy="57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F64CF7A-C462-44DF-8DC5-5093947C2309}"/>
              </a:ext>
            </a:extLst>
          </p:cNvPr>
          <p:cNvGrpSpPr/>
          <p:nvPr/>
        </p:nvGrpSpPr>
        <p:grpSpPr>
          <a:xfrm>
            <a:off x="3912710" y="3938154"/>
            <a:ext cx="89251" cy="789889"/>
            <a:chOff x="2628621" y="2487878"/>
            <a:chExt cx="89251" cy="789889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14587F5-C17C-4A4F-96C3-B2CFC33083F2}"/>
                </a:ext>
              </a:extLst>
            </p:cNvPr>
            <p:cNvSpPr/>
            <p:nvPr/>
          </p:nvSpPr>
          <p:spPr>
            <a:xfrm>
              <a:off x="2631388" y="2487878"/>
              <a:ext cx="86484" cy="789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5BE020F3-ADE5-45C4-8879-5BC43A4994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2510" t="6851" r="9224" b="17085"/>
            <a:stretch/>
          </p:blipFill>
          <p:spPr>
            <a:xfrm rot="16200000">
              <a:off x="2281311" y="2841800"/>
              <a:ext cx="781102" cy="86482"/>
            </a:xfrm>
            <a:prstGeom prst="rect">
              <a:avLst/>
            </a:prstGeom>
          </p:spPr>
        </p:pic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C0C68E45-FB2A-4D1E-A8C9-0BA19EEB12FE}"/>
              </a:ext>
            </a:extLst>
          </p:cNvPr>
          <p:cNvGrpSpPr/>
          <p:nvPr/>
        </p:nvGrpSpPr>
        <p:grpSpPr>
          <a:xfrm>
            <a:off x="3878608" y="3992129"/>
            <a:ext cx="89251" cy="789889"/>
            <a:chOff x="2628621" y="2487878"/>
            <a:chExt cx="89251" cy="789889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9F80796-C0DE-4972-804C-8008FFA3BC0E}"/>
                </a:ext>
              </a:extLst>
            </p:cNvPr>
            <p:cNvSpPr/>
            <p:nvPr/>
          </p:nvSpPr>
          <p:spPr>
            <a:xfrm>
              <a:off x="2631388" y="2487878"/>
              <a:ext cx="86484" cy="789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D42996F8-9E2D-4233-9616-DCEA6A6100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2510" t="6851" r="9224" b="17085"/>
            <a:stretch/>
          </p:blipFill>
          <p:spPr>
            <a:xfrm rot="16200000">
              <a:off x="2281311" y="2841800"/>
              <a:ext cx="781102" cy="86482"/>
            </a:xfrm>
            <a:prstGeom prst="rect">
              <a:avLst/>
            </a:prstGeom>
          </p:spPr>
        </p:pic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EFB476D-6EC0-4F0F-B0A3-6389156DD957}"/>
              </a:ext>
            </a:extLst>
          </p:cNvPr>
          <p:cNvGrpSpPr/>
          <p:nvPr/>
        </p:nvGrpSpPr>
        <p:grpSpPr>
          <a:xfrm>
            <a:off x="3844506" y="4046104"/>
            <a:ext cx="89251" cy="789889"/>
            <a:chOff x="2628621" y="2487878"/>
            <a:chExt cx="89251" cy="789889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5120CD7-39D8-4304-BB41-69E0D9AADE0B}"/>
                </a:ext>
              </a:extLst>
            </p:cNvPr>
            <p:cNvSpPr/>
            <p:nvPr/>
          </p:nvSpPr>
          <p:spPr>
            <a:xfrm>
              <a:off x="2631388" y="2487878"/>
              <a:ext cx="86484" cy="789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4BA44057-8CEE-460B-807F-53A097802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2510" t="6851" r="9224" b="17085"/>
            <a:stretch/>
          </p:blipFill>
          <p:spPr>
            <a:xfrm rot="16200000">
              <a:off x="2281311" y="2841800"/>
              <a:ext cx="781102" cy="86482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AA6E878-32C2-48C8-8147-6E4D8D8D29A4}"/>
              </a:ext>
            </a:extLst>
          </p:cNvPr>
          <p:cNvGrpSpPr/>
          <p:nvPr/>
        </p:nvGrpSpPr>
        <p:grpSpPr>
          <a:xfrm>
            <a:off x="3803337" y="4096904"/>
            <a:ext cx="89251" cy="789889"/>
            <a:chOff x="2628621" y="2487878"/>
            <a:chExt cx="89251" cy="789889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30E1A58-7C29-41F1-A683-B8947B3B806F}"/>
                </a:ext>
              </a:extLst>
            </p:cNvPr>
            <p:cNvSpPr/>
            <p:nvPr/>
          </p:nvSpPr>
          <p:spPr>
            <a:xfrm>
              <a:off x="2631388" y="2487878"/>
              <a:ext cx="86484" cy="789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52E11A60-E2EA-4D63-B389-0870029ED5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2510" t="6851" r="9224" b="17085"/>
            <a:stretch/>
          </p:blipFill>
          <p:spPr>
            <a:xfrm rot="16200000">
              <a:off x="2281311" y="2841800"/>
              <a:ext cx="781102" cy="86482"/>
            </a:xfrm>
            <a:prstGeom prst="rect">
              <a:avLst/>
            </a:prstGeom>
          </p:spPr>
        </p:pic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295A9249-C9EC-499B-B6D9-4A43235C7166}"/>
              </a:ext>
            </a:extLst>
          </p:cNvPr>
          <p:cNvSpPr/>
          <p:nvPr/>
        </p:nvSpPr>
        <p:spPr>
          <a:xfrm>
            <a:off x="4843306" y="4337040"/>
            <a:ext cx="65926" cy="142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686B527-7A12-4F06-8275-C901B0EFDE17}"/>
              </a:ext>
            </a:extLst>
          </p:cNvPr>
          <p:cNvSpPr/>
          <p:nvPr/>
        </p:nvSpPr>
        <p:spPr>
          <a:xfrm>
            <a:off x="5332307" y="4344183"/>
            <a:ext cx="65926" cy="142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B7AD669-9E1B-42C3-9F71-66B3E7CED7F4}"/>
              </a:ext>
            </a:extLst>
          </p:cNvPr>
          <p:cNvSpPr txBox="1"/>
          <p:nvPr/>
        </p:nvSpPr>
        <p:spPr>
          <a:xfrm>
            <a:off x="3656181" y="3710841"/>
            <a:ext cx="803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r>
              <a:rPr lang="en-US" altLang="zh-CN" sz="1000" i="1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</a:t>
            </a:r>
            <a:r>
              <a:rPr lang="en-US" altLang="zh-CN" sz="1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|</a:t>
            </a:r>
            <a:r>
              <a:rPr lang="en-US" altLang="zh-CN" sz="1000" i="1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</a:t>
            </a:r>
            <a:r>
              <a:rPr lang="en-US" altLang="zh-CN" sz="10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=1,2,…,</a:t>
            </a:r>
            <a:r>
              <a:rPr lang="en-US" altLang="zh-CN" sz="100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</a:t>
            </a:r>
            <a:endParaRPr lang="en-US" altLang="zh-CN" sz="1000" b="1" i="1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70D6026-600A-445E-A2BC-2F36C56E905A}"/>
              </a:ext>
            </a:extLst>
          </p:cNvPr>
          <p:cNvSpPr/>
          <p:nvPr/>
        </p:nvSpPr>
        <p:spPr>
          <a:xfrm>
            <a:off x="6952610" y="4959310"/>
            <a:ext cx="173021" cy="17302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5496B4F-2D60-4370-A68B-965AE3C481C3}"/>
              </a:ext>
            </a:extLst>
          </p:cNvPr>
          <p:cNvSpPr/>
          <p:nvPr/>
        </p:nvSpPr>
        <p:spPr>
          <a:xfrm>
            <a:off x="5925507" y="4341802"/>
            <a:ext cx="214076" cy="142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38521335-46F6-4FAD-BF7B-5822662D1D42}"/>
              </a:ext>
            </a:extLst>
          </p:cNvPr>
          <p:cNvSpPr/>
          <p:nvPr/>
        </p:nvSpPr>
        <p:spPr>
          <a:xfrm>
            <a:off x="6202350" y="5231623"/>
            <a:ext cx="173021" cy="17302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15B3E173-4BCD-42C9-AF03-CA8B317724BA}"/>
              </a:ext>
            </a:extLst>
          </p:cNvPr>
          <p:cNvCxnSpPr>
            <a:cxnSpLocks/>
            <a:stCxn id="58" idx="3"/>
            <a:endCxn id="59" idx="0"/>
          </p:cNvCxnSpPr>
          <p:nvPr/>
        </p:nvCxnSpPr>
        <p:spPr>
          <a:xfrm>
            <a:off x="6139583" y="4413032"/>
            <a:ext cx="149278" cy="818591"/>
          </a:xfrm>
          <a:prstGeom prst="curvedConnector2">
            <a:avLst/>
          </a:prstGeom>
          <a:ln w="381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5C946672-9347-4768-AD30-6ED243EEE97C}"/>
              </a:ext>
            </a:extLst>
          </p:cNvPr>
          <p:cNvCxnSpPr>
            <a:cxnSpLocks/>
            <a:stCxn id="57" idx="4"/>
            <a:endCxn id="161" idx="3"/>
          </p:cNvCxnSpPr>
          <p:nvPr/>
        </p:nvCxnSpPr>
        <p:spPr>
          <a:xfrm rot="5400000">
            <a:off x="6901898" y="5181962"/>
            <a:ext cx="186855" cy="87593"/>
          </a:xfrm>
          <a:prstGeom prst="bentConnector2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257301B9-A05E-46A2-921B-58766305C741}"/>
              </a:ext>
            </a:extLst>
          </p:cNvPr>
          <p:cNvSpPr/>
          <p:nvPr/>
        </p:nvSpPr>
        <p:spPr>
          <a:xfrm>
            <a:off x="5166087" y="4957396"/>
            <a:ext cx="309276" cy="57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EFD30E7D-E342-4C76-AD9B-9F5B99886691}"/>
              </a:ext>
            </a:extLst>
          </p:cNvPr>
          <p:cNvCxnSpPr>
            <a:cxnSpLocks/>
            <a:stCxn id="11" idx="1"/>
            <a:endCxn id="62" idx="0"/>
          </p:cNvCxnSpPr>
          <p:nvPr/>
        </p:nvCxnSpPr>
        <p:spPr>
          <a:xfrm rot="10800000" flipV="1">
            <a:off x="5320725" y="4700262"/>
            <a:ext cx="75852" cy="257133"/>
          </a:xfrm>
          <a:prstGeom prst="curvedConnector2">
            <a:avLst/>
          </a:prstGeom>
          <a:ln w="38100">
            <a:solidFill>
              <a:srgbClr val="0066FF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54AD41B-7FD8-4DEB-A3E2-F1BCFA5D7620}"/>
              </a:ext>
            </a:extLst>
          </p:cNvPr>
          <p:cNvGrpSpPr/>
          <p:nvPr/>
        </p:nvGrpSpPr>
        <p:grpSpPr>
          <a:xfrm>
            <a:off x="5359050" y="3963826"/>
            <a:ext cx="676788" cy="933352"/>
            <a:chOff x="4499553" y="2432050"/>
            <a:chExt cx="676788" cy="933352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DA1ADED-199B-420C-9DAF-11447E6CDD02}"/>
                </a:ext>
              </a:extLst>
            </p:cNvPr>
            <p:cNvSpPr/>
            <p:nvPr/>
          </p:nvSpPr>
          <p:spPr>
            <a:xfrm>
              <a:off x="4538805" y="2432050"/>
              <a:ext cx="598285" cy="895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8BEDE97-046E-4ADF-8AD4-098438973549}"/>
                </a:ext>
              </a:extLst>
            </p:cNvPr>
            <p:cNvCxnSpPr>
              <a:cxnSpLocks/>
              <a:stCxn id="71" idx="6"/>
              <a:endCxn id="68" idx="2"/>
            </p:cNvCxnSpPr>
            <p:nvPr/>
          </p:nvCxnSpPr>
          <p:spPr>
            <a:xfrm>
              <a:off x="4927154" y="2544021"/>
              <a:ext cx="617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40423E23-4559-4486-9D62-0B610079C086}"/>
                </a:ext>
              </a:extLst>
            </p:cNvPr>
            <p:cNvCxnSpPr>
              <a:cxnSpLocks/>
              <a:stCxn id="72" idx="6"/>
              <a:endCxn id="69" idx="2"/>
            </p:cNvCxnSpPr>
            <p:nvPr/>
          </p:nvCxnSpPr>
          <p:spPr>
            <a:xfrm>
              <a:off x="4927154" y="2787835"/>
              <a:ext cx="617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EAD5AE56-13EB-48AB-BA53-B72CB8497A93}"/>
                </a:ext>
              </a:extLst>
            </p:cNvPr>
            <p:cNvSpPr/>
            <p:nvPr/>
          </p:nvSpPr>
          <p:spPr>
            <a:xfrm>
              <a:off x="4988941" y="2494491"/>
              <a:ext cx="99060" cy="9906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00700CD2-5141-43B8-9C01-73B8A04E2226}"/>
                </a:ext>
              </a:extLst>
            </p:cNvPr>
            <p:cNvSpPr/>
            <p:nvPr/>
          </p:nvSpPr>
          <p:spPr>
            <a:xfrm>
              <a:off x="4988941" y="2738305"/>
              <a:ext cx="99060" cy="9906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D7873D9-4AD9-4A8D-AACA-841B31EEB2C7}"/>
                </a:ext>
              </a:extLst>
            </p:cNvPr>
            <p:cNvSpPr/>
            <p:nvPr/>
          </p:nvSpPr>
          <p:spPr>
            <a:xfrm>
              <a:off x="4988941" y="2982119"/>
              <a:ext cx="99060" cy="9906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4AF3E3CA-7A3D-40DB-BA5F-4AA303EFD510}"/>
                </a:ext>
              </a:extLst>
            </p:cNvPr>
            <p:cNvSpPr/>
            <p:nvPr/>
          </p:nvSpPr>
          <p:spPr>
            <a:xfrm>
              <a:off x="4828094" y="2494491"/>
              <a:ext cx="99060" cy="9906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C6A3D5A1-A86C-4B2C-BE9C-81976AF13132}"/>
                </a:ext>
              </a:extLst>
            </p:cNvPr>
            <p:cNvSpPr/>
            <p:nvPr/>
          </p:nvSpPr>
          <p:spPr>
            <a:xfrm>
              <a:off x="4828094" y="2738305"/>
              <a:ext cx="99060" cy="9906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5202469-71CB-42CB-8211-2F2F606178C5}"/>
                </a:ext>
              </a:extLst>
            </p:cNvPr>
            <p:cNvSpPr/>
            <p:nvPr/>
          </p:nvSpPr>
          <p:spPr>
            <a:xfrm>
              <a:off x="4828094" y="2982119"/>
              <a:ext cx="99060" cy="9906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6C85C4F0-7816-4B68-89D4-C9054E4F0A29}"/>
                </a:ext>
              </a:extLst>
            </p:cNvPr>
            <p:cNvCxnSpPr>
              <a:cxnSpLocks/>
              <a:stCxn id="73" idx="6"/>
              <a:endCxn id="70" idx="2"/>
            </p:cNvCxnSpPr>
            <p:nvPr/>
          </p:nvCxnSpPr>
          <p:spPr>
            <a:xfrm>
              <a:off x="4927154" y="3031649"/>
              <a:ext cx="617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5C901952-FCB7-4C52-ACA5-0AF42A3C1CFB}"/>
                </a:ext>
              </a:extLst>
            </p:cNvPr>
            <p:cNvGrpSpPr/>
            <p:nvPr/>
          </p:nvGrpSpPr>
          <p:grpSpPr>
            <a:xfrm>
              <a:off x="4587298" y="2503857"/>
              <a:ext cx="140306" cy="582134"/>
              <a:chOff x="5001493" y="2510389"/>
              <a:chExt cx="140306" cy="582134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0EFC31A9-629F-4B2F-A865-EF1A4BC58B62}"/>
                  </a:ext>
                </a:extLst>
              </p:cNvPr>
              <p:cNvSpPr/>
              <p:nvPr/>
            </p:nvSpPr>
            <p:spPr>
              <a:xfrm>
                <a:off x="5001493" y="2510389"/>
                <a:ext cx="83162" cy="8316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3475E047-DD75-4633-8D01-B8999AFBAB60}"/>
                  </a:ext>
                </a:extLst>
              </p:cNvPr>
              <p:cNvSpPr/>
              <p:nvPr/>
            </p:nvSpPr>
            <p:spPr>
              <a:xfrm>
                <a:off x="5006255" y="2551970"/>
                <a:ext cx="83162" cy="8316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0E78FBAB-E005-4F99-9EF7-D19F991C539F}"/>
                  </a:ext>
                </a:extLst>
              </p:cNvPr>
              <p:cNvSpPr/>
              <p:nvPr/>
            </p:nvSpPr>
            <p:spPr>
              <a:xfrm>
                <a:off x="5011017" y="2593551"/>
                <a:ext cx="83162" cy="8316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0AD61F11-B122-486B-B26F-B99F4E069BF9}"/>
                  </a:ext>
                </a:extLst>
              </p:cNvPr>
              <p:cNvSpPr/>
              <p:nvPr/>
            </p:nvSpPr>
            <p:spPr>
              <a:xfrm>
                <a:off x="5015779" y="2635132"/>
                <a:ext cx="83162" cy="8316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41118584-6149-43C0-B3EA-935AFEF85173}"/>
                  </a:ext>
                </a:extLst>
              </p:cNvPr>
              <p:cNvSpPr/>
              <p:nvPr/>
            </p:nvSpPr>
            <p:spPr>
              <a:xfrm>
                <a:off x="5020541" y="2676713"/>
                <a:ext cx="83162" cy="8316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58E0C435-5B5E-42E0-B4D9-8044585D452A}"/>
                  </a:ext>
                </a:extLst>
              </p:cNvPr>
              <p:cNvSpPr/>
              <p:nvPr/>
            </p:nvSpPr>
            <p:spPr>
              <a:xfrm>
                <a:off x="5025303" y="2718294"/>
                <a:ext cx="83162" cy="8316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E47B7DE6-2516-4679-94BE-F2748CA1C8EC}"/>
                  </a:ext>
                </a:extLst>
              </p:cNvPr>
              <p:cNvSpPr/>
              <p:nvPr/>
            </p:nvSpPr>
            <p:spPr>
              <a:xfrm>
                <a:off x="5030065" y="2759875"/>
                <a:ext cx="83162" cy="8316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D94FDB79-6C3D-4351-BF8E-6DD6DEEA2AA4}"/>
                  </a:ext>
                </a:extLst>
              </p:cNvPr>
              <p:cNvSpPr/>
              <p:nvPr/>
            </p:nvSpPr>
            <p:spPr>
              <a:xfrm>
                <a:off x="5034827" y="2801456"/>
                <a:ext cx="83162" cy="8316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C0532D79-2C5D-4F6B-9D7F-16A6A925FE92}"/>
                  </a:ext>
                </a:extLst>
              </p:cNvPr>
              <p:cNvSpPr/>
              <p:nvPr/>
            </p:nvSpPr>
            <p:spPr>
              <a:xfrm>
                <a:off x="5039589" y="2843037"/>
                <a:ext cx="83162" cy="8316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C0AF24D2-08E1-4F6F-8F35-11CCC4441979}"/>
                  </a:ext>
                </a:extLst>
              </p:cNvPr>
              <p:cNvSpPr/>
              <p:nvPr/>
            </p:nvSpPr>
            <p:spPr>
              <a:xfrm>
                <a:off x="5044351" y="2884618"/>
                <a:ext cx="83162" cy="8316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2429BF50-D85A-478A-969A-AA161AE77D6A}"/>
                  </a:ext>
                </a:extLst>
              </p:cNvPr>
              <p:cNvSpPr/>
              <p:nvPr/>
            </p:nvSpPr>
            <p:spPr>
              <a:xfrm>
                <a:off x="5049113" y="2926199"/>
                <a:ext cx="83162" cy="8316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0E82F1EB-F845-43F4-B912-BF6DF061750B}"/>
                  </a:ext>
                </a:extLst>
              </p:cNvPr>
              <p:cNvSpPr/>
              <p:nvPr/>
            </p:nvSpPr>
            <p:spPr>
              <a:xfrm>
                <a:off x="5053875" y="2967780"/>
                <a:ext cx="83162" cy="8316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390A2206-86A6-4805-B432-DF62642657C6}"/>
                  </a:ext>
                </a:extLst>
              </p:cNvPr>
              <p:cNvSpPr/>
              <p:nvPr/>
            </p:nvSpPr>
            <p:spPr>
              <a:xfrm>
                <a:off x="5058637" y="3009361"/>
                <a:ext cx="83162" cy="8316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5CBCF88D-4496-4184-89F8-6422F950301A}"/>
                </a:ext>
              </a:extLst>
            </p:cNvPr>
            <p:cNvCxnSpPr>
              <a:cxnSpLocks/>
              <a:stCxn id="71" idx="6"/>
              <a:endCxn id="69" idx="2"/>
            </p:cNvCxnSpPr>
            <p:nvPr/>
          </p:nvCxnSpPr>
          <p:spPr>
            <a:xfrm>
              <a:off x="4927154" y="2544021"/>
              <a:ext cx="61787" cy="2438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8F1219FD-A667-45BB-BAB9-B762AFC7027B}"/>
                </a:ext>
              </a:extLst>
            </p:cNvPr>
            <p:cNvCxnSpPr>
              <a:cxnSpLocks/>
              <a:stCxn id="72" idx="6"/>
              <a:endCxn id="70" idx="2"/>
            </p:cNvCxnSpPr>
            <p:nvPr/>
          </p:nvCxnSpPr>
          <p:spPr>
            <a:xfrm>
              <a:off x="4927154" y="2787835"/>
              <a:ext cx="61787" cy="2438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3A5ADC2F-7830-4633-BB7A-3D2364E9776A}"/>
                </a:ext>
              </a:extLst>
            </p:cNvPr>
            <p:cNvCxnSpPr>
              <a:cxnSpLocks/>
              <a:stCxn id="73" idx="6"/>
              <a:endCxn id="69" idx="2"/>
            </p:cNvCxnSpPr>
            <p:nvPr/>
          </p:nvCxnSpPr>
          <p:spPr>
            <a:xfrm flipV="1">
              <a:off x="4927154" y="2787835"/>
              <a:ext cx="61787" cy="2438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B068F1B8-4C48-4D5D-9DB2-D4CCF31F88CE}"/>
                </a:ext>
              </a:extLst>
            </p:cNvPr>
            <p:cNvCxnSpPr>
              <a:cxnSpLocks/>
              <a:stCxn id="72" idx="6"/>
              <a:endCxn id="68" idx="2"/>
            </p:cNvCxnSpPr>
            <p:nvPr/>
          </p:nvCxnSpPr>
          <p:spPr>
            <a:xfrm flipV="1">
              <a:off x="4927154" y="2544021"/>
              <a:ext cx="61787" cy="2438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8356061D-FCE2-4B2F-97BA-3E32F4F02088}"/>
                </a:ext>
              </a:extLst>
            </p:cNvPr>
            <p:cNvCxnSpPr>
              <a:cxnSpLocks/>
              <a:stCxn id="71" idx="2"/>
              <a:endCxn id="113" idx="3"/>
            </p:cNvCxnSpPr>
            <p:nvPr/>
          </p:nvCxnSpPr>
          <p:spPr>
            <a:xfrm flipH="1">
              <a:off x="4670460" y="2544021"/>
              <a:ext cx="157634" cy="141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CEB49F26-3E3D-4697-A174-069948594F97}"/>
                </a:ext>
              </a:extLst>
            </p:cNvPr>
            <p:cNvCxnSpPr>
              <a:cxnSpLocks/>
              <a:stCxn id="68" idx="2"/>
              <a:endCxn id="73" idx="6"/>
            </p:cNvCxnSpPr>
            <p:nvPr/>
          </p:nvCxnSpPr>
          <p:spPr>
            <a:xfrm flipH="1">
              <a:off x="4927154" y="2544021"/>
              <a:ext cx="61787" cy="4876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78723891-EB4C-4406-9393-5623E725F3AA}"/>
                </a:ext>
              </a:extLst>
            </p:cNvPr>
            <p:cNvCxnSpPr>
              <a:cxnSpLocks/>
              <a:endCxn id="114" idx="3"/>
            </p:cNvCxnSpPr>
            <p:nvPr/>
          </p:nvCxnSpPr>
          <p:spPr>
            <a:xfrm flipH="1">
              <a:off x="4675222" y="2550250"/>
              <a:ext cx="147698" cy="367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EB1B8AE6-3565-4996-ACA8-AEFFB17D096B}"/>
                </a:ext>
              </a:extLst>
            </p:cNvPr>
            <p:cNvCxnSpPr>
              <a:cxnSpLocks/>
              <a:stCxn id="71" idx="2"/>
              <a:endCxn id="119" idx="3"/>
            </p:cNvCxnSpPr>
            <p:nvPr/>
          </p:nvCxnSpPr>
          <p:spPr>
            <a:xfrm flipH="1">
              <a:off x="4699032" y="2544021"/>
              <a:ext cx="129062" cy="2509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8256AFC2-E543-45C4-BCE0-C2776C8E1C5D}"/>
                </a:ext>
              </a:extLst>
            </p:cNvPr>
            <p:cNvCxnSpPr>
              <a:cxnSpLocks/>
              <a:stCxn id="71" idx="2"/>
              <a:endCxn id="124" idx="3"/>
            </p:cNvCxnSpPr>
            <p:nvPr/>
          </p:nvCxnSpPr>
          <p:spPr>
            <a:xfrm flipH="1">
              <a:off x="4722842" y="2544021"/>
              <a:ext cx="105252" cy="4588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94E4F3D1-2EC3-41AE-B2AC-D9A47DC6276D}"/>
                </a:ext>
              </a:extLst>
            </p:cNvPr>
            <p:cNvCxnSpPr>
              <a:cxnSpLocks/>
              <a:stCxn id="113" idx="3"/>
              <a:endCxn id="72" idx="2"/>
            </p:cNvCxnSpPr>
            <p:nvPr/>
          </p:nvCxnSpPr>
          <p:spPr>
            <a:xfrm>
              <a:off x="4670460" y="2545438"/>
              <a:ext cx="157634" cy="24239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B66E2D9-3DB9-4656-BEAE-9CF34CE790E4}"/>
                </a:ext>
              </a:extLst>
            </p:cNvPr>
            <p:cNvCxnSpPr>
              <a:cxnSpLocks/>
              <a:stCxn id="71" idx="2"/>
              <a:endCxn id="115" idx="3"/>
            </p:cNvCxnSpPr>
            <p:nvPr/>
          </p:nvCxnSpPr>
          <p:spPr>
            <a:xfrm flipH="1">
              <a:off x="4679984" y="2544021"/>
              <a:ext cx="148110" cy="8457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B0289BFD-AAD4-4D44-8D1E-6DD8283D7AE5}"/>
                </a:ext>
              </a:extLst>
            </p:cNvPr>
            <p:cNvCxnSpPr>
              <a:cxnSpLocks/>
              <a:stCxn id="71" idx="2"/>
              <a:endCxn id="116" idx="3"/>
            </p:cNvCxnSpPr>
            <p:nvPr/>
          </p:nvCxnSpPr>
          <p:spPr>
            <a:xfrm flipH="1">
              <a:off x="4684746" y="2544021"/>
              <a:ext cx="143348" cy="1261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200A5421-C3AC-4E1A-8179-63DEF8F3CC73}"/>
                </a:ext>
              </a:extLst>
            </p:cNvPr>
            <p:cNvCxnSpPr>
              <a:cxnSpLocks/>
              <a:stCxn id="71" idx="2"/>
              <a:endCxn id="117" idx="3"/>
            </p:cNvCxnSpPr>
            <p:nvPr/>
          </p:nvCxnSpPr>
          <p:spPr>
            <a:xfrm flipH="1">
              <a:off x="4689508" y="2544021"/>
              <a:ext cx="138586" cy="1677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34DE2D48-F13D-4E22-BC79-6D87CA55DFF9}"/>
                </a:ext>
              </a:extLst>
            </p:cNvPr>
            <p:cNvCxnSpPr>
              <a:cxnSpLocks/>
              <a:stCxn id="71" idx="2"/>
              <a:endCxn id="118" idx="3"/>
            </p:cNvCxnSpPr>
            <p:nvPr/>
          </p:nvCxnSpPr>
          <p:spPr>
            <a:xfrm flipH="1">
              <a:off x="4694270" y="2544021"/>
              <a:ext cx="133824" cy="2093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1EDF54C9-B11C-46F8-97FF-6F70E922DF5C}"/>
                </a:ext>
              </a:extLst>
            </p:cNvPr>
            <p:cNvCxnSpPr>
              <a:cxnSpLocks/>
              <a:stCxn id="72" idx="2"/>
              <a:endCxn id="115" idx="3"/>
            </p:cNvCxnSpPr>
            <p:nvPr/>
          </p:nvCxnSpPr>
          <p:spPr>
            <a:xfrm flipH="1" flipV="1">
              <a:off x="4679984" y="2628600"/>
              <a:ext cx="148110" cy="15923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0B528E8F-C154-41F0-9863-2275C34E57D1}"/>
                </a:ext>
              </a:extLst>
            </p:cNvPr>
            <p:cNvCxnSpPr>
              <a:cxnSpLocks/>
              <a:stCxn id="72" idx="2"/>
              <a:endCxn id="117" idx="3"/>
            </p:cNvCxnSpPr>
            <p:nvPr/>
          </p:nvCxnSpPr>
          <p:spPr>
            <a:xfrm flipH="1" flipV="1">
              <a:off x="4689508" y="2711762"/>
              <a:ext cx="138586" cy="7607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8EC1654B-4259-4BDF-A728-2F74F21BC40A}"/>
                </a:ext>
              </a:extLst>
            </p:cNvPr>
            <p:cNvCxnSpPr>
              <a:cxnSpLocks/>
              <a:stCxn id="72" idx="2"/>
              <a:endCxn id="119" idx="3"/>
            </p:cNvCxnSpPr>
            <p:nvPr/>
          </p:nvCxnSpPr>
          <p:spPr>
            <a:xfrm flipH="1">
              <a:off x="4699032" y="2787835"/>
              <a:ext cx="129062" cy="708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57E95D8D-B5EC-4D22-831C-C062BD0B2E84}"/>
                </a:ext>
              </a:extLst>
            </p:cNvPr>
            <p:cNvCxnSpPr>
              <a:cxnSpLocks/>
              <a:stCxn id="72" idx="2"/>
              <a:endCxn id="120" idx="3"/>
            </p:cNvCxnSpPr>
            <p:nvPr/>
          </p:nvCxnSpPr>
          <p:spPr>
            <a:xfrm flipH="1">
              <a:off x="4703794" y="2787835"/>
              <a:ext cx="124300" cy="486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CD6D3B67-4ECB-4355-A39C-6B387ADE13BF}"/>
                </a:ext>
              </a:extLst>
            </p:cNvPr>
            <p:cNvCxnSpPr>
              <a:cxnSpLocks/>
              <a:stCxn id="72" idx="2"/>
              <a:endCxn id="119" idx="0"/>
            </p:cNvCxnSpPr>
            <p:nvPr/>
          </p:nvCxnSpPr>
          <p:spPr>
            <a:xfrm flipH="1" flipV="1">
              <a:off x="4657451" y="2753343"/>
              <a:ext cx="170643" cy="344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7EB611D1-ACDC-41BE-B3B3-D936355ED8E8}"/>
                </a:ext>
              </a:extLst>
            </p:cNvPr>
            <p:cNvCxnSpPr>
              <a:cxnSpLocks/>
              <a:stCxn id="72" idx="2"/>
              <a:endCxn id="121" idx="3"/>
            </p:cNvCxnSpPr>
            <p:nvPr/>
          </p:nvCxnSpPr>
          <p:spPr>
            <a:xfrm flipH="1">
              <a:off x="4708556" y="2787835"/>
              <a:ext cx="119538" cy="9025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AE683A67-EE84-49BA-BC68-FDA856C72D6A}"/>
                </a:ext>
              </a:extLst>
            </p:cNvPr>
            <p:cNvCxnSpPr>
              <a:cxnSpLocks/>
              <a:stCxn id="72" idx="2"/>
              <a:endCxn id="122" idx="3"/>
            </p:cNvCxnSpPr>
            <p:nvPr/>
          </p:nvCxnSpPr>
          <p:spPr>
            <a:xfrm flipH="1">
              <a:off x="4713318" y="2787835"/>
              <a:ext cx="114776" cy="1318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4054FEB7-935C-4E26-AF38-8F94E59DFD28}"/>
                </a:ext>
              </a:extLst>
            </p:cNvPr>
            <p:cNvCxnSpPr>
              <a:cxnSpLocks/>
              <a:stCxn id="72" idx="2"/>
              <a:endCxn id="123" idx="3"/>
            </p:cNvCxnSpPr>
            <p:nvPr/>
          </p:nvCxnSpPr>
          <p:spPr>
            <a:xfrm flipH="1">
              <a:off x="4718080" y="2787835"/>
              <a:ext cx="110014" cy="1734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197986E-062A-408A-ABD8-EF8FD72BD726}"/>
                </a:ext>
              </a:extLst>
            </p:cNvPr>
            <p:cNvCxnSpPr>
              <a:cxnSpLocks/>
              <a:stCxn id="72" idx="2"/>
              <a:endCxn id="125" idx="3"/>
            </p:cNvCxnSpPr>
            <p:nvPr/>
          </p:nvCxnSpPr>
          <p:spPr>
            <a:xfrm flipH="1">
              <a:off x="4727604" y="2787835"/>
              <a:ext cx="100490" cy="2565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E270ED77-C631-4455-B5D5-C9826A28DEE5}"/>
                </a:ext>
              </a:extLst>
            </p:cNvPr>
            <p:cNvCxnSpPr>
              <a:cxnSpLocks/>
              <a:stCxn id="71" idx="2"/>
              <a:endCxn id="121" idx="3"/>
            </p:cNvCxnSpPr>
            <p:nvPr/>
          </p:nvCxnSpPr>
          <p:spPr>
            <a:xfrm flipH="1">
              <a:off x="4708556" y="2544021"/>
              <a:ext cx="119538" cy="33406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C8FB254D-6FA4-4BB8-8F70-733FB9E4C710}"/>
                </a:ext>
              </a:extLst>
            </p:cNvPr>
            <p:cNvCxnSpPr>
              <a:cxnSpLocks/>
              <a:stCxn id="73" idx="2"/>
              <a:endCxn id="125" idx="3"/>
            </p:cNvCxnSpPr>
            <p:nvPr/>
          </p:nvCxnSpPr>
          <p:spPr>
            <a:xfrm flipH="1">
              <a:off x="4727604" y="3031649"/>
              <a:ext cx="100490" cy="127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FEF4A940-D42B-41FD-889C-6D3D12B34F17}"/>
                </a:ext>
              </a:extLst>
            </p:cNvPr>
            <p:cNvCxnSpPr>
              <a:cxnSpLocks/>
              <a:endCxn id="124" idx="3"/>
            </p:cNvCxnSpPr>
            <p:nvPr/>
          </p:nvCxnSpPr>
          <p:spPr>
            <a:xfrm flipH="1" flipV="1">
              <a:off x="4722842" y="3002829"/>
              <a:ext cx="104538" cy="275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16C1B382-9371-4057-8639-2BD07D69632E}"/>
                </a:ext>
              </a:extLst>
            </p:cNvPr>
            <p:cNvCxnSpPr>
              <a:cxnSpLocks/>
              <a:stCxn id="73" idx="2"/>
              <a:endCxn id="123" idx="3"/>
            </p:cNvCxnSpPr>
            <p:nvPr/>
          </p:nvCxnSpPr>
          <p:spPr>
            <a:xfrm flipH="1" flipV="1">
              <a:off x="4718080" y="2961248"/>
              <a:ext cx="110014" cy="704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EFE722D-8FBA-4EB1-9626-EBB796D23C33}"/>
                </a:ext>
              </a:extLst>
            </p:cNvPr>
            <p:cNvCxnSpPr>
              <a:cxnSpLocks/>
              <a:stCxn id="73" idx="2"/>
              <a:endCxn id="122" idx="3"/>
            </p:cNvCxnSpPr>
            <p:nvPr/>
          </p:nvCxnSpPr>
          <p:spPr>
            <a:xfrm flipH="1" flipV="1">
              <a:off x="4713318" y="2919667"/>
              <a:ext cx="114776" cy="1119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3E994082-5306-4A7B-976D-3DBD3BF03DCA}"/>
                </a:ext>
              </a:extLst>
            </p:cNvPr>
            <p:cNvCxnSpPr>
              <a:cxnSpLocks/>
              <a:stCxn id="73" idx="2"/>
              <a:endCxn id="121" idx="3"/>
            </p:cNvCxnSpPr>
            <p:nvPr/>
          </p:nvCxnSpPr>
          <p:spPr>
            <a:xfrm flipH="1" flipV="1">
              <a:off x="4708556" y="2878086"/>
              <a:ext cx="119538" cy="1535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D620DCD8-52D0-4930-87EC-98CC21D26082}"/>
                </a:ext>
              </a:extLst>
            </p:cNvPr>
            <p:cNvCxnSpPr>
              <a:cxnSpLocks/>
              <a:stCxn id="73" idx="2"/>
              <a:endCxn id="120" idx="3"/>
            </p:cNvCxnSpPr>
            <p:nvPr/>
          </p:nvCxnSpPr>
          <p:spPr>
            <a:xfrm flipH="1" flipV="1">
              <a:off x="4703794" y="2836505"/>
              <a:ext cx="124300" cy="1951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41636C55-5F94-427F-B833-266627E69D07}"/>
                </a:ext>
              </a:extLst>
            </p:cNvPr>
            <p:cNvCxnSpPr>
              <a:cxnSpLocks/>
              <a:stCxn id="73" idx="2"/>
              <a:endCxn id="119" idx="3"/>
            </p:cNvCxnSpPr>
            <p:nvPr/>
          </p:nvCxnSpPr>
          <p:spPr>
            <a:xfrm flipH="1" flipV="1">
              <a:off x="4699032" y="2794924"/>
              <a:ext cx="129062" cy="23672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6BB9D00B-CC4B-4797-8D47-A0381334307B}"/>
                </a:ext>
              </a:extLst>
            </p:cNvPr>
            <p:cNvCxnSpPr>
              <a:cxnSpLocks/>
              <a:stCxn id="73" idx="2"/>
              <a:endCxn id="118" idx="3"/>
            </p:cNvCxnSpPr>
            <p:nvPr/>
          </p:nvCxnSpPr>
          <p:spPr>
            <a:xfrm flipH="1" flipV="1">
              <a:off x="4694270" y="2753343"/>
              <a:ext cx="133824" cy="2783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7C2C417C-3298-4E84-9BAD-809B62344A49}"/>
                </a:ext>
              </a:extLst>
            </p:cNvPr>
            <p:cNvCxnSpPr>
              <a:cxnSpLocks/>
              <a:endCxn id="117" idx="3"/>
            </p:cNvCxnSpPr>
            <p:nvPr/>
          </p:nvCxnSpPr>
          <p:spPr>
            <a:xfrm flipH="1" flipV="1">
              <a:off x="4689508" y="2711762"/>
              <a:ext cx="132394" cy="30384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A9C1F9C3-7A27-430D-9110-5214AEDA745D}"/>
                </a:ext>
              </a:extLst>
            </p:cNvPr>
            <p:cNvCxnSpPr>
              <a:cxnSpLocks/>
              <a:stCxn id="73" idx="2"/>
              <a:endCxn id="113" idx="3"/>
            </p:cNvCxnSpPr>
            <p:nvPr/>
          </p:nvCxnSpPr>
          <p:spPr>
            <a:xfrm flipH="1" flipV="1">
              <a:off x="4670460" y="2545438"/>
              <a:ext cx="157634" cy="48621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C73BF52A-58AC-4E80-BBDF-C585AEB5F4A7}"/>
                </a:ext>
              </a:extLst>
            </p:cNvPr>
            <p:cNvCxnSpPr>
              <a:cxnSpLocks/>
              <a:endCxn id="116" idx="3"/>
            </p:cNvCxnSpPr>
            <p:nvPr/>
          </p:nvCxnSpPr>
          <p:spPr>
            <a:xfrm flipH="1" flipV="1">
              <a:off x="4684746" y="2670181"/>
              <a:ext cx="141516" cy="3601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2967A236-216A-4034-B7C2-3D94371E13B9}"/>
                </a:ext>
              </a:extLst>
            </p:cNvPr>
            <p:cNvCxnSpPr>
              <a:cxnSpLocks/>
              <a:stCxn id="71" idx="6"/>
              <a:endCxn id="70" idx="2"/>
            </p:cNvCxnSpPr>
            <p:nvPr/>
          </p:nvCxnSpPr>
          <p:spPr>
            <a:xfrm>
              <a:off x="4927154" y="2544021"/>
              <a:ext cx="61787" cy="4876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1D2B4FE0-8109-4DB7-BD63-2677F0AE97B8}"/>
                </a:ext>
              </a:extLst>
            </p:cNvPr>
            <p:cNvSpPr txBox="1"/>
            <p:nvPr/>
          </p:nvSpPr>
          <p:spPr>
            <a:xfrm>
              <a:off x="4499553" y="3119181"/>
              <a:ext cx="6767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Classifier</a:t>
              </a:r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0DD023C-960B-41C8-AF8C-4261ADA0AA74}"/>
              </a:ext>
            </a:extLst>
          </p:cNvPr>
          <p:cNvCxnSpPr>
            <a:cxnSpLocks/>
            <a:stCxn id="59" idx="6"/>
            <a:endCxn id="161" idx="1"/>
          </p:cNvCxnSpPr>
          <p:nvPr/>
        </p:nvCxnSpPr>
        <p:spPr>
          <a:xfrm>
            <a:off x="6375371" y="5318134"/>
            <a:ext cx="80113" cy="105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D54CD56D-2F8E-44D8-9DFF-A2DEEE2E964E}"/>
              </a:ext>
            </a:extLst>
          </p:cNvPr>
          <p:cNvCxnSpPr>
            <a:cxnSpLocks/>
            <a:stCxn id="41" idx="2"/>
            <a:endCxn id="4" idx="3"/>
          </p:cNvCxnSpPr>
          <p:nvPr/>
        </p:nvCxnSpPr>
        <p:spPr>
          <a:xfrm rot="5400000">
            <a:off x="4551722" y="5198924"/>
            <a:ext cx="88441" cy="751862"/>
          </a:xfrm>
          <a:prstGeom prst="bentConnector2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3CE63612-2CF0-49D6-8F11-00A6C6D00624}"/>
              </a:ext>
            </a:extLst>
          </p:cNvPr>
          <p:cNvCxnSpPr>
            <a:cxnSpLocks/>
            <a:stCxn id="62" idx="2"/>
            <a:endCxn id="4" idx="3"/>
          </p:cNvCxnSpPr>
          <p:nvPr/>
        </p:nvCxnSpPr>
        <p:spPr>
          <a:xfrm rot="5400000">
            <a:off x="4726147" y="5024497"/>
            <a:ext cx="88443" cy="1100714"/>
          </a:xfrm>
          <a:prstGeom prst="bentConnector2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C19B8F96-0643-4258-B0CC-71B5B1E04024}"/>
              </a:ext>
            </a:extLst>
          </p:cNvPr>
          <p:cNvCxnSpPr>
            <a:cxnSpLocks/>
            <a:stCxn id="135" idx="2"/>
            <a:endCxn id="57" idx="0"/>
          </p:cNvCxnSpPr>
          <p:nvPr/>
        </p:nvCxnSpPr>
        <p:spPr>
          <a:xfrm flipH="1">
            <a:off x="7039121" y="4769511"/>
            <a:ext cx="4863" cy="189799"/>
          </a:xfrm>
          <a:prstGeom prst="straightConnector1">
            <a:avLst/>
          </a:prstGeom>
          <a:ln w="381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209870FE-304D-4041-97B2-D5B6F1F21858}"/>
              </a:ext>
            </a:extLst>
          </p:cNvPr>
          <p:cNvCxnSpPr>
            <a:cxnSpLocks/>
            <a:stCxn id="193" idx="2"/>
            <a:endCxn id="139" idx="2"/>
          </p:cNvCxnSpPr>
          <p:nvPr/>
        </p:nvCxnSpPr>
        <p:spPr>
          <a:xfrm rot="16200000" flipH="1">
            <a:off x="4562764" y="5229423"/>
            <a:ext cx="58461" cy="1270357"/>
          </a:xfrm>
          <a:prstGeom prst="bentConnector2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表格 25">
            <a:extLst>
              <a:ext uri="{FF2B5EF4-FFF2-40B4-BE49-F238E27FC236}">
                <a16:creationId xmlns:a16="http://schemas.microsoft.com/office/drawing/2014/main" id="{06CA32E1-F9AA-484C-958B-2EACB30C3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785400"/>
              </p:ext>
            </p:extLst>
          </p:nvPr>
        </p:nvGraphicFramePr>
        <p:xfrm>
          <a:off x="7234941" y="4052704"/>
          <a:ext cx="162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">
                  <a:extLst>
                    <a:ext uri="{9D8B030D-6E8A-4147-A177-3AD203B41FA5}">
                      <a16:colId xmlns:a16="http://schemas.microsoft.com/office/drawing/2014/main" val="38508492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700" b="0" i="1" kern="1200">
                        <a:solidFill>
                          <a:schemeClr val="tx1"/>
                        </a:solidFill>
                        <a:latin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0620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700" b="0" i="1" kern="1200">
                        <a:solidFill>
                          <a:schemeClr val="tx1"/>
                        </a:solidFill>
                        <a:latin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2141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700" b="0">
                        <a:solidFill>
                          <a:schemeClr val="tx1"/>
                        </a:solidFill>
                        <a:latin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1004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700" b="0" i="1" kern="1200">
                        <a:solidFill>
                          <a:schemeClr val="tx1"/>
                        </a:solidFill>
                        <a:latin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049170"/>
                  </a:ext>
                </a:extLst>
              </a:tr>
            </a:tbl>
          </a:graphicData>
        </a:graphic>
      </p:graphicFrame>
      <p:sp>
        <p:nvSpPr>
          <p:cNvPr id="132" name="椭圆 131">
            <a:extLst>
              <a:ext uri="{FF2B5EF4-FFF2-40B4-BE49-F238E27FC236}">
                <a16:creationId xmlns:a16="http://schemas.microsoft.com/office/drawing/2014/main" id="{9D499272-FA3A-45DC-B849-DB3479C2892E}"/>
              </a:ext>
            </a:extLst>
          </p:cNvPr>
          <p:cNvSpPr/>
          <p:nvPr/>
        </p:nvSpPr>
        <p:spPr>
          <a:xfrm>
            <a:off x="7230362" y="4959222"/>
            <a:ext cx="173021" cy="17302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77413A48-E3F6-4184-A245-EE09357DC4B1}"/>
              </a:ext>
            </a:extLst>
          </p:cNvPr>
          <p:cNvCxnSpPr>
            <a:cxnSpLocks/>
            <a:stCxn id="132" idx="0"/>
            <a:endCxn id="131" idx="2"/>
          </p:cNvCxnSpPr>
          <p:nvPr/>
        </p:nvCxnSpPr>
        <p:spPr>
          <a:xfrm flipH="1" flipV="1">
            <a:off x="7315941" y="4772704"/>
            <a:ext cx="932" cy="18651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F5139D92-0DCE-4A67-A849-782229338453}"/>
              </a:ext>
            </a:extLst>
          </p:cNvPr>
          <p:cNvSpPr txBox="1"/>
          <p:nvPr/>
        </p:nvSpPr>
        <p:spPr>
          <a:xfrm>
            <a:off x="7251264" y="4363022"/>
            <a:ext cx="13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0">
                <a:solidFill>
                  <a:schemeClr val="tx1"/>
                </a:solidFill>
                <a:latin typeface="CMU Serif" panose="02000603000000000000" pitchFamily="2" charset="0"/>
                <a:cs typeface="CMU Serif" panose="02000603000000000000" pitchFamily="2" charset="0"/>
              </a:rPr>
              <a:t>…</a:t>
            </a:r>
            <a:endParaRPr lang="zh-CN" altLang="en-US" sz="1000" b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135" name="表格 25">
            <a:extLst>
              <a:ext uri="{FF2B5EF4-FFF2-40B4-BE49-F238E27FC236}">
                <a16:creationId xmlns:a16="http://schemas.microsoft.com/office/drawing/2014/main" id="{30FE6035-EB50-460C-91AD-5E04E73C7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390266"/>
              </p:ext>
            </p:extLst>
          </p:nvPr>
        </p:nvGraphicFramePr>
        <p:xfrm>
          <a:off x="6962984" y="4049511"/>
          <a:ext cx="162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">
                  <a:extLst>
                    <a:ext uri="{9D8B030D-6E8A-4147-A177-3AD203B41FA5}">
                      <a16:colId xmlns:a16="http://schemas.microsoft.com/office/drawing/2014/main" val="38508492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700" b="0" i="1" kern="1200">
                        <a:solidFill>
                          <a:schemeClr val="tx1"/>
                        </a:solidFill>
                        <a:latin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0620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700" b="0" i="1" kern="1200">
                        <a:solidFill>
                          <a:schemeClr val="tx1"/>
                        </a:solidFill>
                        <a:latin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2141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700" b="0">
                        <a:solidFill>
                          <a:schemeClr val="tx1"/>
                        </a:solidFill>
                        <a:latin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1004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700" b="0" i="1" kern="1200">
                        <a:solidFill>
                          <a:schemeClr val="tx1"/>
                        </a:solidFill>
                        <a:latin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049170"/>
                  </a:ext>
                </a:extLst>
              </a:tr>
            </a:tbl>
          </a:graphicData>
        </a:graphic>
      </p:graphicFrame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60FD0933-FA4D-472C-8E03-A5D5BC21FD28}"/>
              </a:ext>
            </a:extLst>
          </p:cNvPr>
          <p:cNvGrpSpPr/>
          <p:nvPr/>
        </p:nvGrpSpPr>
        <p:grpSpPr>
          <a:xfrm>
            <a:off x="5143286" y="5757538"/>
            <a:ext cx="490282" cy="246221"/>
            <a:chOff x="3804790" y="4294748"/>
            <a:chExt cx="504960" cy="246221"/>
          </a:xfrm>
        </p:grpSpPr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CE96549D-9FC1-4B42-A4E2-BDD444EA5D7B}"/>
                </a:ext>
              </a:extLst>
            </p:cNvPr>
            <p:cNvSpPr txBox="1"/>
            <p:nvPr/>
          </p:nvSpPr>
          <p:spPr>
            <a:xfrm>
              <a:off x="3804790" y="4294748"/>
              <a:ext cx="5049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err="1">
                  <a:solidFill>
                    <a:schemeClr val="bg1"/>
                  </a:solidFill>
                  <a:latin typeface="Lucida Calligraphy" panose="03010101010101010101" pitchFamily="66" charset="0"/>
                  <a:ea typeface="CMU Serif" panose="02000603000000000000" pitchFamily="2" charset="0"/>
                  <a:cs typeface="CMU Serif" panose="02000603000000000000" pitchFamily="2" charset="0"/>
                </a:rPr>
                <a:t>J</a:t>
              </a:r>
              <a:r>
                <a:rPr lang="en-US" altLang="zh-CN" sz="1000" baseline="-25000" dirty="0" err="1">
                  <a:latin typeface="Times New Roman" panose="02020603050405020304" pitchFamily="18" charset="0"/>
                  <a:ea typeface="CMU Serif" panose="02000603000000000000" pitchFamily="2" charset="0"/>
                  <a:cs typeface="Times New Roman" panose="02020603050405020304" pitchFamily="18" charset="0"/>
                </a:rPr>
                <a:t>PMR</a:t>
              </a:r>
              <a:endParaRPr lang="zh-CN" alt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8" name="图形 137">
              <a:extLst>
                <a:ext uri="{FF2B5EF4-FFF2-40B4-BE49-F238E27FC236}">
                  <a16:creationId xmlns:a16="http://schemas.microsoft.com/office/drawing/2014/main" id="{7B014A51-1B49-4D7C-934F-F73017557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07178" y="4373893"/>
              <a:ext cx="104775" cy="104775"/>
            </a:xfrm>
            <a:prstGeom prst="rect">
              <a:avLst/>
            </a:prstGeom>
          </p:spPr>
        </p:pic>
      </p:grpSp>
      <p:sp>
        <p:nvSpPr>
          <p:cNvPr id="139" name="椭圆 138">
            <a:extLst>
              <a:ext uri="{FF2B5EF4-FFF2-40B4-BE49-F238E27FC236}">
                <a16:creationId xmlns:a16="http://schemas.microsoft.com/office/drawing/2014/main" id="{59799398-9247-4804-8B40-B173B6F011FC}"/>
              </a:ext>
            </a:extLst>
          </p:cNvPr>
          <p:cNvSpPr/>
          <p:nvPr/>
        </p:nvSpPr>
        <p:spPr>
          <a:xfrm>
            <a:off x="5227173" y="5742560"/>
            <a:ext cx="302546" cy="30254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A85406D1-60F7-4D88-88ED-F0F0A5F80B36}"/>
              </a:ext>
            </a:extLst>
          </p:cNvPr>
          <p:cNvCxnSpPr>
            <a:cxnSpLocks/>
            <a:stCxn id="139" idx="6"/>
            <a:endCxn id="144" idx="2"/>
          </p:cNvCxnSpPr>
          <p:nvPr/>
        </p:nvCxnSpPr>
        <p:spPr>
          <a:xfrm flipV="1">
            <a:off x="5529719" y="5889070"/>
            <a:ext cx="570416" cy="476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2CC7085D-4BEF-42D8-BCC7-3DAEB9539252}"/>
              </a:ext>
            </a:extLst>
          </p:cNvPr>
          <p:cNvGrpSpPr/>
          <p:nvPr/>
        </p:nvGrpSpPr>
        <p:grpSpPr>
          <a:xfrm>
            <a:off x="6100135" y="5739151"/>
            <a:ext cx="104778" cy="202308"/>
            <a:chOff x="4541085" y="4271598"/>
            <a:chExt cx="104778" cy="202308"/>
          </a:xfrm>
        </p:grpSpPr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76CAB533-6592-423D-9A0A-8F3C00F182BA}"/>
                </a:ext>
              </a:extLst>
            </p:cNvPr>
            <p:cNvGrpSpPr/>
            <p:nvPr/>
          </p:nvGrpSpPr>
          <p:grpSpPr>
            <a:xfrm>
              <a:off x="4541085" y="4369128"/>
              <a:ext cx="104778" cy="104778"/>
              <a:chOff x="4541085" y="4369128"/>
              <a:chExt cx="104778" cy="104778"/>
            </a:xfrm>
          </p:grpSpPr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4ACA60D9-77DD-4D19-8492-7A30F98E195C}"/>
                  </a:ext>
                </a:extLst>
              </p:cNvPr>
              <p:cNvSpPr/>
              <p:nvPr/>
            </p:nvSpPr>
            <p:spPr>
              <a:xfrm>
                <a:off x="4541085" y="4369128"/>
                <a:ext cx="104778" cy="10477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2C28BDF6-D647-40F7-A6DE-B379267E5B0D}"/>
                  </a:ext>
                </a:extLst>
              </p:cNvPr>
              <p:cNvCxnSpPr>
                <a:cxnSpLocks/>
                <a:stCxn id="144" idx="3"/>
                <a:endCxn id="144" idx="7"/>
              </p:cNvCxnSpPr>
              <p:nvPr/>
            </p:nvCxnSpPr>
            <p:spPr>
              <a:xfrm flipV="1">
                <a:off x="4556429" y="4384472"/>
                <a:ext cx="74090" cy="740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9ADB4335-918F-4A44-9572-10206729E233}"/>
                  </a:ext>
                </a:extLst>
              </p:cNvPr>
              <p:cNvCxnSpPr>
                <a:cxnSpLocks/>
                <a:stCxn id="144" idx="1"/>
                <a:endCxn id="144" idx="5"/>
              </p:cNvCxnSpPr>
              <p:nvPr/>
            </p:nvCxnSpPr>
            <p:spPr>
              <a:xfrm>
                <a:off x="4556429" y="4384472"/>
                <a:ext cx="74090" cy="740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3" name="图形 142">
              <a:extLst>
                <a:ext uri="{FF2B5EF4-FFF2-40B4-BE49-F238E27FC236}">
                  <a16:creationId xmlns:a16="http://schemas.microsoft.com/office/drawing/2014/main" id="{C670F111-5C06-45E3-A127-9E231D4AE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49655" y="4271598"/>
              <a:ext cx="85725" cy="57150"/>
            </a:xfrm>
            <a:prstGeom prst="rect">
              <a:avLst/>
            </a:prstGeom>
          </p:spPr>
        </p:pic>
      </p:grpSp>
      <p:pic>
        <p:nvPicPr>
          <p:cNvPr id="147" name="图形 146">
            <a:extLst>
              <a:ext uri="{FF2B5EF4-FFF2-40B4-BE49-F238E27FC236}">
                <a16:creationId xmlns:a16="http://schemas.microsoft.com/office/drawing/2014/main" id="{3AABE261-BB12-4630-A63D-6855078A39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48591" y="4071467"/>
            <a:ext cx="123825" cy="142875"/>
          </a:xfrm>
          <a:prstGeom prst="rect">
            <a:avLst/>
          </a:prstGeom>
        </p:spPr>
      </p:pic>
      <p:pic>
        <p:nvPicPr>
          <p:cNvPr id="148" name="图形 147">
            <a:extLst>
              <a:ext uri="{FF2B5EF4-FFF2-40B4-BE49-F238E27FC236}">
                <a16:creationId xmlns:a16="http://schemas.microsoft.com/office/drawing/2014/main" id="{93E2BD64-D3AE-40E5-8F51-0A2DF4E84E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8592" y="4251144"/>
            <a:ext cx="123825" cy="142875"/>
          </a:xfrm>
          <a:prstGeom prst="rect">
            <a:avLst/>
          </a:prstGeom>
        </p:spPr>
      </p:pic>
      <p:pic>
        <p:nvPicPr>
          <p:cNvPr id="149" name="图形 148">
            <a:extLst>
              <a:ext uri="{FF2B5EF4-FFF2-40B4-BE49-F238E27FC236}">
                <a16:creationId xmlns:a16="http://schemas.microsoft.com/office/drawing/2014/main" id="{D0F586CC-182D-4F0A-852D-D118A076A7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46210" y="4608335"/>
            <a:ext cx="142875" cy="152400"/>
          </a:xfrm>
          <a:prstGeom prst="rect">
            <a:avLst/>
          </a:prstGeom>
        </p:spPr>
      </p:pic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D847449C-14FF-44ED-993B-D8EA9EEB4835}"/>
              </a:ext>
            </a:extLst>
          </p:cNvPr>
          <p:cNvGrpSpPr/>
          <p:nvPr/>
        </p:nvGrpSpPr>
        <p:grpSpPr>
          <a:xfrm>
            <a:off x="7025621" y="3602634"/>
            <a:ext cx="302546" cy="302546"/>
            <a:chOff x="6213599" y="2047607"/>
            <a:chExt cx="302546" cy="302546"/>
          </a:xfrm>
        </p:grpSpPr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CACD1CFA-B551-40F5-AE18-A35C7C94323D}"/>
                </a:ext>
              </a:extLst>
            </p:cNvPr>
            <p:cNvSpPr/>
            <p:nvPr/>
          </p:nvSpPr>
          <p:spPr>
            <a:xfrm>
              <a:off x="6213599" y="2047607"/>
              <a:ext cx="302546" cy="30254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2" name="图形 151">
              <a:extLst>
                <a:ext uri="{FF2B5EF4-FFF2-40B4-BE49-F238E27FC236}">
                  <a16:creationId xmlns:a16="http://schemas.microsoft.com/office/drawing/2014/main" id="{9A9430FD-5151-43C1-BFB7-E6C65B999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319628" y="2147601"/>
              <a:ext cx="85725" cy="95250"/>
            </a:xfrm>
            <a:prstGeom prst="rect">
              <a:avLst/>
            </a:prstGeom>
          </p:spPr>
        </p:pic>
      </p:grp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40619928-29B0-43F9-A70C-3E07F1927235}"/>
              </a:ext>
            </a:extLst>
          </p:cNvPr>
          <p:cNvCxnSpPr>
            <a:cxnSpLocks/>
            <a:stCxn id="135" idx="0"/>
            <a:endCxn id="131" idx="0"/>
          </p:cNvCxnSpPr>
          <p:nvPr/>
        </p:nvCxnSpPr>
        <p:spPr>
          <a:xfrm rot="16200000" flipH="1">
            <a:off x="7178365" y="3915129"/>
            <a:ext cx="3193" cy="271957"/>
          </a:xfrm>
          <a:prstGeom prst="bentConnector3">
            <a:avLst>
              <a:gd name="adj1" fmla="val -1864422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1BB5605D-EE4B-49A7-9A15-35AEED241EC8}"/>
              </a:ext>
            </a:extLst>
          </p:cNvPr>
          <p:cNvCxnSpPr>
            <a:cxnSpLocks/>
            <a:endCxn id="151" idx="4"/>
          </p:cNvCxnSpPr>
          <p:nvPr/>
        </p:nvCxnSpPr>
        <p:spPr>
          <a:xfrm flipV="1">
            <a:off x="7176894" y="3905180"/>
            <a:ext cx="0" cy="8694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8FE3A9AB-72FE-4F11-A510-9C49B9D36C08}"/>
              </a:ext>
            </a:extLst>
          </p:cNvPr>
          <p:cNvCxnSpPr>
            <a:cxnSpLocks/>
            <a:stCxn id="144" idx="6"/>
            <a:endCxn id="158" idx="6"/>
          </p:cNvCxnSpPr>
          <p:nvPr/>
        </p:nvCxnSpPr>
        <p:spPr>
          <a:xfrm flipV="1">
            <a:off x="6204913" y="3514727"/>
            <a:ext cx="605766" cy="2374343"/>
          </a:xfrm>
          <a:prstGeom prst="bentConnector3">
            <a:avLst>
              <a:gd name="adj1" fmla="val 206136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FBB08B82-0453-42E6-9371-CDD8F8DBD6DA}"/>
              </a:ext>
            </a:extLst>
          </p:cNvPr>
          <p:cNvCxnSpPr>
            <a:cxnSpLocks/>
            <a:stCxn id="151" idx="2"/>
            <a:endCxn id="158" idx="4"/>
          </p:cNvCxnSpPr>
          <p:nvPr/>
        </p:nvCxnSpPr>
        <p:spPr>
          <a:xfrm rot="10800000">
            <a:off x="6758291" y="3567117"/>
            <a:ext cx="267331" cy="186791"/>
          </a:xfrm>
          <a:prstGeom prst="bentConnector2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55CA8780-2F30-4229-A956-F4DBE7671279}"/>
              </a:ext>
            </a:extLst>
          </p:cNvPr>
          <p:cNvGrpSpPr/>
          <p:nvPr/>
        </p:nvGrpSpPr>
        <p:grpSpPr>
          <a:xfrm>
            <a:off x="6705901" y="3462338"/>
            <a:ext cx="104778" cy="104778"/>
            <a:chOff x="5140477" y="4369128"/>
            <a:chExt cx="104778" cy="104778"/>
          </a:xfrm>
        </p:grpSpPr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36F33FA6-6018-4991-ABD2-17CCE1A27D30}"/>
                </a:ext>
              </a:extLst>
            </p:cNvPr>
            <p:cNvSpPr/>
            <p:nvPr/>
          </p:nvSpPr>
          <p:spPr>
            <a:xfrm>
              <a:off x="5140477" y="4369128"/>
              <a:ext cx="104778" cy="10477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EFD910C6-7FD4-4633-BEEB-34C287DDA6E2}"/>
                </a:ext>
              </a:extLst>
            </p:cNvPr>
            <p:cNvCxnSpPr>
              <a:cxnSpLocks/>
              <a:stCxn id="158" idx="2"/>
              <a:endCxn id="158" idx="6"/>
            </p:cNvCxnSpPr>
            <p:nvPr/>
          </p:nvCxnSpPr>
          <p:spPr>
            <a:xfrm>
              <a:off x="5140477" y="4421517"/>
              <a:ext cx="104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A74CA769-C941-4C25-969D-53788A0EED0A}"/>
                </a:ext>
              </a:extLst>
            </p:cNvPr>
            <p:cNvCxnSpPr>
              <a:cxnSpLocks/>
              <a:stCxn id="158" idx="0"/>
              <a:endCxn id="158" idx="4"/>
            </p:cNvCxnSpPr>
            <p:nvPr/>
          </p:nvCxnSpPr>
          <p:spPr>
            <a:xfrm>
              <a:off x="5192866" y="4369128"/>
              <a:ext cx="0" cy="1047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矩形 160">
            <a:extLst>
              <a:ext uri="{FF2B5EF4-FFF2-40B4-BE49-F238E27FC236}">
                <a16:creationId xmlns:a16="http://schemas.microsoft.com/office/drawing/2014/main" id="{A694C8D9-82E0-45CF-A6D6-78D8738D1DBD}"/>
              </a:ext>
            </a:extLst>
          </p:cNvPr>
          <p:cNvSpPr/>
          <p:nvPr/>
        </p:nvSpPr>
        <p:spPr>
          <a:xfrm>
            <a:off x="6455484" y="5232675"/>
            <a:ext cx="496044" cy="1730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2" name="任意多边形: 形状 161">
            <a:extLst>
              <a:ext uri="{FF2B5EF4-FFF2-40B4-BE49-F238E27FC236}">
                <a16:creationId xmlns:a16="http://schemas.microsoft.com/office/drawing/2014/main" id="{323DA215-8E6C-4FE5-8B6D-4D7618259AAC}"/>
              </a:ext>
            </a:extLst>
          </p:cNvPr>
          <p:cNvSpPr/>
          <p:nvPr/>
        </p:nvSpPr>
        <p:spPr>
          <a:xfrm>
            <a:off x="5996656" y="3515292"/>
            <a:ext cx="709604" cy="614428"/>
          </a:xfrm>
          <a:custGeom>
            <a:avLst/>
            <a:gdLst>
              <a:gd name="connsiteX0" fmla="*/ 771525 w 771525"/>
              <a:gd name="connsiteY0" fmla="*/ 883 h 615246"/>
              <a:gd name="connsiteX1" fmla="*/ 542925 w 771525"/>
              <a:gd name="connsiteY1" fmla="*/ 24696 h 615246"/>
              <a:gd name="connsiteX2" fmla="*/ 352425 w 771525"/>
              <a:gd name="connsiteY2" fmla="*/ 165190 h 615246"/>
              <a:gd name="connsiteX3" fmla="*/ 288131 w 771525"/>
              <a:gd name="connsiteY3" fmla="*/ 400933 h 615246"/>
              <a:gd name="connsiteX4" fmla="*/ 238125 w 771525"/>
              <a:gd name="connsiteY4" fmla="*/ 572383 h 615246"/>
              <a:gd name="connsiteX5" fmla="*/ 0 w 771525"/>
              <a:gd name="connsiteY5" fmla="*/ 615246 h 615246"/>
              <a:gd name="connsiteX0" fmla="*/ 771525 w 771525"/>
              <a:gd name="connsiteY0" fmla="*/ 883 h 615246"/>
              <a:gd name="connsiteX1" fmla="*/ 542925 w 771525"/>
              <a:gd name="connsiteY1" fmla="*/ 24696 h 615246"/>
              <a:gd name="connsiteX2" fmla="*/ 352425 w 771525"/>
              <a:gd name="connsiteY2" fmla="*/ 165190 h 615246"/>
              <a:gd name="connsiteX3" fmla="*/ 288131 w 771525"/>
              <a:gd name="connsiteY3" fmla="*/ 400933 h 615246"/>
              <a:gd name="connsiteX4" fmla="*/ 225181 w 771525"/>
              <a:gd name="connsiteY4" fmla="*/ 558095 h 615246"/>
              <a:gd name="connsiteX5" fmla="*/ 0 w 771525"/>
              <a:gd name="connsiteY5" fmla="*/ 615246 h 615246"/>
              <a:gd name="connsiteX0" fmla="*/ 771525 w 771525"/>
              <a:gd name="connsiteY0" fmla="*/ 883 h 615246"/>
              <a:gd name="connsiteX1" fmla="*/ 542925 w 771525"/>
              <a:gd name="connsiteY1" fmla="*/ 24696 h 615246"/>
              <a:gd name="connsiteX2" fmla="*/ 352425 w 771525"/>
              <a:gd name="connsiteY2" fmla="*/ 165190 h 615246"/>
              <a:gd name="connsiteX3" fmla="*/ 225181 w 771525"/>
              <a:gd name="connsiteY3" fmla="*/ 558095 h 615246"/>
              <a:gd name="connsiteX4" fmla="*/ 0 w 771525"/>
              <a:gd name="connsiteY4" fmla="*/ 615246 h 615246"/>
              <a:gd name="connsiteX0" fmla="*/ 771525 w 771525"/>
              <a:gd name="connsiteY0" fmla="*/ 5067 h 619430"/>
              <a:gd name="connsiteX1" fmla="*/ 542925 w 771525"/>
              <a:gd name="connsiteY1" fmla="*/ 28880 h 619430"/>
              <a:gd name="connsiteX2" fmla="*/ 326535 w 771525"/>
              <a:gd name="connsiteY2" fmla="*/ 264624 h 619430"/>
              <a:gd name="connsiteX3" fmla="*/ 225181 w 771525"/>
              <a:gd name="connsiteY3" fmla="*/ 562279 h 619430"/>
              <a:gd name="connsiteX4" fmla="*/ 0 w 771525"/>
              <a:gd name="connsiteY4" fmla="*/ 619430 h 619430"/>
              <a:gd name="connsiteX0" fmla="*/ 771525 w 771525"/>
              <a:gd name="connsiteY0" fmla="*/ 459 h 614822"/>
              <a:gd name="connsiteX1" fmla="*/ 540336 w 771525"/>
              <a:gd name="connsiteY1" fmla="*/ 43322 h 614822"/>
              <a:gd name="connsiteX2" fmla="*/ 326535 w 771525"/>
              <a:gd name="connsiteY2" fmla="*/ 260016 h 614822"/>
              <a:gd name="connsiteX3" fmla="*/ 225181 w 771525"/>
              <a:gd name="connsiteY3" fmla="*/ 557671 h 614822"/>
              <a:gd name="connsiteX4" fmla="*/ 0 w 771525"/>
              <a:gd name="connsiteY4" fmla="*/ 614822 h 614822"/>
              <a:gd name="connsiteX0" fmla="*/ 771525 w 771525"/>
              <a:gd name="connsiteY0" fmla="*/ 459 h 614822"/>
              <a:gd name="connsiteX1" fmla="*/ 540336 w 771525"/>
              <a:gd name="connsiteY1" fmla="*/ 43322 h 614822"/>
              <a:gd name="connsiteX2" fmla="*/ 329124 w 771525"/>
              <a:gd name="connsiteY2" fmla="*/ 260016 h 614822"/>
              <a:gd name="connsiteX3" fmla="*/ 225181 w 771525"/>
              <a:gd name="connsiteY3" fmla="*/ 557671 h 614822"/>
              <a:gd name="connsiteX4" fmla="*/ 0 w 771525"/>
              <a:gd name="connsiteY4" fmla="*/ 614822 h 614822"/>
              <a:gd name="connsiteX0" fmla="*/ 771525 w 771525"/>
              <a:gd name="connsiteY0" fmla="*/ 459 h 614822"/>
              <a:gd name="connsiteX1" fmla="*/ 540336 w 771525"/>
              <a:gd name="connsiteY1" fmla="*/ 43322 h 614822"/>
              <a:gd name="connsiteX2" fmla="*/ 329124 w 771525"/>
              <a:gd name="connsiteY2" fmla="*/ 260016 h 614822"/>
              <a:gd name="connsiteX3" fmla="*/ 225181 w 771525"/>
              <a:gd name="connsiteY3" fmla="*/ 557671 h 614822"/>
              <a:gd name="connsiteX4" fmla="*/ 0 w 771525"/>
              <a:gd name="connsiteY4" fmla="*/ 614822 h 614822"/>
              <a:gd name="connsiteX0" fmla="*/ 771525 w 771525"/>
              <a:gd name="connsiteY0" fmla="*/ 274 h 614637"/>
              <a:gd name="connsiteX1" fmla="*/ 540336 w 771525"/>
              <a:gd name="connsiteY1" fmla="*/ 43137 h 614637"/>
              <a:gd name="connsiteX2" fmla="*/ 329124 w 771525"/>
              <a:gd name="connsiteY2" fmla="*/ 259831 h 614637"/>
              <a:gd name="connsiteX3" fmla="*/ 225181 w 771525"/>
              <a:gd name="connsiteY3" fmla="*/ 557486 h 614637"/>
              <a:gd name="connsiteX4" fmla="*/ 0 w 771525"/>
              <a:gd name="connsiteY4" fmla="*/ 614637 h 614637"/>
              <a:gd name="connsiteX0" fmla="*/ 771525 w 771525"/>
              <a:gd name="connsiteY0" fmla="*/ 274 h 614637"/>
              <a:gd name="connsiteX1" fmla="*/ 540336 w 771525"/>
              <a:gd name="connsiteY1" fmla="*/ 43137 h 614637"/>
              <a:gd name="connsiteX2" fmla="*/ 329124 w 771525"/>
              <a:gd name="connsiteY2" fmla="*/ 259831 h 614637"/>
              <a:gd name="connsiteX3" fmla="*/ 235537 w 771525"/>
              <a:gd name="connsiteY3" fmla="*/ 545579 h 614637"/>
              <a:gd name="connsiteX4" fmla="*/ 0 w 771525"/>
              <a:gd name="connsiteY4" fmla="*/ 614637 h 614637"/>
              <a:gd name="connsiteX0" fmla="*/ 771525 w 771525"/>
              <a:gd name="connsiteY0" fmla="*/ 274 h 614637"/>
              <a:gd name="connsiteX1" fmla="*/ 540336 w 771525"/>
              <a:gd name="connsiteY1" fmla="*/ 43137 h 614637"/>
              <a:gd name="connsiteX2" fmla="*/ 329124 w 771525"/>
              <a:gd name="connsiteY2" fmla="*/ 259831 h 614637"/>
              <a:gd name="connsiteX3" fmla="*/ 235537 w 771525"/>
              <a:gd name="connsiteY3" fmla="*/ 545579 h 614637"/>
              <a:gd name="connsiteX4" fmla="*/ 0 w 771525"/>
              <a:gd name="connsiteY4" fmla="*/ 614637 h 614637"/>
              <a:gd name="connsiteX0" fmla="*/ 771525 w 771525"/>
              <a:gd name="connsiteY0" fmla="*/ 108 h 614471"/>
              <a:gd name="connsiteX1" fmla="*/ 540336 w 771525"/>
              <a:gd name="connsiteY1" fmla="*/ 57259 h 614471"/>
              <a:gd name="connsiteX2" fmla="*/ 329124 w 771525"/>
              <a:gd name="connsiteY2" fmla="*/ 259665 h 614471"/>
              <a:gd name="connsiteX3" fmla="*/ 235537 w 771525"/>
              <a:gd name="connsiteY3" fmla="*/ 545413 h 614471"/>
              <a:gd name="connsiteX4" fmla="*/ 0 w 771525"/>
              <a:gd name="connsiteY4" fmla="*/ 614471 h 614471"/>
              <a:gd name="connsiteX0" fmla="*/ 771525 w 771525"/>
              <a:gd name="connsiteY0" fmla="*/ 135 h 614498"/>
              <a:gd name="connsiteX1" fmla="*/ 540336 w 771525"/>
              <a:gd name="connsiteY1" fmla="*/ 57286 h 614498"/>
              <a:gd name="connsiteX2" fmla="*/ 329124 w 771525"/>
              <a:gd name="connsiteY2" fmla="*/ 259692 h 614498"/>
              <a:gd name="connsiteX3" fmla="*/ 235537 w 771525"/>
              <a:gd name="connsiteY3" fmla="*/ 545440 h 614498"/>
              <a:gd name="connsiteX4" fmla="*/ 0 w 771525"/>
              <a:gd name="connsiteY4" fmla="*/ 614498 h 614498"/>
              <a:gd name="connsiteX0" fmla="*/ 771525 w 771525"/>
              <a:gd name="connsiteY0" fmla="*/ 135 h 614498"/>
              <a:gd name="connsiteX1" fmla="*/ 540336 w 771525"/>
              <a:gd name="connsiteY1" fmla="*/ 57286 h 614498"/>
              <a:gd name="connsiteX2" fmla="*/ 329124 w 771525"/>
              <a:gd name="connsiteY2" fmla="*/ 259692 h 614498"/>
              <a:gd name="connsiteX3" fmla="*/ 235537 w 771525"/>
              <a:gd name="connsiteY3" fmla="*/ 545440 h 614498"/>
              <a:gd name="connsiteX4" fmla="*/ 0 w 771525"/>
              <a:gd name="connsiteY4" fmla="*/ 614498 h 614498"/>
              <a:gd name="connsiteX0" fmla="*/ 771525 w 771525"/>
              <a:gd name="connsiteY0" fmla="*/ 135 h 614498"/>
              <a:gd name="connsiteX1" fmla="*/ 540336 w 771525"/>
              <a:gd name="connsiteY1" fmla="*/ 57286 h 614498"/>
              <a:gd name="connsiteX2" fmla="*/ 329124 w 771525"/>
              <a:gd name="connsiteY2" fmla="*/ 259692 h 614498"/>
              <a:gd name="connsiteX3" fmla="*/ 235537 w 771525"/>
              <a:gd name="connsiteY3" fmla="*/ 545440 h 614498"/>
              <a:gd name="connsiteX4" fmla="*/ 0 w 771525"/>
              <a:gd name="connsiteY4" fmla="*/ 614498 h 614498"/>
              <a:gd name="connsiteX0" fmla="*/ 771525 w 771525"/>
              <a:gd name="connsiteY0" fmla="*/ 151 h 614514"/>
              <a:gd name="connsiteX1" fmla="*/ 540336 w 771525"/>
              <a:gd name="connsiteY1" fmla="*/ 57302 h 614514"/>
              <a:gd name="connsiteX2" fmla="*/ 318768 w 771525"/>
              <a:gd name="connsiteY2" fmla="*/ 271614 h 614514"/>
              <a:gd name="connsiteX3" fmla="*/ 235537 w 771525"/>
              <a:gd name="connsiteY3" fmla="*/ 545456 h 614514"/>
              <a:gd name="connsiteX4" fmla="*/ 0 w 771525"/>
              <a:gd name="connsiteY4" fmla="*/ 614514 h 614514"/>
              <a:gd name="connsiteX0" fmla="*/ 771525 w 771525"/>
              <a:gd name="connsiteY0" fmla="*/ 62 h 614425"/>
              <a:gd name="connsiteX1" fmla="*/ 506678 w 771525"/>
              <a:gd name="connsiteY1" fmla="*/ 81026 h 614425"/>
              <a:gd name="connsiteX2" fmla="*/ 318768 w 771525"/>
              <a:gd name="connsiteY2" fmla="*/ 271525 h 614425"/>
              <a:gd name="connsiteX3" fmla="*/ 235537 w 771525"/>
              <a:gd name="connsiteY3" fmla="*/ 545367 h 614425"/>
              <a:gd name="connsiteX4" fmla="*/ 0 w 771525"/>
              <a:gd name="connsiteY4" fmla="*/ 614425 h 614425"/>
              <a:gd name="connsiteX0" fmla="*/ 771525 w 771525"/>
              <a:gd name="connsiteY0" fmla="*/ 65 h 614428"/>
              <a:gd name="connsiteX1" fmla="*/ 496322 w 771525"/>
              <a:gd name="connsiteY1" fmla="*/ 78647 h 614428"/>
              <a:gd name="connsiteX2" fmla="*/ 318768 w 771525"/>
              <a:gd name="connsiteY2" fmla="*/ 271528 h 614428"/>
              <a:gd name="connsiteX3" fmla="*/ 235537 w 771525"/>
              <a:gd name="connsiteY3" fmla="*/ 545370 h 614428"/>
              <a:gd name="connsiteX4" fmla="*/ 0 w 771525"/>
              <a:gd name="connsiteY4" fmla="*/ 614428 h 614428"/>
              <a:gd name="connsiteX0" fmla="*/ 771525 w 771525"/>
              <a:gd name="connsiteY0" fmla="*/ 65 h 614428"/>
              <a:gd name="connsiteX1" fmla="*/ 496322 w 771525"/>
              <a:gd name="connsiteY1" fmla="*/ 78647 h 614428"/>
              <a:gd name="connsiteX2" fmla="*/ 318768 w 771525"/>
              <a:gd name="connsiteY2" fmla="*/ 271528 h 614428"/>
              <a:gd name="connsiteX3" fmla="*/ 235537 w 771525"/>
              <a:gd name="connsiteY3" fmla="*/ 545370 h 614428"/>
              <a:gd name="connsiteX4" fmla="*/ 0 w 771525"/>
              <a:gd name="connsiteY4" fmla="*/ 614428 h 614428"/>
              <a:gd name="connsiteX0" fmla="*/ 771525 w 771525"/>
              <a:gd name="connsiteY0" fmla="*/ 65 h 614428"/>
              <a:gd name="connsiteX1" fmla="*/ 496322 w 771525"/>
              <a:gd name="connsiteY1" fmla="*/ 78647 h 614428"/>
              <a:gd name="connsiteX2" fmla="*/ 318768 w 771525"/>
              <a:gd name="connsiteY2" fmla="*/ 271528 h 614428"/>
              <a:gd name="connsiteX3" fmla="*/ 235537 w 771525"/>
              <a:gd name="connsiteY3" fmla="*/ 523938 h 614428"/>
              <a:gd name="connsiteX4" fmla="*/ 0 w 771525"/>
              <a:gd name="connsiteY4" fmla="*/ 614428 h 614428"/>
              <a:gd name="connsiteX0" fmla="*/ 771525 w 771525"/>
              <a:gd name="connsiteY0" fmla="*/ 65 h 614428"/>
              <a:gd name="connsiteX1" fmla="*/ 496322 w 771525"/>
              <a:gd name="connsiteY1" fmla="*/ 78647 h 614428"/>
              <a:gd name="connsiteX2" fmla="*/ 318768 w 771525"/>
              <a:gd name="connsiteY2" fmla="*/ 271528 h 614428"/>
              <a:gd name="connsiteX3" fmla="*/ 235537 w 771525"/>
              <a:gd name="connsiteY3" fmla="*/ 523938 h 614428"/>
              <a:gd name="connsiteX4" fmla="*/ 0 w 771525"/>
              <a:gd name="connsiteY4" fmla="*/ 614428 h 614428"/>
              <a:gd name="connsiteX0" fmla="*/ 771525 w 771525"/>
              <a:gd name="connsiteY0" fmla="*/ 65 h 614428"/>
              <a:gd name="connsiteX1" fmla="*/ 496322 w 771525"/>
              <a:gd name="connsiteY1" fmla="*/ 78647 h 614428"/>
              <a:gd name="connsiteX2" fmla="*/ 318768 w 771525"/>
              <a:gd name="connsiteY2" fmla="*/ 271528 h 614428"/>
              <a:gd name="connsiteX3" fmla="*/ 235537 w 771525"/>
              <a:gd name="connsiteY3" fmla="*/ 523938 h 614428"/>
              <a:gd name="connsiteX4" fmla="*/ 0 w 771525"/>
              <a:gd name="connsiteY4" fmla="*/ 614428 h 614428"/>
              <a:gd name="connsiteX0" fmla="*/ 771525 w 771525"/>
              <a:gd name="connsiteY0" fmla="*/ 65 h 614428"/>
              <a:gd name="connsiteX1" fmla="*/ 496322 w 771525"/>
              <a:gd name="connsiteY1" fmla="*/ 78647 h 614428"/>
              <a:gd name="connsiteX2" fmla="*/ 326534 w 771525"/>
              <a:gd name="connsiteY2" fmla="*/ 269147 h 614428"/>
              <a:gd name="connsiteX3" fmla="*/ 235537 w 771525"/>
              <a:gd name="connsiteY3" fmla="*/ 523938 h 614428"/>
              <a:gd name="connsiteX4" fmla="*/ 0 w 771525"/>
              <a:gd name="connsiteY4" fmla="*/ 614428 h 614428"/>
              <a:gd name="connsiteX0" fmla="*/ 771525 w 771525"/>
              <a:gd name="connsiteY0" fmla="*/ 65 h 614428"/>
              <a:gd name="connsiteX1" fmla="*/ 496322 w 771525"/>
              <a:gd name="connsiteY1" fmla="*/ 78647 h 614428"/>
              <a:gd name="connsiteX2" fmla="*/ 326534 w 771525"/>
              <a:gd name="connsiteY2" fmla="*/ 269147 h 614428"/>
              <a:gd name="connsiteX3" fmla="*/ 235537 w 771525"/>
              <a:gd name="connsiteY3" fmla="*/ 523938 h 614428"/>
              <a:gd name="connsiteX4" fmla="*/ 0 w 771525"/>
              <a:gd name="connsiteY4" fmla="*/ 614428 h 614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525" h="614428">
                <a:moveTo>
                  <a:pt x="771525" y="65"/>
                </a:moveTo>
                <a:cubicBezTo>
                  <a:pt x="692150" y="-1721"/>
                  <a:pt x="570487" y="33800"/>
                  <a:pt x="496322" y="78647"/>
                </a:cubicBezTo>
                <a:cubicBezTo>
                  <a:pt x="422157" y="123494"/>
                  <a:pt x="364820" y="194932"/>
                  <a:pt x="326534" y="269147"/>
                </a:cubicBezTo>
                <a:cubicBezTo>
                  <a:pt x="288248" y="343362"/>
                  <a:pt x="289959" y="466391"/>
                  <a:pt x="235537" y="523938"/>
                </a:cubicBezTo>
                <a:cubicBezTo>
                  <a:pt x="181115" y="581485"/>
                  <a:pt x="95051" y="610856"/>
                  <a:pt x="0" y="614428"/>
                </a:cubicBezTo>
              </a:path>
            </a:pathLst>
          </a:custGeom>
          <a:ln w="38100">
            <a:solidFill>
              <a:srgbClr val="0066FF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C4933380-B3D5-4AFD-8DE2-EC343448E904}"/>
              </a:ext>
            </a:extLst>
          </p:cNvPr>
          <p:cNvSpPr txBox="1"/>
          <p:nvPr/>
        </p:nvSpPr>
        <p:spPr>
          <a:xfrm>
            <a:off x="4164972" y="3463523"/>
            <a:ext cx="2107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Propagation</a:t>
            </a:r>
            <a:endParaRPr lang="zh-CN" altLang="en-US" sz="1000" b="1" i="1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755C08F0-CF88-42BB-BC49-E6DA5924CE04}"/>
              </a:ext>
            </a:extLst>
          </p:cNvPr>
          <p:cNvCxnSpPr>
            <a:cxnSpLocks/>
          </p:cNvCxnSpPr>
          <p:nvPr/>
        </p:nvCxnSpPr>
        <p:spPr>
          <a:xfrm>
            <a:off x="3920128" y="3586328"/>
            <a:ext cx="292137" cy="0"/>
          </a:xfrm>
          <a:prstGeom prst="straightConnector1">
            <a:avLst/>
          </a:prstGeom>
          <a:ln w="381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948BAD8-E452-448C-BD2E-7A6C9D659592}"/>
              </a:ext>
            </a:extLst>
          </p:cNvPr>
          <p:cNvCxnSpPr>
            <a:cxnSpLocks/>
          </p:cNvCxnSpPr>
          <p:nvPr/>
        </p:nvCxnSpPr>
        <p:spPr>
          <a:xfrm flipH="1">
            <a:off x="3907958" y="3141999"/>
            <a:ext cx="292137" cy="0"/>
          </a:xfrm>
          <a:prstGeom prst="straightConnector1">
            <a:avLst/>
          </a:prstGeom>
          <a:ln w="38100">
            <a:solidFill>
              <a:srgbClr val="0066FF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E78BE584-3F53-4A49-87E0-6BF60BBFA4A9}"/>
              </a:ext>
            </a:extLst>
          </p:cNvPr>
          <p:cNvSpPr/>
          <p:nvPr/>
        </p:nvSpPr>
        <p:spPr>
          <a:xfrm>
            <a:off x="3858347" y="3014697"/>
            <a:ext cx="2289678" cy="695405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9C88161B-AD1A-42EA-9EEE-7F306E289A59}"/>
              </a:ext>
            </a:extLst>
          </p:cNvPr>
          <p:cNvSpPr txBox="1"/>
          <p:nvPr/>
        </p:nvSpPr>
        <p:spPr>
          <a:xfrm>
            <a:off x="4170906" y="3020854"/>
            <a:ext cx="2075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First-step Backward Propagation</a:t>
            </a:r>
            <a:endParaRPr lang="zh-CN" altLang="en-US" sz="1000" b="1" i="1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A90C72E5-3855-49C1-A34C-8380D0C9E04D}"/>
              </a:ext>
            </a:extLst>
          </p:cNvPr>
          <p:cNvCxnSpPr>
            <a:cxnSpLocks/>
          </p:cNvCxnSpPr>
          <p:nvPr/>
        </p:nvCxnSpPr>
        <p:spPr>
          <a:xfrm flipH="1">
            <a:off x="3907958" y="3363603"/>
            <a:ext cx="292137" cy="0"/>
          </a:xfrm>
          <a:prstGeom prst="straightConnector1">
            <a:avLst/>
          </a:prstGeom>
          <a:ln w="38100">
            <a:solidFill>
              <a:srgbClr val="0066FF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603AA741-71AA-42B5-BDE1-1E181BA9AB8B}"/>
              </a:ext>
            </a:extLst>
          </p:cNvPr>
          <p:cNvSpPr txBox="1"/>
          <p:nvPr/>
        </p:nvSpPr>
        <p:spPr>
          <a:xfrm>
            <a:off x="4170906" y="3242458"/>
            <a:ext cx="2083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Second-step Backward Propagation</a:t>
            </a:r>
            <a:endParaRPr lang="zh-CN" altLang="en-US" sz="1000" b="1" i="1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3F7F98EB-A712-46C6-8E95-FB4B1DD5D5D9}"/>
              </a:ext>
            </a:extLst>
          </p:cNvPr>
          <p:cNvGrpSpPr/>
          <p:nvPr/>
        </p:nvGrpSpPr>
        <p:grpSpPr>
          <a:xfrm>
            <a:off x="3789924" y="4882580"/>
            <a:ext cx="811079" cy="246221"/>
            <a:chOff x="3459470" y="2643974"/>
            <a:chExt cx="811079" cy="246221"/>
          </a:xfrm>
        </p:grpSpPr>
        <p:pic>
          <p:nvPicPr>
            <p:cNvPr id="171" name="图形 170">
              <a:extLst>
                <a:ext uri="{FF2B5EF4-FFF2-40B4-BE49-F238E27FC236}">
                  <a16:creationId xmlns:a16="http://schemas.microsoft.com/office/drawing/2014/main" id="{7D27CF1B-3C4A-4022-9E6D-67970E9E7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459470" y="2692337"/>
              <a:ext cx="200025" cy="123825"/>
            </a:xfrm>
            <a:prstGeom prst="rect">
              <a:avLst/>
            </a:prstGeom>
          </p:spPr>
        </p:pic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87642E31-EE20-4351-BA8E-6D0A8A656206}"/>
                </a:ext>
              </a:extLst>
            </p:cNvPr>
            <p:cNvSpPr txBox="1"/>
            <p:nvPr/>
          </p:nvSpPr>
          <p:spPr>
            <a:xfrm>
              <a:off x="3467254" y="2643974"/>
              <a:ext cx="8032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|</a:t>
              </a:r>
              <a:r>
                <a:rPr lang="en-US" altLang="zh-CN" sz="1000" i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n</a:t>
              </a:r>
              <a:r>
                <a:rPr lang="en-US" altLang="zh-CN" sz="1000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=1,2,…,</a:t>
              </a:r>
              <a:r>
                <a:rPr lang="en-US" altLang="zh-CN" sz="1000" i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N</a:t>
              </a:r>
              <a:endParaRPr lang="en-US" altLang="zh-CN" sz="1000" b="1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173" name="文本框 172">
            <a:extLst>
              <a:ext uri="{FF2B5EF4-FFF2-40B4-BE49-F238E27FC236}">
                <a16:creationId xmlns:a16="http://schemas.microsoft.com/office/drawing/2014/main" id="{C2687AC4-BF24-4AED-8158-4916B4B739E2}"/>
              </a:ext>
            </a:extLst>
          </p:cNvPr>
          <p:cNvSpPr txBox="1"/>
          <p:nvPr/>
        </p:nvSpPr>
        <p:spPr>
          <a:xfrm>
            <a:off x="6979307" y="4359829"/>
            <a:ext cx="13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0">
                <a:solidFill>
                  <a:schemeClr val="tx1"/>
                </a:solidFill>
                <a:latin typeface="CMU Serif" panose="02000603000000000000" pitchFamily="2" charset="0"/>
                <a:cs typeface="CMU Serif" panose="02000603000000000000" pitchFamily="2" charset="0"/>
              </a:rPr>
              <a:t>…</a:t>
            </a:r>
            <a:endParaRPr lang="zh-CN" altLang="en-US" sz="1000" b="0">
              <a:solidFill>
                <a:schemeClr val="tx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74" name="图形 173">
            <a:extLst>
              <a:ext uri="{FF2B5EF4-FFF2-40B4-BE49-F238E27FC236}">
                <a16:creationId xmlns:a16="http://schemas.microsoft.com/office/drawing/2014/main" id="{BBD1668F-5487-4157-BA8C-8FBDEB87CB9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86160" y="4062437"/>
            <a:ext cx="123825" cy="142875"/>
          </a:xfrm>
          <a:prstGeom prst="rect">
            <a:avLst/>
          </a:prstGeom>
        </p:spPr>
      </p:pic>
      <p:pic>
        <p:nvPicPr>
          <p:cNvPr id="175" name="图形 174">
            <a:extLst>
              <a:ext uri="{FF2B5EF4-FFF2-40B4-BE49-F238E27FC236}">
                <a16:creationId xmlns:a16="http://schemas.microsoft.com/office/drawing/2014/main" id="{FBDA4A7F-099B-4150-8769-9009A18FAF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86160" y="4245601"/>
            <a:ext cx="123825" cy="142875"/>
          </a:xfrm>
          <a:prstGeom prst="rect">
            <a:avLst/>
          </a:prstGeom>
        </p:spPr>
      </p:pic>
      <p:pic>
        <p:nvPicPr>
          <p:cNvPr id="176" name="图形 175">
            <a:extLst>
              <a:ext uri="{FF2B5EF4-FFF2-40B4-BE49-F238E27FC236}">
                <a16:creationId xmlns:a16="http://schemas.microsoft.com/office/drawing/2014/main" id="{675EF439-3F64-4CF6-B7BD-B567A4DA114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969491" y="4604042"/>
            <a:ext cx="152400" cy="152400"/>
          </a:xfrm>
          <a:prstGeom prst="rect">
            <a:avLst/>
          </a:prstGeom>
        </p:spPr>
      </p:pic>
      <p:pic>
        <p:nvPicPr>
          <p:cNvPr id="177" name="图形 176">
            <a:extLst>
              <a:ext uri="{FF2B5EF4-FFF2-40B4-BE49-F238E27FC236}">
                <a16:creationId xmlns:a16="http://schemas.microsoft.com/office/drawing/2014/main" id="{59BFF76F-3CE1-4632-B659-1869DA2F322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32426" y="5251337"/>
            <a:ext cx="361950" cy="133350"/>
          </a:xfrm>
          <a:prstGeom prst="rect">
            <a:avLst/>
          </a:prstGeom>
        </p:spPr>
      </p:pic>
      <p:pic>
        <p:nvPicPr>
          <p:cNvPr id="178" name="图形 177">
            <a:extLst>
              <a:ext uri="{FF2B5EF4-FFF2-40B4-BE49-F238E27FC236}">
                <a16:creationId xmlns:a16="http://schemas.microsoft.com/office/drawing/2014/main" id="{33ABDBDF-C26E-4654-9594-3C2A2AD2E09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976635" y="4964175"/>
            <a:ext cx="133350" cy="133350"/>
          </a:xfrm>
          <a:prstGeom prst="rect">
            <a:avLst/>
          </a:prstGeom>
        </p:spPr>
      </p:pic>
      <p:pic>
        <p:nvPicPr>
          <p:cNvPr id="179" name="图形 178">
            <a:extLst>
              <a:ext uri="{FF2B5EF4-FFF2-40B4-BE49-F238E27FC236}">
                <a16:creationId xmlns:a16="http://schemas.microsoft.com/office/drawing/2014/main" id="{DD97C167-083A-4383-960E-E77F67F4257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261296" y="5003642"/>
            <a:ext cx="123825" cy="85725"/>
          </a:xfrm>
          <a:prstGeom prst="rect">
            <a:avLst/>
          </a:prstGeom>
        </p:spPr>
      </p:pic>
      <p:pic>
        <p:nvPicPr>
          <p:cNvPr id="180" name="图形 179">
            <a:extLst>
              <a:ext uri="{FF2B5EF4-FFF2-40B4-BE49-F238E27FC236}">
                <a16:creationId xmlns:a16="http://schemas.microsoft.com/office/drawing/2014/main" id="{5C19497D-3E67-41BF-81D3-A431E9F8EE5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28230" y="5254675"/>
            <a:ext cx="123825" cy="123825"/>
          </a:xfrm>
          <a:prstGeom prst="rect">
            <a:avLst/>
          </a:prstGeom>
        </p:spPr>
      </p:pic>
      <p:pic>
        <p:nvPicPr>
          <p:cNvPr id="181" name="图形 180">
            <a:extLst>
              <a:ext uri="{FF2B5EF4-FFF2-40B4-BE49-F238E27FC236}">
                <a16:creationId xmlns:a16="http://schemas.microsoft.com/office/drawing/2014/main" id="{8F5CC8C1-9D30-4F8C-9002-D32B20B34BE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906606" y="5186865"/>
            <a:ext cx="171450" cy="114300"/>
          </a:xfrm>
          <a:prstGeom prst="rect">
            <a:avLst/>
          </a:prstGeom>
        </p:spPr>
      </p:pic>
      <p:pic>
        <p:nvPicPr>
          <p:cNvPr id="182" name="图形 181">
            <a:extLst>
              <a:ext uri="{FF2B5EF4-FFF2-40B4-BE49-F238E27FC236}">
                <a16:creationId xmlns:a16="http://schemas.microsoft.com/office/drawing/2014/main" id="{EC38442F-85F7-4852-BF6B-D15F648D632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168325" y="5092484"/>
            <a:ext cx="304800" cy="295275"/>
          </a:xfrm>
          <a:prstGeom prst="rect">
            <a:avLst/>
          </a:prstGeom>
        </p:spPr>
      </p:pic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E3383EC1-8F9D-4B3E-AC5A-C5BBCAB47F72}"/>
              </a:ext>
            </a:extLst>
          </p:cNvPr>
          <p:cNvGrpSpPr/>
          <p:nvPr/>
        </p:nvGrpSpPr>
        <p:grpSpPr>
          <a:xfrm rot="16200000">
            <a:off x="3774500" y="5235160"/>
            <a:ext cx="573236" cy="309600"/>
            <a:chOff x="2243404" y="3921178"/>
            <a:chExt cx="789889" cy="134217"/>
          </a:xfrm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996569F0-F656-4B1C-94CB-102E7BBA7FE4}"/>
                </a:ext>
              </a:extLst>
            </p:cNvPr>
            <p:cNvSpPr/>
            <p:nvPr/>
          </p:nvSpPr>
          <p:spPr>
            <a:xfrm rot="5400000">
              <a:off x="2571240" y="3593342"/>
              <a:ext cx="134217" cy="789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4DAF4AA1-B53E-498C-A10B-861E4FD7C8A7}"/>
                </a:ext>
              </a:extLst>
            </p:cNvPr>
            <p:cNvSpPr/>
            <p:nvPr/>
          </p:nvSpPr>
          <p:spPr>
            <a:xfrm>
              <a:off x="2249811" y="3938090"/>
              <a:ext cx="779141" cy="87306"/>
            </a:xfrm>
            <a:custGeom>
              <a:avLst/>
              <a:gdLst>
                <a:gd name="connsiteX0" fmla="*/ 0 w 778668"/>
                <a:gd name="connsiteY0" fmla="*/ 135383 h 135383"/>
                <a:gd name="connsiteX1" fmla="*/ 123825 w 778668"/>
                <a:gd name="connsiteY1" fmla="*/ 118714 h 135383"/>
                <a:gd name="connsiteX2" fmla="*/ 192881 w 778668"/>
                <a:gd name="connsiteY2" fmla="*/ 47276 h 135383"/>
                <a:gd name="connsiteX3" fmla="*/ 230981 w 778668"/>
                <a:gd name="connsiteY3" fmla="*/ 9176 h 135383"/>
                <a:gd name="connsiteX4" fmla="*/ 309562 w 778668"/>
                <a:gd name="connsiteY4" fmla="*/ 4414 h 135383"/>
                <a:gd name="connsiteX5" fmla="*/ 383381 w 778668"/>
                <a:gd name="connsiteY5" fmla="*/ 63945 h 135383"/>
                <a:gd name="connsiteX6" fmla="*/ 450056 w 778668"/>
                <a:gd name="connsiteY6" fmla="*/ 113951 h 135383"/>
                <a:gd name="connsiteX7" fmla="*/ 645318 w 778668"/>
                <a:gd name="connsiteY7" fmla="*/ 128239 h 135383"/>
                <a:gd name="connsiteX8" fmla="*/ 778668 w 778668"/>
                <a:gd name="connsiteY8" fmla="*/ 125858 h 135383"/>
                <a:gd name="connsiteX0" fmla="*/ 0 w 778668"/>
                <a:gd name="connsiteY0" fmla="*/ 136303 h 136303"/>
                <a:gd name="connsiteX1" fmla="*/ 123825 w 778668"/>
                <a:gd name="connsiteY1" fmla="*/ 119634 h 136303"/>
                <a:gd name="connsiteX2" fmla="*/ 192881 w 778668"/>
                <a:gd name="connsiteY2" fmla="*/ 48196 h 136303"/>
                <a:gd name="connsiteX3" fmla="*/ 235744 w 778668"/>
                <a:gd name="connsiteY3" fmla="*/ 7715 h 136303"/>
                <a:gd name="connsiteX4" fmla="*/ 309562 w 778668"/>
                <a:gd name="connsiteY4" fmla="*/ 5334 h 136303"/>
                <a:gd name="connsiteX5" fmla="*/ 383381 w 778668"/>
                <a:gd name="connsiteY5" fmla="*/ 64865 h 136303"/>
                <a:gd name="connsiteX6" fmla="*/ 450056 w 778668"/>
                <a:gd name="connsiteY6" fmla="*/ 114871 h 136303"/>
                <a:gd name="connsiteX7" fmla="*/ 645318 w 778668"/>
                <a:gd name="connsiteY7" fmla="*/ 129159 h 136303"/>
                <a:gd name="connsiteX8" fmla="*/ 778668 w 778668"/>
                <a:gd name="connsiteY8" fmla="*/ 126778 h 136303"/>
                <a:gd name="connsiteX0" fmla="*/ 0 w 778668"/>
                <a:gd name="connsiteY0" fmla="*/ 136646 h 136646"/>
                <a:gd name="connsiteX1" fmla="*/ 123825 w 778668"/>
                <a:gd name="connsiteY1" fmla="*/ 119977 h 136646"/>
                <a:gd name="connsiteX2" fmla="*/ 192881 w 778668"/>
                <a:gd name="connsiteY2" fmla="*/ 48539 h 136646"/>
                <a:gd name="connsiteX3" fmla="*/ 235744 w 778668"/>
                <a:gd name="connsiteY3" fmla="*/ 8058 h 136646"/>
                <a:gd name="connsiteX4" fmla="*/ 309562 w 778668"/>
                <a:gd name="connsiteY4" fmla="*/ 5677 h 136646"/>
                <a:gd name="connsiteX5" fmla="*/ 381000 w 778668"/>
                <a:gd name="connsiteY5" fmla="*/ 69970 h 136646"/>
                <a:gd name="connsiteX6" fmla="*/ 450056 w 778668"/>
                <a:gd name="connsiteY6" fmla="*/ 115214 h 136646"/>
                <a:gd name="connsiteX7" fmla="*/ 645318 w 778668"/>
                <a:gd name="connsiteY7" fmla="*/ 129502 h 136646"/>
                <a:gd name="connsiteX8" fmla="*/ 778668 w 778668"/>
                <a:gd name="connsiteY8" fmla="*/ 127121 h 136646"/>
                <a:gd name="connsiteX0" fmla="*/ 0 w 778668"/>
                <a:gd name="connsiteY0" fmla="*/ 136646 h 136646"/>
                <a:gd name="connsiteX1" fmla="*/ 123825 w 778668"/>
                <a:gd name="connsiteY1" fmla="*/ 119977 h 136646"/>
                <a:gd name="connsiteX2" fmla="*/ 192881 w 778668"/>
                <a:gd name="connsiteY2" fmla="*/ 48539 h 136646"/>
                <a:gd name="connsiteX3" fmla="*/ 235744 w 778668"/>
                <a:gd name="connsiteY3" fmla="*/ 8058 h 136646"/>
                <a:gd name="connsiteX4" fmla="*/ 309562 w 778668"/>
                <a:gd name="connsiteY4" fmla="*/ 5677 h 136646"/>
                <a:gd name="connsiteX5" fmla="*/ 381000 w 778668"/>
                <a:gd name="connsiteY5" fmla="*/ 69970 h 136646"/>
                <a:gd name="connsiteX6" fmla="*/ 450056 w 778668"/>
                <a:gd name="connsiteY6" fmla="*/ 115214 h 136646"/>
                <a:gd name="connsiteX7" fmla="*/ 645318 w 778668"/>
                <a:gd name="connsiteY7" fmla="*/ 129502 h 136646"/>
                <a:gd name="connsiteX8" fmla="*/ 778668 w 778668"/>
                <a:gd name="connsiteY8" fmla="*/ 127121 h 136646"/>
                <a:gd name="connsiteX0" fmla="*/ 0 w 778668"/>
                <a:gd name="connsiteY0" fmla="*/ 136994 h 136994"/>
                <a:gd name="connsiteX1" fmla="*/ 123825 w 778668"/>
                <a:gd name="connsiteY1" fmla="*/ 120325 h 136994"/>
                <a:gd name="connsiteX2" fmla="*/ 197643 w 778668"/>
                <a:gd name="connsiteY2" fmla="*/ 56031 h 136994"/>
                <a:gd name="connsiteX3" fmla="*/ 235744 w 778668"/>
                <a:gd name="connsiteY3" fmla="*/ 8406 h 136994"/>
                <a:gd name="connsiteX4" fmla="*/ 309562 w 778668"/>
                <a:gd name="connsiteY4" fmla="*/ 6025 h 136994"/>
                <a:gd name="connsiteX5" fmla="*/ 381000 w 778668"/>
                <a:gd name="connsiteY5" fmla="*/ 70318 h 136994"/>
                <a:gd name="connsiteX6" fmla="*/ 450056 w 778668"/>
                <a:gd name="connsiteY6" fmla="*/ 115562 h 136994"/>
                <a:gd name="connsiteX7" fmla="*/ 645318 w 778668"/>
                <a:gd name="connsiteY7" fmla="*/ 129850 h 136994"/>
                <a:gd name="connsiteX8" fmla="*/ 778668 w 778668"/>
                <a:gd name="connsiteY8" fmla="*/ 127469 h 136994"/>
                <a:gd name="connsiteX0" fmla="*/ 0 w 778668"/>
                <a:gd name="connsiteY0" fmla="*/ 136994 h 136994"/>
                <a:gd name="connsiteX1" fmla="*/ 123825 w 778668"/>
                <a:gd name="connsiteY1" fmla="*/ 120325 h 136994"/>
                <a:gd name="connsiteX2" fmla="*/ 197643 w 778668"/>
                <a:gd name="connsiteY2" fmla="*/ 56031 h 136994"/>
                <a:gd name="connsiteX3" fmla="*/ 235744 w 778668"/>
                <a:gd name="connsiteY3" fmla="*/ 8406 h 136994"/>
                <a:gd name="connsiteX4" fmla="*/ 309562 w 778668"/>
                <a:gd name="connsiteY4" fmla="*/ 6025 h 136994"/>
                <a:gd name="connsiteX5" fmla="*/ 381000 w 778668"/>
                <a:gd name="connsiteY5" fmla="*/ 70318 h 136994"/>
                <a:gd name="connsiteX6" fmla="*/ 450056 w 778668"/>
                <a:gd name="connsiteY6" fmla="*/ 115562 h 136994"/>
                <a:gd name="connsiteX7" fmla="*/ 645318 w 778668"/>
                <a:gd name="connsiteY7" fmla="*/ 129850 h 136994"/>
                <a:gd name="connsiteX8" fmla="*/ 778668 w 778668"/>
                <a:gd name="connsiteY8" fmla="*/ 127469 h 136994"/>
                <a:gd name="connsiteX0" fmla="*/ 0 w 778668"/>
                <a:gd name="connsiteY0" fmla="*/ 136994 h 136994"/>
                <a:gd name="connsiteX1" fmla="*/ 123825 w 778668"/>
                <a:gd name="connsiteY1" fmla="*/ 120325 h 136994"/>
                <a:gd name="connsiteX2" fmla="*/ 197643 w 778668"/>
                <a:gd name="connsiteY2" fmla="*/ 56031 h 136994"/>
                <a:gd name="connsiteX3" fmla="*/ 235744 w 778668"/>
                <a:gd name="connsiteY3" fmla="*/ 8406 h 136994"/>
                <a:gd name="connsiteX4" fmla="*/ 309562 w 778668"/>
                <a:gd name="connsiteY4" fmla="*/ 6025 h 136994"/>
                <a:gd name="connsiteX5" fmla="*/ 381000 w 778668"/>
                <a:gd name="connsiteY5" fmla="*/ 70318 h 136994"/>
                <a:gd name="connsiteX6" fmla="*/ 450056 w 778668"/>
                <a:gd name="connsiteY6" fmla="*/ 115562 h 136994"/>
                <a:gd name="connsiteX7" fmla="*/ 645318 w 778668"/>
                <a:gd name="connsiteY7" fmla="*/ 129850 h 136994"/>
                <a:gd name="connsiteX8" fmla="*/ 778668 w 778668"/>
                <a:gd name="connsiteY8" fmla="*/ 132231 h 136994"/>
                <a:gd name="connsiteX0" fmla="*/ 0 w 778668"/>
                <a:gd name="connsiteY0" fmla="*/ 136994 h 136994"/>
                <a:gd name="connsiteX1" fmla="*/ 123825 w 778668"/>
                <a:gd name="connsiteY1" fmla="*/ 120325 h 136994"/>
                <a:gd name="connsiteX2" fmla="*/ 197643 w 778668"/>
                <a:gd name="connsiteY2" fmla="*/ 56031 h 136994"/>
                <a:gd name="connsiteX3" fmla="*/ 235744 w 778668"/>
                <a:gd name="connsiteY3" fmla="*/ 8406 h 136994"/>
                <a:gd name="connsiteX4" fmla="*/ 309562 w 778668"/>
                <a:gd name="connsiteY4" fmla="*/ 6025 h 136994"/>
                <a:gd name="connsiteX5" fmla="*/ 381000 w 778668"/>
                <a:gd name="connsiteY5" fmla="*/ 70318 h 136994"/>
                <a:gd name="connsiteX6" fmla="*/ 450056 w 778668"/>
                <a:gd name="connsiteY6" fmla="*/ 115562 h 136994"/>
                <a:gd name="connsiteX7" fmla="*/ 645318 w 778668"/>
                <a:gd name="connsiteY7" fmla="*/ 129850 h 136994"/>
                <a:gd name="connsiteX8" fmla="*/ 778668 w 778668"/>
                <a:gd name="connsiteY8" fmla="*/ 132231 h 136994"/>
                <a:gd name="connsiteX0" fmla="*/ 0 w 778668"/>
                <a:gd name="connsiteY0" fmla="*/ 136994 h 136994"/>
                <a:gd name="connsiteX1" fmla="*/ 123825 w 778668"/>
                <a:gd name="connsiteY1" fmla="*/ 120325 h 136994"/>
                <a:gd name="connsiteX2" fmla="*/ 197643 w 778668"/>
                <a:gd name="connsiteY2" fmla="*/ 56031 h 136994"/>
                <a:gd name="connsiteX3" fmla="*/ 235744 w 778668"/>
                <a:gd name="connsiteY3" fmla="*/ 8406 h 136994"/>
                <a:gd name="connsiteX4" fmla="*/ 309562 w 778668"/>
                <a:gd name="connsiteY4" fmla="*/ 6025 h 136994"/>
                <a:gd name="connsiteX5" fmla="*/ 381000 w 778668"/>
                <a:gd name="connsiteY5" fmla="*/ 70318 h 136994"/>
                <a:gd name="connsiteX6" fmla="*/ 450056 w 778668"/>
                <a:gd name="connsiteY6" fmla="*/ 115562 h 136994"/>
                <a:gd name="connsiteX7" fmla="*/ 645318 w 778668"/>
                <a:gd name="connsiteY7" fmla="*/ 129850 h 136994"/>
                <a:gd name="connsiteX8" fmla="*/ 778668 w 778668"/>
                <a:gd name="connsiteY8" fmla="*/ 132231 h 136994"/>
                <a:gd name="connsiteX0" fmla="*/ 0 w 778668"/>
                <a:gd name="connsiteY0" fmla="*/ 136994 h 136994"/>
                <a:gd name="connsiteX1" fmla="*/ 123825 w 778668"/>
                <a:gd name="connsiteY1" fmla="*/ 120325 h 136994"/>
                <a:gd name="connsiteX2" fmla="*/ 197643 w 778668"/>
                <a:gd name="connsiteY2" fmla="*/ 56031 h 136994"/>
                <a:gd name="connsiteX3" fmla="*/ 235744 w 778668"/>
                <a:gd name="connsiteY3" fmla="*/ 8406 h 136994"/>
                <a:gd name="connsiteX4" fmla="*/ 309562 w 778668"/>
                <a:gd name="connsiteY4" fmla="*/ 6025 h 136994"/>
                <a:gd name="connsiteX5" fmla="*/ 381000 w 778668"/>
                <a:gd name="connsiteY5" fmla="*/ 70318 h 136994"/>
                <a:gd name="connsiteX6" fmla="*/ 450056 w 778668"/>
                <a:gd name="connsiteY6" fmla="*/ 115562 h 136994"/>
                <a:gd name="connsiteX7" fmla="*/ 645318 w 778668"/>
                <a:gd name="connsiteY7" fmla="*/ 129850 h 136994"/>
                <a:gd name="connsiteX8" fmla="*/ 778668 w 778668"/>
                <a:gd name="connsiteY8" fmla="*/ 132231 h 136994"/>
                <a:gd name="connsiteX0" fmla="*/ 0 w 778668"/>
                <a:gd name="connsiteY0" fmla="*/ 136994 h 136994"/>
                <a:gd name="connsiteX1" fmla="*/ 123825 w 778668"/>
                <a:gd name="connsiteY1" fmla="*/ 120325 h 136994"/>
                <a:gd name="connsiteX2" fmla="*/ 197643 w 778668"/>
                <a:gd name="connsiteY2" fmla="*/ 56031 h 136994"/>
                <a:gd name="connsiteX3" fmla="*/ 235744 w 778668"/>
                <a:gd name="connsiteY3" fmla="*/ 8406 h 136994"/>
                <a:gd name="connsiteX4" fmla="*/ 309562 w 778668"/>
                <a:gd name="connsiteY4" fmla="*/ 6025 h 136994"/>
                <a:gd name="connsiteX5" fmla="*/ 381000 w 778668"/>
                <a:gd name="connsiteY5" fmla="*/ 70318 h 136994"/>
                <a:gd name="connsiteX6" fmla="*/ 450056 w 778668"/>
                <a:gd name="connsiteY6" fmla="*/ 115562 h 136994"/>
                <a:gd name="connsiteX7" fmla="*/ 645318 w 778668"/>
                <a:gd name="connsiteY7" fmla="*/ 129850 h 136994"/>
                <a:gd name="connsiteX8" fmla="*/ 778668 w 778668"/>
                <a:gd name="connsiteY8" fmla="*/ 132231 h 136994"/>
                <a:gd name="connsiteX0" fmla="*/ 0 w 778668"/>
                <a:gd name="connsiteY0" fmla="*/ 136994 h 136994"/>
                <a:gd name="connsiteX1" fmla="*/ 123825 w 778668"/>
                <a:gd name="connsiteY1" fmla="*/ 120325 h 136994"/>
                <a:gd name="connsiteX2" fmla="*/ 197643 w 778668"/>
                <a:gd name="connsiteY2" fmla="*/ 56031 h 136994"/>
                <a:gd name="connsiteX3" fmla="*/ 235744 w 778668"/>
                <a:gd name="connsiteY3" fmla="*/ 8406 h 136994"/>
                <a:gd name="connsiteX4" fmla="*/ 309562 w 778668"/>
                <a:gd name="connsiteY4" fmla="*/ 6025 h 136994"/>
                <a:gd name="connsiteX5" fmla="*/ 373857 w 778668"/>
                <a:gd name="connsiteY5" fmla="*/ 70318 h 136994"/>
                <a:gd name="connsiteX6" fmla="*/ 450056 w 778668"/>
                <a:gd name="connsiteY6" fmla="*/ 115562 h 136994"/>
                <a:gd name="connsiteX7" fmla="*/ 645318 w 778668"/>
                <a:gd name="connsiteY7" fmla="*/ 129850 h 136994"/>
                <a:gd name="connsiteX8" fmla="*/ 778668 w 778668"/>
                <a:gd name="connsiteY8" fmla="*/ 132231 h 136994"/>
                <a:gd name="connsiteX0" fmla="*/ 0 w 778668"/>
                <a:gd name="connsiteY0" fmla="*/ 137750 h 137750"/>
                <a:gd name="connsiteX1" fmla="*/ 123825 w 778668"/>
                <a:gd name="connsiteY1" fmla="*/ 121081 h 137750"/>
                <a:gd name="connsiteX2" fmla="*/ 197643 w 778668"/>
                <a:gd name="connsiteY2" fmla="*/ 56787 h 137750"/>
                <a:gd name="connsiteX3" fmla="*/ 235744 w 778668"/>
                <a:gd name="connsiteY3" fmla="*/ 9162 h 137750"/>
                <a:gd name="connsiteX4" fmla="*/ 309562 w 778668"/>
                <a:gd name="connsiteY4" fmla="*/ 6781 h 137750"/>
                <a:gd name="connsiteX5" fmla="*/ 373857 w 778668"/>
                <a:gd name="connsiteY5" fmla="*/ 71074 h 137750"/>
                <a:gd name="connsiteX6" fmla="*/ 450056 w 778668"/>
                <a:gd name="connsiteY6" fmla="*/ 116318 h 137750"/>
                <a:gd name="connsiteX7" fmla="*/ 645318 w 778668"/>
                <a:gd name="connsiteY7" fmla="*/ 130606 h 137750"/>
                <a:gd name="connsiteX8" fmla="*/ 778668 w 778668"/>
                <a:gd name="connsiteY8" fmla="*/ 132987 h 137750"/>
                <a:gd name="connsiteX0" fmla="*/ 0 w 778668"/>
                <a:gd name="connsiteY0" fmla="*/ 138155 h 138155"/>
                <a:gd name="connsiteX1" fmla="*/ 123825 w 778668"/>
                <a:gd name="connsiteY1" fmla="*/ 121486 h 138155"/>
                <a:gd name="connsiteX2" fmla="*/ 183356 w 778668"/>
                <a:gd name="connsiteY2" fmla="*/ 78623 h 138155"/>
                <a:gd name="connsiteX3" fmla="*/ 235744 w 778668"/>
                <a:gd name="connsiteY3" fmla="*/ 9567 h 138155"/>
                <a:gd name="connsiteX4" fmla="*/ 309562 w 778668"/>
                <a:gd name="connsiteY4" fmla="*/ 7186 h 138155"/>
                <a:gd name="connsiteX5" fmla="*/ 373857 w 778668"/>
                <a:gd name="connsiteY5" fmla="*/ 71479 h 138155"/>
                <a:gd name="connsiteX6" fmla="*/ 450056 w 778668"/>
                <a:gd name="connsiteY6" fmla="*/ 116723 h 138155"/>
                <a:gd name="connsiteX7" fmla="*/ 645318 w 778668"/>
                <a:gd name="connsiteY7" fmla="*/ 131011 h 138155"/>
                <a:gd name="connsiteX8" fmla="*/ 778668 w 778668"/>
                <a:gd name="connsiteY8" fmla="*/ 133392 h 138155"/>
                <a:gd name="connsiteX0" fmla="*/ 0 w 778668"/>
                <a:gd name="connsiteY0" fmla="*/ 135207 h 135207"/>
                <a:gd name="connsiteX1" fmla="*/ 123825 w 778668"/>
                <a:gd name="connsiteY1" fmla="*/ 118538 h 135207"/>
                <a:gd name="connsiteX2" fmla="*/ 183356 w 778668"/>
                <a:gd name="connsiteY2" fmla="*/ 75675 h 135207"/>
                <a:gd name="connsiteX3" fmla="*/ 228600 w 778668"/>
                <a:gd name="connsiteY3" fmla="*/ 13763 h 135207"/>
                <a:gd name="connsiteX4" fmla="*/ 309562 w 778668"/>
                <a:gd name="connsiteY4" fmla="*/ 4238 h 135207"/>
                <a:gd name="connsiteX5" fmla="*/ 373857 w 778668"/>
                <a:gd name="connsiteY5" fmla="*/ 68531 h 135207"/>
                <a:gd name="connsiteX6" fmla="*/ 450056 w 778668"/>
                <a:gd name="connsiteY6" fmla="*/ 113775 h 135207"/>
                <a:gd name="connsiteX7" fmla="*/ 645318 w 778668"/>
                <a:gd name="connsiteY7" fmla="*/ 128063 h 135207"/>
                <a:gd name="connsiteX8" fmla="*/ 778668 w 778668"/>
                <a:gd name="connsiteY8" fmla="*/ 130444 h 135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8668" h="135207">
                  <a:moveTo>
                    <a:pt x="0" y="135207"/>
                  </a:moveTo>
                  <a:cubicBezTo>
                    <a:pt x="45839" y="134214"/>
                    <a:pt x="93266" y="128460"/>
                    <a:pt x="123825" y="118538"/>
                  </a:cubicBezTo>
                  <a:cubicBezTo>
                    <a:pt x="154384" y="108616"/>
                    <a:pt x="165894" y="93137"/>
                    <a:pt x="183356" y="75675"/>
                  </a:cubicBezTo>
                  <a:cubicBezTo>
                    <a:pt x="200818" y="58213"/>
                    <a:pt x="207566" y="25669"/>
                    <a:pt x="228600" y="13763"/>
                  </a:cubicBezTo>
                  <a:cubicBezTo>
                    <a:pt x="249634" y="1857"/>
                    <a:pt x="285353" y="-4890"/>
                    <a:pt x="309562" y="4238"/>
                  </a:cubicBezTo>
                  <a:cubicBezTo>
                    <a:pt x="333772" y="13366"/>
                    <a:pt x="352822" y="47893"/>
                    <a:pt x="373857" y="68531"/>
                  </a:cubicBezTo>
                  <a:cubicBezTo>
                    <a:pt x="394892" y="89169"/>
                    <a:pt x="404813" y="103853"/>
                    <a:pt x="450056" y="113775"/>
                  </a:cubicBezTo>
                  <a:cubicBezTo>
                    <a:pt x="495299" y="123697"/>
                    <a:pt x="590549" y="126079"/>
                    <a:pt x="645318" y="128063"/>
                  </a:cubicBezTo>
                  <a:cubicBezTo>
                    <a:pt x="700087" y="130047"/>
                    <a:pt x="739377" y="132626"/>
                    <a:pt x="778668" y="130444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F5FA0806-97E3-4DA7-83D1-FDC5F2743CFA}"/>
              </a:ext>
            </a:extLst>
          </p:cNvPr>
          <p:cNvGrpSpPr/>
          <p:nvPr/>
        </p:nvGrpSpPr>
        <p:grpSpPr>
          <a:xfrm rot="16200000">
            <a:off x="3745160" y="5289926"/>
            <a:ext cx="573236" cy="309600"/>
            <a:chOff x="2243404" y="3921178"/>
            <a:chExt cx="789889" cy="134217"/>
          </a:xfrm>
        </p:grpSpPr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E0535A68-0740-49FE-84D1-9FBFF4CC9181}"/>
                </a:ext>
              </a:extLst>
            </p:cNvPr>
            <p:cNvSpPr/>
            <p:nvPr/>
          </p:nvSpPr>
          <p:spPr>
            <a:xfrm rot="5400000">
              <a:off x="2571240" y="3593342"/>
              <a:ext cx="134217" cy="789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8" name="任意多边形: 形状 187">
              <a:extLst>
                <a:ext uri="{FF2B5EF4-FFF2-40B4-BE49-F238E27FC236}">
                  <a16:creationId xmlns:a16="http://schemas.microsoft.com/office/drawing/2014/main" id="{AE93E543-2342-4D9D-8AB4-2D43C04AEE0C}"/>
                </a:ext>
              </a:extLst>
            </p:cNvPr>
            <p:cNvSpPr/>
            <p:nvPr/>
          </p:nvSpPr>
          <p:spPr>
            <a:xfrm>
              <a:off x="2249811" y="3938090"/>
              <a:ext cx="779141" cy="87306"/>
            </a:xfrm>
            <a:custGeom>
              <a:avLst/>
              <a:gdLst>
                <a:gd name="connsiteX0" fmla="*/ 0 w 778668"/>
                <a:gd name="connsiteY0" fmla="*/ 135383 h 135383"/>
                <a:gd name="connsiteX1" fmla="*/ 123825 w 778668"/>
                <a:gd name="connsiteY1" fmla="*/ 118714 h 135383"/>
                <a:gd name="connsiteX2" fmla="*/ 192881 w 778668"/>
                <a:gd name="connsiteY2" fmla="*/ 47276 h 135383"/>
                <a:gd name="connsiteX3" fmla="*/ 230981 w 778668"/>
                <a:gd name="connsiteY3" fmla="*/ 9176 h 135383"/>
                <a:gd name="connsiteX4" fmla="*/ 309562 w 778668"/>
                <a:gd name="connsiteY4" fmla="*/ 4414 h 135383"/>
                <a:gd name="connsiteX5" fmla="*/ 383381 w 778668"/>
                <a:gd name="connsiteY5" fmla="*/ 63945 h 135383"/>
                <a:gd name="connsiteX6" fmla="*/ 450056 w 778668"/>
                <a:gd name="connsiteY6" fmla="*/ 113951 h 135383"/>
                <a:gd name="connsiteX7" fmla="*/ 645318 w 778668"/>
                <a:gd name="connsiteY7" fmla="*/ 128239 h 135383"/>
                <a:gd name="connsiteX8" fmla="*/ 778668 w 778668"/>
                <a:gd name="connsiteY8" fmla="*/ 125858 h 135383"/>
                <a:gd name="connsiteX0" fmla="*/ 0 w 778668"/>
                <a:gd name="connsiteY0" fmla="*/ 136303 h 136303"/>
                <a:gd name="connsiteX1" fmla="*/ 123825 w 778668"/>
                <a:gd name="connsiteY1" fmla="*/ 119634 h 136303"/>
                <a:gd name="connsiteX2" fmla="*/ 192881 w 778668"/>
                <a:gd name="connsiteY2" fmla="*/ 48196 h 136303"/>
                <a:gd name="connsiteX3" fmla="*/ 235744 w 778668"/>
                <a:gd name="connsiteY3" fmla="*/ 7715 h 136303"/>
                <a:gd name="connsiteX4" fmla="*/ 309562 w 778668"/>
                <a:gd name="connsiteY4" fmla="*/ 5334 h 136303"/>
                <a:gd name="connsiteX5" fmla="*/ 383381 w 778668"/>
                <a:gd name="connsiteY5" fmla="*/ 64865 h 136303"/>
                <a:gd name="connsiteX6" fmla="*/ 450056 w 778668"/>
                <a:gd name="connsiteY6" fmla="*/ 114871 h 136303"/>
                <a:gd name="connsiteX7" fmla="*/ 645318 w 778668"/>
                <a:gd name="connsiteY7" fmla="*/ 129159 h 136303"/>
                <a:gd name="connsiteX8" fmla="*/ 778668 w 778668"/>
                <a:gd name="connsiteY8" fmla="*/ 126778 h 136303"/>
                <a:gd name="connsiteX0" fmla="*/ 0 w 778668"/>
                <a:gd name="connsiteY0" fmla="*/ 136646 h 136646"/>
                <a:gd name="connsiteX1" fmla="*/ 123825 w 778668"/>
                <a:gd name="connsiteY1" fmla="*/ 119977 h 136646"/>
                <a:gd name="connsiteX2" fmla="*/ 192881 w 778668"/>
                <a:gd name="connsiteY2" fmla="*/ 48539 h 136646"/>
                <a:gd name="connsiteX3" fmla="*/ 235744 w 778668"/>
                <a:gd name="connsiteY3" fmla="*/ 8058 h 136646"/>
                <a:gd name="connsiteX4" fmla="*/ 309562 w 778668"/>
                <a:gd name="connsiteY4" fmla="*/ 5677 h 136646"/>
                <a:gd name="connsiteX5" fmla="*/ 381000 w 778668"/>
                <a:gd name="connsiteY5" fmla="*/ 69970 h 136646"/>
                <a:gd name="connsiteX6" fmla="*/ 450056 w 778668"/>
                <a:gd name="connsiteY6" fmla="*/ 115214 h 136646"/>
                <a:gd name="connsiteX7" fmla="*/ 645318 w 778668"/>
                <a:gd name="connsiteY7" fmla="*/ 129502 h 136646"/>
                <a:gd name="connsiteX8" fmla="*/ 778668 w 778668"/>
                <a:gd name="connsiteY8" fmla="*/ 127121 h 136646"/>
                <a:gd name="connsiteX0" fmla="*/ 0 w 778668"/>
                <a:gd name="connsiteY0" fmla="*/ 136646 h 136646"/>
                <a:gd name="connsiteX1" fmla="*/ 123825 w 778668"/>
                <a:gd name="connsiteY1" fmla="*/ 119977 h 136646"/>
                <a:gd name="connsiteX2" fmla="*/ 192881 w 778668"/>
                <a:gd name="connsiteY2" fmla="*/ 48539 h 136646"/>
                <a:gd name="connsiteX3" fmla="*/ 235744 w 778668"/>
                <a:gd name="connsiteY3" fmla="*/ 8058 h 136646"/>
                <a:gd name="connsiteX4" fmla="*/ 309562 w 778668"/>
                <a:gd name="connsiteY4" fmla="*/ 5677 h 136646"/>
                <a:gd name="connsiteX5" fmla="*/ 381000 w 778668"/>
                <a:gd name="connsiteY5" fmla="*/ 69970 h 136646"/>
                <a:gd name="connsiteX6" fmla="*/ 450056 w 778668"/>
                <a:gd name="connsiteY6" fmla="*/ 115214 h 136646"/>
                <a:gd name="connsiteX7" fmla="*/ 645318 w 778668"/>
                <a:gd name="connsiteY7" fmla="*/ 129502 h 136646"/>
                <a:gd name="connsiteX8" fmla="*/ 778668 w 778668"/>
                <a:gd name="connsiteY8" fmla="*/ 127121 h 136646"/>
                <a:gd name="connsiteX0" fmla="*/ 0 w 778668"/>
                <a:gd name="connsiteY0" fmla="*/ 136994 h 136994"/>
                <a:gd name="connsiteX1" fmla="*/ 123825 w 778668"/>
                <a:gd name="connsiteY1" fmla="*/ 120325 h 136994"/>
                <a:gd name="connsiteX2" fmla="*/ 197643 w 778668"/>
                <a:gd name="connsiteY2" fmla="*/ 56031 h 136994"/>
                <a:gd name="connsiteX3" fmla="*/ 235744 w 778668"/>
                <a:gd name="connsiteY3" fmla="*/ 8406 h 136994"/>
                <a:gd name="connsiteX4" fmla="*/ 309562 w 778668"/>
                <a:gd name="connsiteY4" fmla="*/ 6025 h 136994"/>
                <a:gd name="connsiteX5" fmla="*/ 381000 w 778668"/>
                <a:gd name="connsiteY5" fmla="*/ 70318 h 136994"/>
                <a:gd name="connsiteX6" fmla="*/ 450056 w 778668"/>
                <a:gd name="connsiteY6" fmla="*/ 115562 h 136994"/>
                <a:gd name="connsiteX7" fmla="*/ 645318 w 778668"/>
                <a:gd name="connsiteY7" fmla="*/ 129850 h 136994"/>
                <a:gd name="connsiteX8" fmla="*/ 778668 w 778668"/>
                <a:gd name="connsiteY8" fmla="*/ 127469 h 136994"/>
                <a:gd name="connsiteX0" fmla="*/ 0 w 778668"/>
                <a:gd name="connsiteY0" fmla="*/ 136994 h 136994"/>
                <a:gd name="connsiteX1" fmla="*/ 123825 w 778668"/>
                <a:gd name="connsiteY1" fmla="*/ 120325 h 136994"/>
                <a:gd name="connsiteX2" fmla="*/ 197643 w 778668"/>
                <a:gd name="connsiteY2" fmla="*/ 56031 h 136994"/>
                <a:gd name="connsiteX3" fmla="*/ 235744 w 778668"/>
                <a:gd name="connsiteY3" fmla="*/ 8406 h 136994"/>
                <a:gd name="connsiteX4" fmla="*/ 309562 w 778668"/>
                <a:gd name="connsiteY4" fmla="*/ 6025 h 136994"/>
                <a:gd name="connsiteX5" fmla="*/ 381000 w 778668"/>
                <a:gd name="connsiteY5" fmla="*/ 70318 h 136994"/>
                <a:gd name="connsiteX6" fmla="*/ 450056 w 778668"/>
                <a:gd name="connsiteY6" fmla="*/ 115562 h 136994"/>
                <a:gd name="connsiteX7" fmla="*/ 645318 w 778668"/>
                <a:gd name="connsiteY7" fmla="*/ 129850 h 136994"/>
                <a:gd name="connsiteX8" fmla="*/ 778668 w 778668"/>
                <a:gd name="connsiteY8" fmla="*/ 127469 h 136994"/>
                <a:gd name="connsiteX0" fmla="*/ 0 w 778668"/>
                <a:gd name="connsiteY0" fmla="*/ 136994 h 136994"/>
                <a:gd name="connsiteX1" fmla="*/ 123825 w 778668"/>
                <a:gd name="connsiteY1" fmla="*/ 120325 h 136994"/>
                <a:gd name="connsiteX2" fmla="*/ 197643 w 778668"/>
                <a:gd name="connsiteY2" fmla="*/ 56031 h 136994"/>
                <a:gd name="connsiteX3" fmla="*/ 235744 w 778668"/>
                <a:gd name="connsiteY3" fmla="*/ 8406 h 136994"/>
                <a:gd name="connsiteX4" fmla="*/ 309562 w 778668"/>
                <a:gd name="connsiteY4" fmla="*/ 6025 h 136994"/>
                <a:gd name="connsiteX5" fmla="*/ 381000 w 778668"/>
                <a:gd name="connsiteY5" fmla="*/ 70318 h 136994"/>
                <a:gd name="connsiteX6" fmla="*/ 450056 w 778668"/>
                <a:gd name="connsiteY6" fmla="*/ 115562 h 136994"/>
                <a:gd name="connsiteX7" fmla="*/ 645318 w 778668"/>
                <a:gd name="connsiteY7" fmla="*/ 129850 h 136994"/>
                <a:gd name="connsiteX8" fmla="*/ 778668 w 778668"/>
                <a:gd name="connsiteY8" fmla="*/ 132231 h 136994"/>
                <a:gd name="connsiteX0" fmla="*/ 0 w 778668"/>
                <a:gd name="connsiteY0" fmla="*/ 136994 h 136994"/>
                <a:gd name="connsiteX1" fmla="*/ 123825 w 778668"/>
                <a:gd name="connsiteY1" fmla="*/ 120325 h 136994"/>
                <a:gd name="connsiteX2" fmla="*/ 197643 w 778668"/>
                <a:gd name="connsiteY2" fmla="*/ 56031 h 136994"/>
                <a:gd name="connsiteX3" fmla="*/ 235744 w 778668"/>
                <a:gd name="connsiteY3" fmla="*/ 8406 h 136994"/>
                <a:gd name="connsiteX4" fmla="*/ 309562 w 778668"/>
                <a:gd name="connsiteY4" fmla="*/ 6025 h 136994"/>
                <a:gd name="connsiteX5" fmla="*/ 381000 w 778668"/>
                <a:gd name="connsiteY5" fmla="*/ 70318 h 136994"/>
                <a:gd name="connsiteX6" fmla="*/ 450056 w 778668"/>
                <a:gd name="connsiteY6" fmla="*/ 115562 h 136994"/>
                <a:gd name="connsiteX7" fmla="*/ 645318 w 778668"/>
                <a:gd name="connsiteY7" fmla="*/ 129850 h 136994"/>
                <a:gd name="connsiteX8" fmla="*/ 778668 w 778668"/>
                <a:gd name="connsiteY8" fmla="*/ 132231 h 136994"/>
                <a:gd name="connsiteX0" fmla="*/ 0 w 778668"/>
                <a:gd name="connsiteY0" fmla="*/ 136994 h 136994"/>
                <a:gd name="connsiteX1" fmla="*/ 123825 w 778668"/>
                <a:gd name="connsiteY1" fmla="*/ 120325 h 136994"/>
                <a:gd name="connsiteX2" fmla="*/ 197643 w 778668"/>
                <a:gd name="connsiteY2" fmla="*/ 56031 h 136994"/>
                <a:gd name="connsiteX3" fmla="*/ 235744 w 778668"/>
                <a:gd name="connsiteY3" fmla="*/ 8406 h 136994"/>
                <a:gd name="connsiteX4" fmla="*/ 309562 w 778668"/>
                <a:gd name="connsiteY4" fmla="*/ 6025 h 136994"/>
                <a:gd name="connsiteX5" fmla="*/ 381000 w 778668"/>
                <a:gd name="connsiteY5" fmla="*/ 70318 h 136994"/>
                <a:gd name="connsiteX6" fmla="*/ 450056 w 778668"/>
                <a:gd name="connsiteY6" fmla="*/ 115562 h 136994"/>
                <a:gd name="connsiteX7" fmla="*/ 645318 w 778668"/>
                <a:gd name="connsiteY7" fmla="*/ 129850 h 136994"/>
                <a:gd name="connsiteX8" fmla="*/ 778668 w 778668"/>
                <a:gd name="connsiteY8" fmla="*/ 132231 h 136994"/>
                <a:gd name="connsiteX0" fmla="*/ 0 w 778668"/>
                <a:gd name="connsiteY0" fmla="*/ 136994 h 136994"/>
                <a:gd name="connsiteX1" fmla="*/ 123825 w 778668"/>
                <a:gd name="connsiteY1" fmla="*/ 120325 h 136994"/>
                <a:gd name="connsiteX2" fmla="*/ 197643 w 778668"/>
                <a:gd name="connsiteY2" fmla="*/ 56031 h 136994"/>
                <a:gd name="connsiteX3" fmla="*/ 235744 w 778668"/>
                <a:gd name="connsiteY3" fmla="*/ 8406 h 136994"/>
                <a:gd name="connsiteX4" fmla="*/ 309562 w 778668"/>
                <a:gd name="connsiteY4" fmla="*/ 6025 h 136994"/>
                <a:gd name="connsiteX5" fmla="*/ 381000 w 778668"/>
                <a:gd name="connsiteY5" fmla="*/ 70318 h 136994"/>
                <a:gd name="connsiteX6" fmla="*/ 450056 w 778668"/>
                <a:gd name="connsiteY6" fmla="*/ 115562 h 136994"/>
                <a:gd name="connsiteX7" fmla="*/ 645318 w 778668"/>
                <a:gd name="connsiteY7" fmla="*/ 129850 h 136994"/>
                <a:gd name="connsiteX8" fmla="*/ 778668 w 778668"/>
                <a:gd name="connsiteY8" fmla="*/ 132231 h 136994"/>
                <a:gd name="connsiteX0" fmla="*/ 0 w 778668"/>
                <a:gd name="connsiteY0" fmla="*/ 136994 h 136994"/>
                <a:gd name="connsiteX1" fmla="*/ 123825 w 778668"/>
                <a:gd name="connsiteY1" fmla="*/ 120325 h 136994"/>
                <a:gd name="connsiteX2" fmla="*/ 197643 w 778668"/>
                <a:gd name="connsiteY2" fmla="*/ 56031 h 136994"/>
                <a:gd name="connsiteX3" fmla="*/ 235744 w 778668"/>
                <a:gd name="connsiteY3" fmla="*/ 8406 h 136994"/>
                <a:gd name="connsiteX4" fmla="*/ 309562 w 778668"/>
                <a:gd name="connsiteY4" fmla="*/ 6025 h 136994"/>
                <a:gd name="connsiteX5" fmla="*/ 381000 w 778668"/>
                <a:gd name="connsiteY5" fmla="*/ 70318 h 136994"/>
                <a:gd name="connsiteX6" fmla="*/ 450056 w 778668"/>
                <a:gd name="connsiteY6" fmla="*/ 115562 h 136994"/>
                <a:gd name="connsiteX7" fmla="*/ 645318 w 778668"/>
                <a:gd name="connsiteY7" fmla="*/ 129850 h 136994"/>
                <a:gd name="connsiteX8" fmla="*/ 778668 w 778668"/>
                <a:gd name="connsiteY8" fmla="*/ 132231 h 136994"/>
                <a:gd name="connsiteX0" fmla="*/ 0 w 778668"/>
                <a:gd name="connsiteY0" fmla="*/ 136994 h 136994"/>
                <a:gd name="connsiteX1" fmla="*/ 123825 w 778668"/>
                <a:gd name="connsiteY1" fmla="*/ 120325 h 136994"/>
                <a:gd name="connsiteX2" fmla="*/ 197643 w 778668"/>
                <a:gd name="connsiteY2" fmla="*/ 56031 h 136994"/>
                <a:gd name="connsiteX3" fmla="*/ 235744 w 778668"/>
                <a:gd name="connsiteY3" fmla="*/ 8406 h 136994"/>
                <a:gd name="connsiteX4" fmla="*/ 309562 w 778668"/>
                <a:gd name="connsiteY4" fmla="*/ 6025 h 136994"/>
                <a:gd name="connsiteX5" fmla="*/ 373857 w 778668"/>
                <a:gd name="connsiteY5" fmla="*/ 70318 h 136994"/>
                <a:gd name="connsiteX6" fmla="*/ 450056 w 778668"/>
                <a:gd name="connsiteY6" fmla="*/ 115562 h 136994"/>
                <a:gd name="connsiteX7" fmla="*/ 645318 w 778668"/>
                <a:gd name="connsiteY7" fmla="*/ 129850 h 136994"/>
                <a:gd name="connsiteX8" fmla="*/ 778668 w 778668"/>
                <a:gd name="connsiteY8" fmla="*/ 132231 h 136994"/>
                <a:gd name="connsiteX0" fmla="*/ 0 w 778668"/>
                <a:gd name="connsiteY0" fmla="*/ 137750 h 137750"/>
                <a:gd name="connsiteX1" fmla="*/ 123825 w 778668"/>
                <a:gd name="connsiteY1" fmla="*/ 121081 h 137750"/>
                <a:gd name="connsiteX2" fmla="*/ 197643 w 778668"/>
                <a:gd name="connsiteY2" fmla="*/ 56787 h 137750"/>
                <a:gd name="connsiteX3" fmla="*/ 235744 w 778668"/>
                <a:gd name="connsiteY3" fmla="*/ 9162 h 137750"/>
                <a:gd name="connsiteX4" fmla="*/ 309562 w 778668"/>
                <a:gd name="connsiteY4" fmla="*/ 6781 h 137750"/>
                <a:gd name="connsiteX5" fmla="*/ 373857 w 778668"/>
                <a:gd name="connsiteY5" fmla="*/ 71074 h 137750"/>
                <a:gd name="connsiteX6" fmla="*/ 450056 w 778668"/>
                <a:gd name="connsiteY6" fmla="*/ 116318 h 137750"/>
                <a:gd name="connsiteX7" fmla="*/ 645318 w 778668"/>
                <a:gd name="connsiteY7" fmla="*/ 130606 h 137750"/>
                <a:gd name="connsiteX8" fmla="*/ 778668 w 778668"/>
                <a:gd name="connsiteY8" fmla="*/ 132987 h 137750"/>
                <a:gd name="connsiteX0" fmla="*/ 0 w 778668"/>
                <a:gd name="connsiteY0" fmla="*/ 138155 h 138155"/>
                <a:gd name="connsiteX1" fmla="*/ 123825 w 778668"/>
                <a:gd name="connsiteY1" fmla="*/ 121486 h 138155"/>
                <a:gd name="connsiteX2" fmla="*/ 183356 w 778668"/>
                <a:gd name="connsiteY2" fmla="*/ 78623 h 138155"/>
                <a:gd name="connsiteX3" fmla="*/ 235744 w 778668"/>
                <a:gd name="connsiteY3" fmla="*/ 9567 h 138155"/>
                <a:gd name="connsiteX4" fmla="*/ 309562 w 778668"/>
                <a:gd name="connsiteY4" fmla="*/ 7186 h 138155"/>
                <a:gd name="connsiteX5" fmla="*/ 373857 w 778668"/>
                <a:gd name="connsiteY5" fmla="*/ 71479 h 138155"/>
                <a:gd name="connsiteX6" fmla="*/ 450056 w 778668"/>
                <a:gd name="connsiteY6" fmla="*/ 116723 h 138155"/>
                <a:gd name="connsiteX7" fmla="*/ 645318 w 778668"/>
                <a:gd name="connsiteY7" fmla="*/ 131011 h 138155"/>
                <a:gd name="connsiteX8" fmla="*/ 778668 w 778668"/>
                <a:gd name="connsiteY8" fmla="*/ 133392 h 138155"/>
                <a:gd name="connsiteX0" fmla="*/ 0 w 778668"/>
                <a:gd name="connsiteY0" fmla="*/ 135207 h 135207"/>
                <a:gd name="connsiteX1" fmla="*/ 123825 w 778668"/>
                <a:gd name="connsiteY1" fmla="*/ 118538 h 135207"/>
                <a:gd name="connsiteX2" fmla="*/ 183356 w 778668"/>
                <a:gd name="connsiteY2" fmla="*/ 75675 h 135207"/>
                <a:gd name="connsiteX3" fmla="*/ 228600 w 778668"/>
                <a:gd name="connsiteY3" fmla="*/ 13763 h 135207"/>
                <a:gd name="connsiteX4" fmla="*/ 309562 w 778668"/>
                <a:gd name="connsiteY4" fmla="*/ 4238 h 135207"/>
                <a:gd name="connsiteX5" fmla="*/ 373857 w 778668"/>
                <a:gd name="connsiteY5" fmla="*/ 68531 h 135207"/>
                <a:gd name="connsiteX6" fmla="*/ 450056 w 778668"/>
                <a:gd name="connsiteY6" fmla="*/ 113775 h 135207"/>
                <a:gd name="connsiteX7" fmla="*/ 645318 w 778668"/>
                <a:gd name="connsiteY7" fmla="*/ 128063 h 135207"/>
                <a:gd name="connsiteX8" fmla="*/ 778668 w 778668"/>
                <a:gd name="connsiteY8" fmla="*/ 130444 h 135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8668" h="135207">
                  <a:moveTo>
                    <a:pt x="0" y="135207"/>
                  </a:moveTo>
                  <a:cubicBezTo>
                    <a:pt x="45839" y="134214"/>
                    <a:pt x="93266" y="128460"/>
                    <a:pt x="123825" y="118538"/>
                  </a:cubicBezTo>
                  <a:cubicBezTo>
                    <a:pt x="154384" y="108616"/>
                    <a:pt x="165894" y="93137"/>
                    <a:pt x="183356" y="75675"/>
                  </a:cubicBezTo>
                  <a:cubicBezTo>
                    <a:pt x="200818" y="58213"/>
                    <a:pt x="207566" y="25669"/>
                    <a:pt x="228600" y="13763"/>
                  </a:cubicBezTo>
                  <a:cubicBezTo>
                    <a:pt x="249634" y="1857"/>
                    <a:pt x="285353" y="-4890"/>
                    <a:pt x="309562" y="4238"/>
                  </a:cubicBezTo>
                  <a:cubicBezTo>
                    <a:pt x="333772" y="13366"/>
                    <a:pt x="352822" y="47893"/>
                    <a:pt x="373857" y="68531"/>
                  </a:cubicBezTo>
                  <a:cubicBezTo>
                    <a:pt x="394892" y="89169"/>
                    <a:pt x="404813" y="103853"/>
                    <a:pt x="450056" y="113775"/>
                  </a:cubicBezTo>
                  <a:cubicBezTo>
                    <a:pt x="495299" y="123697"/>
                    <a:pt x="590549" y="126079"/>
                    <a:pt x="645318" y="128063"/>
                  </a:cubicBezTo>
                  <a:cubicBezTo>
                    <a:pt x="700087" y="130047"/>
                    <a:pt x="739377" y="132626"/>
                    <a:pt x="778668" y="130444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47A4F6C0-36E2-49DE-96A5-8F3C6CE79E98}"/>
              </a:ext>
            </a:extLst>
          </p:cNvPr>
          <p:cNvGrpSpPr/>
          <p:nvPr/>
        </p:nvGrpSpPr>
        <p:grpSpPr>
          <a:xfrm rot="16200000">
            <a:off x="3711058" y="5344694"/>
            <a:ext cx="573236" cy="309600"/>
            <a:chOff x="2243404" y="3921178"/>
            <a:chExt cx="789889" cy="134217"/>
          </a:xfrm>
        </p:grpSpPr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CA3968FD-8D39-46A7-89EB-D0EA04282E06}"/>
                </a:ext>
              </a:extLst>
            </p:cNvPr>
            <p:cNvSpPr/>
            <p:nvPr/>
          </p:nvSpPr>
          <p:spPr>
            <a:xfrm rot="5400000">
              <a:off x="2571240" y="3593342"/>
              <a:ext cx="134217" cy="789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1" name="任意多边形: 形状 190">
              <a:extLst>
                <a:ext uri="{FF2B5EF4-FFF2-40B4-BE49-F238E27FC236}">
                  <a16:creationId xmlns:a16="http://schemas.microsoft.com/office/drawing/2014/main" id="{51C10F5F-341C-4B14-A11F-A342F6E6AD94}"/>
                </a:ext>
              </a:extLst>
            </p:cNvPr>
            <p:cNvSpPr/>
            <p:nvPr/>
          </p:nvSpPr>
          <p:spPr>
            <a:xfrm>
              <a:off x="2249811" y="3938090"/>
              <a:ext cx="779141" cy="87306"/>
            </a:xfrm>
            <a:custGeom>
              <a:avLst/>
              <a:gdLst>
                <a:gd name="connsiteX0" fmla="*/ 0 w 778668"/>
                <a:gd name="connsiteY0" fmla="*/ 135383 h 135383"/>
                <a:gd name="connsiteX1" fmla="*/ 123825 w 778668"/>
                <a:gd name="connsiteY1" fmla="*/ 118714 h 135383"/>
                <a:gd name="connsiteX2" fmla="*/ 192881 w 778668"/>
                <a:gd name="connsiteY2" fmla="*/ 47276 h 135383"/>
                <a:gd name="connsiteX3" fmla="*/ 230981 w 778668"/>
                <a:gd name="connsiteY3" fmla="*/ 9176 h 135383"/>
                <a:gd name="connsiteX4" fmla="*/ 309562 w 778668"/>
                <a:gd name="connsiteY4" fmla="*/ 4414 h 135383"/>
                <a:gd name="connsiteX5" fmla="*/ 383381 w 778668"/>
                <a:gd name="connsiteY5" fmla="*/ 63945 h 135383"/>
                <a:gd name="connsiteX6" fmla="*/ 450056 w 778668"/>
                <a:gd name="connsiteY6" fmla="*/ 113951 h 135383"/>
                <a:gd name="connsiteX7" fmla="*/ 645318 w 778668"/>
                <a:gd name="connsiteY7" fmla="*/ 128239 h 135383"/>
                <a:gd name="connsiteX8" fmla="*/ 778668 w 778668"/>
                <a:gd name="connsiteY8" fmla="*/ 125858 h 135383"/>
                <a:gd name="connsiteX0" fmla="*/ 0 w 778668"/>
                <a:gd name="connsiteY0" fmla="*/ 136303 h 136303"/>
                <a:gd name="connsiteX1" fmla="*/ 123825 w 778668"/>
                <a:gd name="connsiteY1" fmla="*/ 119634 h 136303"/>
                <a:gd name="connsiteX2" fmla="*/ 192881 w 778668"/>
                <a:gd name="connsiteY2" fmla="*/ 48196 h 136303"/>
                <a:gd name="connsiteX3" fmla="*/ 235744 w 778668"/>
                <a:gd name="connsiteY3" fmla="*/ 7715 h 136303"/>
                <a:gd name="connsiteX4" fmla="*/ 309562 w 778668"/>
                <a:gd name="connsiteY4" fmla="*/ 5334 h 136303"/>
                <a:gd name="connsiteX5" fmla="*/ 383381 w 778668"/>
                <a:gd name="connsiteY5" fmla="*/ 64865 h 136303"/>
                <a:gd name="connsiteX6" fmla="*/ 450056 w 778668"/>
                <a:gd name="connsiteY6" fmla="*/ 114871 h 136303"/>
                <a:gd name="connsiteX7" fmla="*/ 645318 w 778668"/>
                <a:gd name="connsiteY7" fmla="*/ 129159 h 136303"/>
                <a:gd name="connsiteX8" fmla="*/ 778668 w 778668"/>
                <a:gd name="connsiteY8" fmla="*/ 126778 h 136303"/>
                <a:gd name="connsiteX0" fmla="*/ 0 w 778668"/>
                <a:gd name="connsiteY0" fmla="*/ 136646 h 136646"/>
                <a:gd name="connsiteX1" fmla="*/ 123825 w 778668"/>
                <a:gd name="connsiteY1" fmla="*/ 119977 h 136646"/>
                <a:gd name="connsiteX2" fmla="*/ 192881 w 778668"/>
                <a:gd name="connsiteY2" fmla="*/ 48539 h 136646"/>
                <a:gd name="connsiteX3" fmla="*/ 235744 w 778668"/>
                <a:gd name="connsiteY3" fmla="*/ 8058 h 136646"/>
                <a:gd name="connsiteX4" fmla="*/ 309562 w 778668"/>
                <a:gd name="connsiteY4" fmla="*/ 5677 h 136646"/>
                <a:gd name="connsiteX5" fmla="*/ 381000 w 778668"/>
                <a:gd name="connsiteY5" fmla="*/ 69970 h 136646"/>
                <a:gd name="connsiteX6" fmla="*/ 450056 w 778668"/>
                <a:gd name="connsiteY6" fmla="*/ 115214 h 136646"/>
                <a:gd name="connsiteX7" fmla="*/ 645318 w 778668"/>
                <a:gd name="connsiteY7" fmla="*/ 129502 h 136646"/>
                <a:gd name="connsiteX8" fmla="*/ 778668 w 778668"/>
                <a:gd name="connsiteY8" fmla="*/ 127121 h 136646"/>
                <a:gd name="connsiteX0" fmla="*/ 0 w 778668"/>
                <a:gd name="connsiteY0" fmla="*/ 136646 h 136646"/>
                <a:gd name="connsiteX1" fmla="*/ 123825 w 778668"/>
                <a:gd name="connsiteY1" fmla="*/ 119977 h 136646"/>
                <a:gd name="connsiteX2" fmla="*/ 192881 w 778668"/>
                <a:gd name="connsiteY2" fmla="*/ 48539 h 136646"/>
                <a:gd name="connsiteX3" fmla="*/ 235744 w 778668"/>
                <a:gd name="connsiteY3" fmla="*/ 8058 h 136646"/>
                <a:gd name="connsiteX4" fmla="*/ 309562 w 778668"/>
                <a:gd name="connsiteY4" fmla="*/ 5677 h 136646"/>
                <a:gd name="connsiteX5" fmla="*/ 381000 w 778668"/>
                <a:gd name="connsiteY5" fmla="*/ 69970 h 136646"/>
                <a:gd name="connsiteX6" fmla="*/ 450056 w 778668"/>
                <a:gd name="connsiteY6" fmla="*/ 115214 h 136646"/>
                <a:gd name="connsiteX7" fmla="*/ 645318 w 778668"/>
                <a:gd name="connsiteY7" fmla="*/ 129502 h 136646"/>
                <a:gd name="connsiteX8" fmla="*/ 778668 w 778668"/>
                <a:gd name="connsiteY8" fmla="*/ 127121 h 136646"/>
                <a:gd name="connsiteX0" fmla="*/ 0 w 778668"/>
                <a:gd name="connsiteY0" fmla="*/ 136994 h 136994"/>
                <a:gd name="connsiteX1" fmla="*/ 123825 w 778668"/>
                <a:gd name="connsiteY1" fmla="*/ 120325 h 136994"/>
                <a:gd name="connsiteX2" fmla="*/ 197643 w 778668"/>
                <a:gd name="connsiteY2" fmla="*/ 56031 h 136994"/>
                <a:gd name="connsiteX3" fmla="*/ 235744 w 778668"/>
                <a:gd name="connsiteY3" fmla="*/ 8406 h 136994"/>
                <a:gd name="connsiteX4" fmla="*/ 309562 w 778668"/>
                <a:gd name="connsiteY4" fmla="*/ 6025 h 136994"/>
                <a:gd name="connsiteX5" fmla="*/ 381000 w 778668"/>
                <a:gd name="connsiteY5" fmla="*/ 70318 h 136994"/>
                <a:gd name="connsiteX6" fmla="*/ 450056 w 778668"/>
                <a:gd name="connsiteY6" fmla="*/ 115562 h 136994"/>
                <a:gd name="connsiteX7" fmla="*/ 645318 w 778668"/>
                <a:gd name="connsiteY7" fmla="*/ 129850 h 136994"/>
                <a:gd name="connsiteX8" fmla="*/ 778668 w 778668"/>
                <a:gd name="connsiteY8" fmla="*/ 127469 h 136994"/>
                <a:gd name="connsiteX0" fmla="*/ 0 w 778668"/>
                <a:gd name="connsiteY0" fmla="*/ 136994 h 136994"/>
                <a:gd name="connsiteX1" fmla="*/ 123825 w 778668"/>
                <a:gd name="connsiteY1" fmla="*/ 120325 h 136994"/>
                <a:gd name="connsiteX2" fmla="*/ 197643 w 778668"/>
                <a:gd name="connsiteY2" fmla="*/ 56031 h 136994"/>
                <a:gd name="connsiteX3" fmla="*/ 235744 w 778668"/>
                <a:gd name="connsiteY3" fmla="*/ 8406 h 136994"/>
                <a:gd name="connsiteX4" fmla="*/ 309562 w 778668"/>
                <a:gd name="connsiteY4" fmla="*/ 6025 h 136994"/>
                <a:gd name="connsiteX5" fmla="*/ 381000 w 778668"/>
                <a:gd name="connsiteY5" fmla="*/ 70318 h 136994"/>
                <a:gd name="connsiteX6" fmla="*/ 450056 w 778668"/>
                <a:gd name="connsiteY6" fmla="*/ 115562 h 136994"/>
                <a:gd name="connsiteX7" fmla="*/ 645318 w 778668"/>
                <a:gd name="connsiteY7" fmla="*/ 129850 h 136994"/>
                <a:gd name="connsiteX8" fmla="*/ 778668 w 778668"/>
                <a:gd name="connsiteY8" fmla="*/ 127469 h 136994"/>
                <a:gd name="connsiteX0" fmla="*/ 0 w 778668"/>
                <a:gd name="connsiteY0" fmla="*/ 136994 h 136994"/>
                <a:gd name="connsiteX1" fmla="*/ 123825 w 778668"/>
                <a:gd name="connsiteY1" fmla="*/ 120325 h 136994"/>
                <a:gd name="connsiteX2" fmla="*/ 197643 w 778668"/>
                <a:gd name="connsiteY2" fmla="*/ 56031 h 136994"/>
                <a:gd name="connsiteX3" fmla="*/ 235744 w 778668"/>
                <a:gd name="connsiteY3" fmla="*/ 8406 h 136994"/>
                <a:gd name="connsiteX4" fmla="*/ 309562 w 778668"/>
                <a:gd name="connsiteY4" fmla="*/ 6025 h 136994"/>
                <a:gd name="connsiteX5" fmla="*/ 381000 w 778668"/>
                <a:gd name="connsiteY5" fmla="*/ 70318 h 136994"/>
                <a:gd name="connsiteX6" fmla="*/ 450056 w 778668"/>
                <a:gd name="connsiteY6" fmla="*/ 115562 h 136994"/>
                <a:gd name="connsiteX7" fmla="*/ 645318 w 778668"/>
                <a:gd name="connsiteY7" fmla="*/ 129850 h 136994"/>
                <a:gd name="connsiteX8" fmla="*/ 778668 w 778668"/>
                <a:gd name="connsiteY8" fmla="*/ 132231 h 136994"/>
                <a:gd name="connsiteX0" fmla="*/ 0 w 778668"/>
                <a:gd name="connsiteY0" fmla="*/ 136994 h 136994"/>
                <a:gd name="connsiteX1" fmla="*/ 123825 w 778668"/>
                <a:gd name="connsiteY1" fmla="*/ 120325 h 136994"/>
                <a:gd name="connsiteX2" fmla="*/ 197643 w 778668"/>
                <a:gd name="connsiteY2" fmla="*/ 56031 h 136994"/>
                <a:gd name="connsiteX3" fmla="*/ 235744 w 778668"/>
                <a:gd name="connsiteY3" fmla="*/ 8406 h 136994"/>
                <a:gd name="connsiteX4" fmla="*/ 309562 w 778668"/>
                <a:gd name="connsiteY4" fmla="*/ 6025 h 136994"/>
                <a:gd name="connsiteX5" fmla="*/ 381000 w 778668"/>
                <a:gd name="connsiteY5" fmla="*/ 70318 h 136994"/>
                <a:gd name="connsiteX6" fmla="*/ 450056 w 778668"/>
                <a:gd name="connsiteY6" fmla="*/ 115562 h 136994"/>
                <a:gd name="connsiteX7" fmla="*/ 645318 w 778668"/>
                <a:gd name="connsiteY7" fmla="*/ 129850 h 136994"/>
                <a:gd name="connsiteX8" fmla="*/ 778668 w 778668"/>
                <a:gd name="connsiteY8" fmla="*/ 132231 h 136994"/>
                <a:gd name="connsiteX0" fmla="*/ 0 w 778668"/>
                <a:gd name="connsiteY0" fmla="*/ 136994 h 136994"/>
                <a:gd name="connsiteX1" fmla="*/ 123825 w 778668"/>
                <a:gd name="connsiteY1" fmla="*/ 120325 h 136994"/>
                <a:gd name="connsiteX2" fmla="*/ 197643 w 778668"/>
                <a:gd name="connsiteY2" fmla="*/ 56031 h 136994"/>
                <a:gd name="connsiteX3" fmla="*/ 235744 w 778668"/>
                <a:gd name="connsiteY3" fmla="*/ 8406 h 136994"/>
                <a:gd name="connsiteX4" fmla="*/ 309562 w 778668"/>
                <a:gd name="connsiteY4" fmla="*/ 6025 h 136994"/>
                <a:gd name="connsiteX5" fmla="*/ 381000 w 778668"/>
                <a:gd name="connsiteY5" fmla="*/ 70318 h 136994"/>
                <a:gd name="connsiteX6" fmla="*/ 450056 w 778668"/>
                <a:gd name="connsiteY6" fmla="*/ 115562 h 136994"/>
                <a:gd name="connsiteX7" fmla="*/ 645318 w 778668"/>
                <a:gd name="connsiteY7" fmla="*/ 129850 h 136994"/>
                <a:gd name="connsiteX8" fmla="*/ 778668 w 778668"/>
                <a:gd name="connsiteY8" fmla="*/ 132231 h 136994"/>
                <a:gd name="connsiteX0" fmla="*/ 0 w 778668"/>
                <a:gd name="connsiteY0" fmla="*/ 136994 h 136994"/>
                <a:gd name="connsiteX1" fmla="*/ 123825 w 778668"/>
                <a:gd name="connsiteY1" fmla="*/ 120325 h 136994"/>
                <a:gd name="connsiteX2" fmla="*/ 197643 w 778668"/>
                <a:gd name="connsiteY2" fmla="*/ 56031 h 136994"/>
                <a:gd name="connsiteX3" fmla="*/ 235744 w 778668"/>
                <a:gd name="connsiteY3" fmla="*/ 8406 h 136994"/>
                <a:gd name="connsiteX4" fmla="*/ 309562 w 778668"/>
                <a:gd name="connsiteY4" fmla="*/ 6025 h 136994"/>
                <a:gd name="connsiteX5" fmla="*/ 381000 w 778668"/>
                <a:gd name="connsiteY5" fmla="*/ 70318 h 136994"/>
                <a:gd name="connsiteX6" fmla="*/ 450056 w 778668"/>
                <a:gd name="connsiteY6" fmla="*/ 115562 h 136994"/>
                <a:gd name="connsiteX7" fmla="*/ 645318 w 778668"/>
                <a:gd name="connsiteY7" fmla="*/ 129850 h 136994"/>
                <a:gd name="connsiteX8" fmla="*/ 778668 w 778668"/>
                <a:gd name="connsiteY8" fmla="*/ 132231 h 136994"/>
                <a:gd name="connsiteX0" fmla="*/ 0 w 778668"/>
                <a:gd name="connsiteY0" fmla="*/ 136994 h 136994"/>
                <a:gd name="connsiteX1" fmla="*/ 123825 w 778668"/>
                <a:gd name="connsiteY1" fmla="*/ 120325 h 136994"/>
                <a:gd name="connsiteX2" fmla="*/ 197643 w 778668"/>
                <a:gd name="connsiteY2" fmla="*/ 56031 h 136994"/>
                <a:gd name="connsiteX3" fmla="*/ 235744 w 778668"/>
                <a:gd name="connsiteY3" fmla="*/ 8406 h 136994"/>
                <a:gd name="connsiteX4" fmla="*/ 309562 w 778668"/>
                <a:gd name="connsiteY4" fmla="*/ 6025 h 136994"/>
                <a:gd name="connsiteX5" fmla="*/ 381000 w 778668"/>
                <a:gd name="connsiteY5" fmla="*/ 70318 h 136994"/>
                <a:gd name="connsiteX6" fmla="*/ 450056 w 778668"/>
                <a:gd name="connsiteY6" fmla="*/ 115562 h 136994"/>
                <a:gd name="connsiteX7" fmla="*/ 645318 w 778668"/>
                <a:gd name="connsiteY7" fmla="*/ 129850 h 136994"/>
                <a:gd name="connsiteX8" fmla="*/ 778668 w 778668"/>
                <a:gd name="connsiteY8" fmla="*/ 132231 h 136994"/>
                <a:gd name="connsiteX0" fmla="*/ 0 w 778668"/>
                <a:gd name="connsiteY0" fmla="*/ 136994 h 136994"/>
                <a:gd name="connsiteX1" fmla="*/ 123825 w 778668"/>
                <a:gd name="connsiteY1" fmla="*/ 120325 h 136994"/>
                <a:gd name="connsiteX2" fmla="*/ 197643 w 778668"/>
                <a:gd name="connsiteY2" fmla="*/ 56031 h 136994"/>
                <a:gd name="connsiteX3" fmla="*/ 235744 w 778668"/>
                <a:gd name="connsiteY3" fmla="*/ 8406 h 136994"/>
                <a:gd name="connsiteX4" fmla="*/ 309562 w 778668"/>
                <a:gd name="connsiteY4" fmla="*/ 6025 h 136994"/>
                <a:gd name="connsiteX5" fmla="*/ 373857 w 778668"/>
                <a:gd name="connsiteY5" fmla="*/ 70318 h 136994"/>
                <a:gd name="connsiteX6" fmla="*/ 450056 w 778668"/>
                <a:gd name="connsiteY6" fmla="*/ 115562 h 136994"/>
                <a:gd name="connsiteX7" fmla="*/ 645318 w 778668"/>
                <a:gd name="connsiteY7" fmla="*/ 129850 h 136994"/>
                <a:gd name="connsiteX8" fmla="*/ 778668 w 778668"/>
                <a:gd name="connsiteY8" fmla="*/ 132231 h 136994"/>
                <a:gd name="connsiteX0" fmla="*/ 0 w 778668"/>
                <a:gd name="connsiteY0" fmla="*/ 137750 h 137750"/>
                <a:gd name="connsiteX1" fmla="*/ 123825 w 778668"/>
                <a:gd name="connsiteY1" fmla="*/ 121081 h 137750"/>
                <a:gd name="connsiteX2" fmla="*/ 197643 w 778668"/>
                <a:gd name="connsiteY2" fmla="*/ 56787 h 137750"/>
                <a:gd name="connsiteX3" fmla="*/ 235744 w 778668"/>
                <a:gd name="connsiteY3" fmla="*/ 9162 h 137750"/>
                <a:gd name="connsiteX4" fmla="*/ 309562 w 778668"/>
                <a:gd name="connsiteY4" fmla="*/ 6781 h 137750"/>
                <a:gd name="connsiteX5" fmla="*/ 373857 w 778668"/>
                <a:gd name="connsiteY5" fmla="*/ 71074 h 137750"/>
                <a:gd name="connsiteX6" fmla="*/ 450056 w 778668"/>
                <a:gd name="connsiteY6" fmla="*/ 116318 h 137750"/>
                <a:gd name="connsiteX7" fmla="*/ 645318 w 778668"/>
                <a:gd name="connsiteY7" fmla="*/ 130606 h 137750"/>
                <a:gd name="connsiteX8" fmla="*/ 778668 w 778668"/>
                <a:gd name="connsiteY8" fmla="*/ 132987 h 137750"/>
                <a:gd name="connsiteX0" fmla="*/ 0 w 778668"/>
                <a:gd name="connsiteY0" fmla="*/ 138155 h 138155"/>
                <a:gd name="connsiteX1" fmla="*/ 123825 w 778668"/>
                <a:gd name="connsiteY1" fmla="*/ 121486 h 138155"/>
                <a:gd name="connsiteX2" fmla="*/ 183356 w 778668"/>
                <a:gd name="connsiteY2" fmla="*/ 78623 h 138155"/>
                <a:gd name="connsiteX3" fmla="*/ 235744 w 778668"/>
                <a:gd name="connsiteY3" fmla="*/ 9567 h 138155"/>
                <a:gd name="connsiteX4" fmla="*/ 309562 w 778668"/>
                <a:gd name="connsiteY4" fmla="*/ 7186 h 138155"/>
                <a:gd name="connsiteX5" fmla="*/ 373857 w 778668"/>
                <a:gd name="connsiteY5" fmla="*/ 71479 h 138155"/>
                <a:gd name="connsiteX6" fmla="*/ 450056 w 778668"/>
                <a:gd name="connsiteY6" fmla="*/ 116723 h 138155"/>
                <a:gd name="connsiteX7" fmla="*/ 645318 w 778668"/>
                <a:gd name="connsiteY7" fmla="*/ 131011 h 138155"/>
                <a:gd name="connsiteX8" fmla="*/ 778668 w 778668"/>
                <a:gd name="connsiteY8" fmla="*/ 133392 h 138155"/>
                <a:gd name="connsiteX0" fmla="*/ 0 w 778668"/>
                <a:gd name="connsiteY0" fmla="*/ 135207 h 135207"/>
                <a:gd name="connsiteX1" fmla="*/ 123825 w 778668"/>
                <a:gd name="connsiteY1" fmla="*/ 118538 h 135207"/>
                <a:gd name="connsiteX2" fmla="*/ 183356 w 778668"/>
                <a:gd name="connsiteY2" fmla="*/ 75675 h 135207"/>
                <a:gd name="connsiteX3" fmla="*/ 228600 w 778668"/>
                <a:gd name="connsiteY3" fmla="*/ 13763 h 135207"/>
                <a:gd name="connsiteX4" fmla="*/ 309562 w 778668"/>
                <a:gd name="connsiteY4" fmla="*/ 4238 h 135207"/>
                <a:gd name="connsiteX5" fmla="*/ 373857 w 778668"/>
                <a:gd name="connsiteY5" fmla="*/ 68531 h 135207"/>
                <a:gd name="connsiteX6" fmla="*/ 450056 w 778668"/>
                <a:gd name="connsiteY6" fmla="*/ 113775 h 135207"/>
                <a:gd name="connsiteX7" fmla="*/ 645318 w 778668"/>
                <a:gd name="connsiteY7" fmla="*/ 128063 h 135207"/>
                <a:gd name="connsiteX8" fmla="*/ 778668 w 778668"/>
                <a:gd name="connsiteY8" fmla="*/ 130444 h 135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8668" h="135207">
                  <a:moveTo>
                    <a:pt x="0" y="135207"/>
                  </a:moveTo>
                  <a:cubicBezTo>
                    <a:pt x="45839" y="134214"/>
                    <a:pt x="93266" y="128460"/>
                    <a:pt x="123825" y="118538"/>
                  </a:cubicBezTo>
                  <a:cubicBezTo>
                    <a:pt x="154384" y="108616"/>
                    <a:pt x="165894" y="93137"/>
                    <a:pt x="183356" y="75675"/>
                  </a:cubicBezTo>
                  <a:cubicBezTo>
                    <a:pt x="200818" y="58213"/>
                    <a:pt x="207566" y="25669"/>
                    <a:pt x="228600" y="13763"/>
                  </a:cubicBezTo>
                  <a:cubicBezTo>
                    <a:pt x="249634" y="1857"/>
                    <a:pt x="285353" y="-4890"/>
                    <a:pt x="309562" y="4238"/>
                  </a:cubicBezTo>
                  <a:cubicBezTo>
                    <a:pt x="333772" y="13366"/>
                    <a:pt x="352822" y="47893"/>
                    <a:pt x="373857" y="68531"/>
                  </a:cubicBezTo>
                  <a:cubicBezTo>
                    <a:pt x="394892" y="89169"/>
                    <a:pt x="404813" y="103853"/>
                    <a:pt x="450056" y="113775"/>
                  </a:cubicBezTo>
                  <a:cubicBezTo>
                    <a:pt x="495299" y="123697"/>
                    <a:pt x="590549" y="126079"/>
                    <a:pt x="645318" y="128063"/>
                  </a:cubicBezTo>
                  <a:cubicBezTo>
                    <a:pt x="700087" y="130047"/>
                    <a:pt x="739377" y="132626"/>
                    <a:pt x="778668" y="130444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DCA1884A-4856-4FD4-A9D6-06790DBF16AE}"/>
              </a:ext>
            </a:extLst>
          </p:cNvPr>
          <p:cNvGrpSpPr/>
          <p:nvPr/>
        </p:nvGrpSpPr>
        <p:grpSpPr>
          <a:xfrm rot="16200000">
            <a:off x="3670198" y="5393954"/>
            <a:ext cx="573236" cy="309600"/>
            <a:chOff x="2243404" y="3921178"/>
            <a:chExt cx="789889" cy="134217"/>
          </a:xfrm>
        </p:grpSpPr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03F5BFE2-E361-4CA8-8AAC-1FE84FF2B9D0}"/>
                </a:ext>
              </a:extLst>
            </p:cNvPr>
            <p:cNvSpPr/>
            <p:nvPr/>
          </p:nvSpPr>
          <p:spPr>
            <a:xfrm rot="5400000">
              <a:off x="2571240" y="3593342"/>
              <a:ext cx="134217" cy="789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4" name="任意多边形: 形状 193">
              <a:extLst>
                <a:ext uri="{FF2B5EF4-FFF2-40B4-BE49-F238E27FC236}">
                  <a16:creationId xmlns:a16="http://schemas.microsoft.com/office/drawing/2014/main" id="{EC2C3205-367A-4199-A99D-E622484CFB03}"/>
                </a:ext>
              </a:extLst>
            </p:cNvPr>
            <p:cNvSpPr/>
            <p:nvPr/>
          </p:nvSpPr>
          <p:spPr>
            <a:xfrm>
              <a:off x="2249811" y="3938090"/>
              <a:ext cx="779141" cy="87306"/>
            </a:xfrm>
            <a:custGeom>
              <a:avLst/>
              <a:gdLst>
                <a:gd name="connsiteX0" fmla="*/ 0 w 778668"/>
                <a:gd name="connsiteY0" fmla="*/ 135383 h 135383"/>
                <a:gd name="connsiteX1" fmla="*/ 123825 w 778668"/>
                <a:gd name="connsiteY1" fmla="*/ 118714 h 135383"/>
                <a:gd name="connsiteX2" fmla="*/ 192881 w 778668"/>
                <a:gd name="connsiteY2" fmla="*/ 47276 h 135383"/>
                <a:gd name="connsiteX3" fmla="*/ 230981 w 778668"/>
                <a:gd name="connsiteY3" fmla="*/ 9176 h 135383"/>
                <a:gd name="connsiteX4" fmla="*/ 309562 w 778668"/>
                <a:gd name="connsiteY4" fmla="*/ 4414 h 135383"/>
                <a:gd name="connsiteX5" fmla="*/ 383381 w 778668"/>
                <a:gd name="connsiteY5" fmla="*/ 63945 h 135383"/>
                <a:gd name="connsiteX6" fmla="*/ 450056 w 778668"/>
                <a:gd name="connsiteY6" fmla="*/ 113951 h 135383"/>
                <a:gd name="connsiteX7" fmla="*/ 645318 w 778668"/>
                <a:gd name="connsiteY7" fmla="*/ 128239 h 135383"/>
                <a:gd name="connsiteX8" fmla="*/ 778668 w 778668"/>
                <a:gd name="connsiteY8" fmla="*/ 125858 h 135383"/>
                <a:gd name="connsiteX0" fmla="*/ 0 w 778668"/>
                <a:gd name="connsiteY0" fmla="*/ 136303 h 136303"/>
                <a:gd name="connsiteX1" fmla="*/ 123825 w 778668"/>
                <a:gd name="connsiteY1" fmla="*/ 119634 h 136303"/>
                <a:gd name="connsiteX2" fmla="*/ 192881 w 778668"/>
                <a:gd name="connsiteY2" fmla="*/ 48196 h 136303"/>
                <a:gd name="connsiteX3" fmla="*/ 235744 w 778668"/>
                <a:gd name="connsiteY3" fmla="*/ 7715 h 136303"/>
                <a:gd name="connsiteX4" fmla="*/ 309562 w 778668"/>
                <a:gd name="connsiteY4" fmla="*/ 5334 h 136303"/>
                <a:gd name="connsiteX5" fmla="*/ 383381 w 778668"/>
                <a:gd name="connsiteY5" fmla="*/ 64865 h 136303"/>
                <a:gd name="connsiteX6" fmla="*/ 450056 w 778668"/>
                <a:gd name="connsiteY6" fmla="*/ 114871 h 136303"/>
                <a:gd name="connsiteX7" fmla="*/ 645318 w 778668"/>
                <a:gd name="connsiteY7" fmla="*/ 129159 h 136303"/>
                <a:gd name="connsiteX8" fmla="*/ 778668 w 778668"/>
                <a:gd name="connsiteY8" fmla="*/ 126778 h 136303"/>
                <a:gd name="connsiteX0" fmla="*/ 0 w 778668"/>
                <a:gd name="connsiteY0" fmla="*/ 136646 h 136646"/>
                <a:gd name="connsiteX1" fmla="*/ 123825 w 778668"/>
                <a:gd name="connsiteY1" fmla="*/ 119977 h 136646"/>
                <a:gd name="connsiteX2" fmla="*/ 192881 w 778668"/>
                <a:gd name="connsiteY2" fmla="*/ 48539 h 136646"/>
                <a:gd name="connsiteX3" fmla="*/ 235744 w 778668"/>
                <a:gd name="connsiteY3" fmla="*/ 8058 h 136646"/>
                <a:gd name="connsiteX4" fmla="*/ 309562 w 778668"/>
                <a:gd name="connsiteY4" fmla="*/ 5677 h 136646"/>
                <a:gd name="connsiteX5" fmla="*/ 381000 w 778668"/>
                <a:gd name="connsiteY5" fmla="*/ 69970 h 136646"/>
                <a:gd name="connsiteX6" fmla="*/ 450056 w 778668"/>
                <a:gd name="connsiteY6" fmla="*/ 115214 h 136646"/>
                <a:gd name="connsiteX7" fmla="*/ 645318 w 778668"/>
                <a:gd name="connsiteY7" fmla="*/ 129502 h 136646"/>
                <a:gd name="connsiteX8" fmla="*/ 778668 w 778668"/>
                <a:gd name="connsiteY8" fmla="*/ 127121 h 136646"/>
                <a:gd name="connsiteX0" fmla="*/ 0 w 778668"/>
                <a:gd name="connsiteY0" fmla="*/ 136646 h 136646"/>
                <a:gd name="connsiteX1" fmla="*/ 123825 w 778668"/>
                <a:gd name="connsiteY1" fmla="*/ 119977 h 136646"/>
                <a:gd name="connsiteX2" fmla="*/ 192881 w 778668"/>
                <a:gd name="connsiteY2" fmla="*/ 48539 h 136646"/>
                <a:gd name="connsiteX3" fmla="*/ 235744 w 778668"/>
                <a:gd name="connsiteY3" fmla="*/ 8058 h 136646"/>
                <a:gd name="connsiteX4" fmla="*/ 309562 w 778668"/>
                <a:gd name="connsiteY4" fmla="*/ 5677 h 136646"/>
                <a:gd name="connsiteX5" fmla="*/ 381000 w 778668"/>
                <a:gd name="connsiteY5" fmla="*/ 69970 h 136646"/>
                <a:gd name="connsiteX6" fmla="*/ 450056 w 778668"/>
                <a:gd name="connsiteY6" fmla="*/ 115214 h 136646"/>
                <a:gd name="connsiteX7" fmla="*/ 645318 w 778668"/>
                <a:gd name="connsiteY7" fmla="*/ 129502 h 136646"/>
                <a:gd name="connsiteX8" fmla="*/ 778668 w 778668"/>
                <a:gd name="connsiteY8" fmla="*/ 127121 h 136646"/>
                <a:gd name="connsiteX0" fmla="*/ 0 w 778668"/>
                <a:gd name="connsiteY0" fmla="*/ 136994 h 136994"/>
                <a:gd name="connsiteX1" fmla="*/ 123825 w 778668"/>
                <a:gd name="connsiteY1" fmla="*/ 120325 h 136994"/>
                <a:gd name="connsiteX2" fmla="*/ 197643 w 778668"/>
                <a:gd name="connsiteY2" fmla="*/ 56031 h 136994"/>
                <a:gd name="connsiteX3" fmla="*/ 235744 w 778668"/>
                <a:gd name="connsiteY3" fmla="*/ 8406 h 136994"/>
                <a:gd name="connsiteX4" fmla="*/ 309562 w 778668"/>
                <a:gd name="connsiteY4" fmla="*/ 6025 h 136994"/>
                <a:gd name="connsiteX5" fmla="*/ 381000 w 778668"/>
                <a:gd name="connsiteY5" fmla="*/ 70318 h 136994"/>
                <a:gd name="connsiteX6" fmla="*/ 450056 w 778668"/>
                <a:gd name="connsiteY6" fmla="*/ 115562 h 136994"/>
                <a:gd name="connsiteX7" fmla="*/ 645318 w 778668"/>
                <a:gd name="connsiteY7" fmla="*/ 129850 h 136994"/>
                <a:gd name="connsiteX8" fmla="*/ 778668 w 778668"/>
                <a:gd name="connsiteY8" fmla="*/ 127469 h 136994"/>
                <a:gd name="connsiteX0" fmla="*/ 0 w 778668"/>
                <a:gd name="connsiteY0" fmla="*/ 136994 h 136994"/>
                <a:gd name="connsiteX1" fmla="*/ 123825 w 778668"/>
                <a:gd name="connsiteY1" fmla="*/ 120325 h 136994"/>
                <a:gd name="connsiteX2" fmla="*/ 197643 w 778668"/>
                <a:gd name="connsiteY2" fmla="*/ 56031 h 136994"/>
                <a:gd name="connsiteX3" fmla="*/ 235744 w 778668"/>
                <a:gd name="connsiteY3" fmla="*/ 8406 h 136994"/>
                <a:gd name="connsiteX4" fmla="*/ 309562 w 778668"/>
                <a:gd name="connsiteY4" fmla="*/ 6025 h 136994"/>
                <a:gd name="connsiteX5" fmla="*/ 381000 w 778668"/>
                <a:gd name="connsiteY5" fmla="*/ 70318 h 136994"/>
                <a:gd name="connsiteX6" fmla="*/ 450056 w 778668"/>
                <a:gd name="connsiteY6" fmla="*/ 115562 h 136994"/>
                <a:gd name="connsiteX7" fmla="*/ 645318 w 778668"/>
                <a:gd name="connsiteY7" fmla="*/ 129850 h 136994"/>
                <a:gd name="connsiteX8" fmla="*/ 778668 w 778668"/>
                <a:gd name="connsiteY8" fmla="*/ 127469 h 136994"/>
                <a:gd name="connsiteX0" fmla="*/ 0 w 778668"/>
                <a:gd name="connsiteY0" fmla="*/ 136994 h 136994"/>
                <a:gd name="connsiteX1" fmla="*/ 123825 w 778668"/>
                <a:gd name="connsiteY1" fmla="*/ 120325 h 136994"/>
                <a:gd name="connsiteX2" fmla="*/ 197643 w 778668"/>
                <a:gd name="connsiteY2" fmla="*/ 56031 h 136994"/>
                <a:gd name="connsiteX3" fmla="*/ 235744 w 778668"/>
                <a:gd name="connsiteY3" fmla="*/ 8406 h 136994"/>
                <a:gd name="connsiteX4" fmla="*/ 309562 w 778668"/>
                <a:gd name="connsiteY4" fmla="*/ 6025 h 136994"/>
                <a:gd name="connsiteX5" fmla="*/ 381000 w 778668"/>
                <a:gd name="connsiteY5" fmla="*/ 70318 h 136994"/>
                <a:gd name="connsiteX6" fmla="*/ 450056 w 778668"/>
                <a:gd name="connsiteY6" fmla="*/ 115562 h 136994"/>
                <a:gd name="connsiteX7" fmla="*/ 645318 w 778668"/>
                <a:gd name="connsiteY7" fmla="*/ 129850 h 136994"/>
                <a:gd name="connsiteX8" fmla="*/ 778668 w 778668"/>
                <a:gd name="connsiteY8" fmla="*/ 132231 h 136994"/>
                <a:gd name="connsiteX0" fmla="*/ 0 w 778668"/>
                <a:gd name="connsiteY0" fmla="*/ 136994 h 136994"/>
                <a:gd name="connsiteX1" fmla="*/ 123825 w 778668"/>
                <a:gd name="connsiteY1" fmla="*/ 120325 h 136994"/>
                <a:gd name="connsiteX2" fmla="*/ 197643 w 778668"/>
                <a:gd name="connsiteY2" fmla="*/ 56031 h 136994"/>
                <a:gd name="connsiteX3" fmla="*/ 235744 w 778668"/>
                <a:gd name="connsiteY3" fmla="*/ 8406 h 136994"/>
                <a:gd name="connsiteX4" fmla="*/ 309562 w 778668"/>
                <a:gd name="connsiteY4" fmla="*/ 6025 h 136994"/>
                <a:gd name="connsiteX5" fmla="*/ 381000 w 778668"/>
                <a:gd name="connsiteY5" fmla="*/ 70318 h 136994"/>
                <a:gd name="connsiteX6" fmla="*/ 450056 w 778668"/>
                <a:gd name="connsiteY6" fmla="*/ 115562 h 136994"/>
                <a:gd name="connsiteX7" fmla="*/ 645318 w 778668"/>
                <a:gd name="connsiteY7" fmla="*/ 129850 h 136994"/>
                <a:gd name="connsiteX8" fmla="*/ 778668 w 778668"/>
                <a:gd name="connsiteY8" fmla="*/ 132231 h 136994"/>
                <a:gd name="connsiteX0" fmla="*/ 0 w 778668"/>
                <a:gd name="connsiteY0" fmla="*/ 136994 h 136994"/>
                <a:gd name="connsiteX1" fmla="*/ 123825 w 778668"/>
                <a:gd name="connsiteY1" fmla="*/ 120325 h 136994"/>
                <a:gd name="connsiteX2" fmla="*/ 197643 w 778668"/>
                <a:gd name="connsiteY2" fmla="*/ 56031 h 136994"/>
                <a:gd name="connsiteX3" fmla="*/ 235744 w 778668"/>
                <a:gd name="connsiteY3" fmla="*/ 8406 h 136994"/>
                <a:gd name="connsiteX4" fmla="*/ 309562 w 778668"/>
                <a:gd name="connsiteY4" fmla="*/ 6025 h 136994"/>
                <a:gd name="connsiteX5" fmla="*/ 381000 w 778668"/>
                <a:gd name="connsiteY5" fmla="*/ 70318 h 136994"/>
                <a:gd name="connsiteX6" fmla="*/ 450056 w 778668"/>
                <a:gd name="connsiteY6" fmla="*/ 115562 h 136994"/>
                <a:gd name="connsiteX7" fmla="*/ 645318 w 778668"/>
                <a:gd name="connsiteY7" fmla="*/ 129850 h 136994"/>
                <a:gd name="connsiteX8" fmla="*/ 778668 w 778668"/>
                <a:gd name="connsiteY8" fmla="*/ 132231 h 136994"/>
                <a:gd name="connsiteX0" fmla="*/ 0 w 778668"/>
                <a:gd name="connsiteY0" fmla="*/ 136994 h 136994"/>
                <a:gd name="connsiteX1" fmla="*/ 123825 w 778668"/>
                <a:gd name="connsiteY1" fmla="*/ 120325 h 136994"/>
                <a:gd name="connsiteX2" fmla="*/ 197643 w 778668"/>
                <a:gd name="connsiteY2" fmla="*/ 56031 h 136994"/>
                <a:gd name="connsiteX3" fmla="*/ 235744 w 778668"/>
                <a:gd name="connsiteY3" fmla="*/ 8406 h 136994"/>
                <a:gd name="connsiteX4" fmla="*/ 309562 w 778668"/>
                <a:gd name="connsiteY4" fmla="*/ 6025 h 136994"/>
                <a:gd name="connsiteX5" fmla="*/ 381000 w 778668"/>
                <a:gd name="connsiteY5" fmla="*/ 70318 h 136994"/>
                <a:gd name="connsiteX6" fmla="*/ 450056 w 778668"/>
                <a:gd name="connsiteY6" fmla="*/ 115562 h 136994"/>
                <a:gd name="connsiteX7" fmla="*/ 645318 w 778668"/>
                <a:gd name="connsiteY7" fmla="*/ 129850 h 136994"/>
                <a:gd name="connsiteX8" fmla="*/ 778668 w 778668"/>
                <a:gd name="connsiteY8" fmla="*/ 132231 h 136994"/>
                <a:gd name="connsiteX0" fmla="*/ 0 w 778668"/>
                <a:gd name="connsiteY0" fmla="*/ 136994 h 136994"/>
                <a:gd name="connsiteX1" fmla="*/ 123825 w 778668"/>
                <a:gd name="connsiteY1" fmla="*/ 120325 h 136994"/>
                <a:gd name="connsiteX2" fmla="*/ 197643 w 778668"/>
                <a:gd name="connsiteY2" fmla="*/ 56031 h 136994"/>
                <a:gd name="connsiteX3" fmla="*/ 235744 w 778668"/>
                <a:gd name="connsiteY3" fmla="*/ 8406 h 136994"/>
                <a:gd name="connsiteX4" fmla="*/ 309562 w 778668"/>
                <a:gd name="connsiteY4" fmla="*/ 6025 h 136994"/>
                <a:gd name="connsiteX5" fmla="*/ 381000 w 778668"/>
                <a:gd name="connsiteY5" fmla="*/ 70318 h 136994"/>
                <a:gd name="connsiteX6" fmla="*/ 450056 w 778668"/>
                <a:gd name="connsiteY6" fmla="*/ 115562 h 136994"/>
                <a:gd name="connsiteX7" fmla="*/ 645318 w 778668"/>
                <a:gd name="connsiteY7" fmla="*/ 129850 h 136994"/>
                <a:gd name="connsiteX8" fmla="*/ 778668 w 778668"/>
                <a:gd name="connsiteY8" fmla="*/ 132231 h 136994"/>
                <a:gd name="connsiteX0" fmla="*/ 0 w 778668"/>
                <a:gd name="connsiteY0" fmla="*/ 136994 h 136994"/>
                <a:gd name="connsiteX1" fmla="*/ 123825 w 778668"/>
                <a:gd name="connsiteY1" fmla="*/ 120325 h 136994"/>
                <a:gd name="connsiteX2" fmla="*/ 197643 w 778668"/>
                <a:gd name="connsiteY2" fmla="*/ 56031 h 136994"/>
                <a:gd name="connsiteX3" fmla="*/ 235744 w 778668"/>
                <a:gd name="connsiteY3" fmla="*/ 8406 h 136994"/>
                <a:gd name="connsiteX4" fmla="*/ 309562 w 778668"/>
                <a:gd name="connsiteY4" fmla="*/ 6025 h 136994"/>
                <a:gd name="connsiteX5" fmla="*/ 373857 w 778668"/>
                <a:gd name="connsiteY5" fmla="*/ 70318 h 136994"/>
                <a:gd name="connsiteX6" fmla="*/ 450056 w 778668"/>
                <a:gd name="connsiteY6" fmla="*/ 115562 h 136994"/>
                <a:gd name="connsiteX7" fmla="*/ 645318 w 778668"/>
                <a:gd name="connsiteY7" fmla="*/ 129850 h 136994"/>
                <a:gd name="connsiteX8" fmla="*/ 778668 w 778668"/>
                <a:gd name="connsiteY8" fmla="*/ 132231 h 136994"/>
                <a:gd name="connsiteX0" fmla="*/ 0 w 778668"/>
                <a:gd name="connsiteY0" fmla="*/ 137750 h 137750"/>
                <a:gd name="connsiteX1" fmla="*/ 123825 w 778668"/>
                <a:gd name="connsiteY1" fmla="*/ 121081 h 137750"/>
                <a:gd name="connsiteX2" fmla="*/ 197643 w 778668"/>
                <a:gd name="connsiteY2" fmla="*/ 56787 h 137750"/>
                <a:gd name="connsiteX3" fmla="*/ 235744 w 778668"/>
                <a:gd name="connsiteY3" fmla="*/ 9162 h 137750"/>
                <a:gd name="connsiteX4" fmla="*/ 309562 w 778668"/>
                <a:gd name="connsiteY4" fmla="*/ 6781 h 137750"/>
                <a:gd name="connsiteX5" fmla="*/ 373857 w 778668"/>
                <a:gd name="connsiteY5" fmla="*/ 71074 h 137750"/>
                <a:gd name="connsiteX6" fmla="*/ 450056 w 778668"/>
                <a:gd name="connsiteY6" fmla="*/ 116318 h 137750"/>
                <a:gd name="connsiteX7" fmla="*/ 645318 w 778668"/>
                <a:gd name="connsiteY7" fmla="*/ 130606 h 137750"/>
                <a:gd name="connsiteX8" fmla="*/ 778668 w 778668"/>
                <a:gd name="connsiteY8" fmla="*/ 132987 h 137750"/>
                <a:gd name="connsiteX0" fmla="*/ 0 w 778668"/>
                <a:gd name="connsiteY0" fmla="*/ 138155 h 138155"/>
                <a:gd name="connsiteX1" fmla="*/ 123825 w 778668"/>
                <a:gd name="connsiteY1" fmla="*/ 121486 h 138155"/>
                <a:gd name="connsiteX2" fmla="*/ 183356 w 778668"/>
                <a:gd name="connsiteY2" fmla="*/ 78623 h 138155"/>
                <a:gd name="connsiteX3" fmla="*/ 235744 w 778668"/>
                <a:gd name="connsiteY3" fmla="*/ 9567 h 138155"/>
                <a:gd name="connsiteX4" fmla="*/ 309562 w 778668"/>
                <a:gd name="connsiteY4" fmla="*/ 7186 h 138155"/>
                <a:gd name="connsiteX5" fmla="*/ 373857 w 778668"/>
                <a:gd name="connsiteY5" fmla="*/ 71479 h 138155"/>
                <a:gd name="connsiteX6" fmla="*/ 450056 w 778668"/>
                <a:gd name="connsiteY6" fmla="*/ 116723 h 138155"/>
                <a:gd name="connsiteX7" fmla="*/ 645318 w 778668"/>
                <a:gd name="connsiteY7" fmla="*/ 131011 h 138155"/>
                <a:gd name="connsiteX8" fmla="*/ 778668 w 778668"/>
                <a:gd name="connsiteY8" fmla="*/ 133392 h 138155"/>
                <a:gd name="connsiteX0" fmla="*/ 0 w 778668"/>
                <a:gd name="connsiteY0" fmla="*/ 135207 h 135207"/>
                <a:gd name="connsiteX1" fmla="*/ 123825 w 778668"/>
                <a:gd name="connsiteY1" fmla="*/ 118538 h 135207"/>
                <a:gd name="connsiteX2" fmla="*/ 183356 w 778668"/>
                <a:gd name="connsiteY2" fmla="*/ 75675 h 135207"/>
                <a:gd name="connsiteX3" fmla="*/ 228600 w 778668"/>
                <a:gd name="connsiteY3" fmla="*/ 13763 h 135207"/>
                <a:gd name="connsiteX4" fmla="*/ 309562 w 778668"/>
                <a:gd name="connsiteY4" fmla="*/ 4238 h 135207"/>
                <a:gd name="connsiteX5" fmla="*/ 373857 w 778668"/>
                <a:gd name="connsiteY5" fmla="*/ 68531 h 135207"/>
                <a:gd name="connsiteX6" fmla="*/ 450056 w 778668"/>
                <a:gd name="connsiteY6" fmla="*/ 113775 h 135207"/>
                <a:gd name="connsiteX7" fmla="*/ 645318 w 778668"/>
                <a:gd name="connsiteY7" fmla="*/ 128063 h 135207"/>
                <a:gd name="connsiteX8" fmla="*/ 778668 w 778668"/>
                <a:gd name="connsiteY8" fmla="*/ 130444 h 135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8668" h="135207">
                  <a:moveTo>
                    <a:pt x="0" y="135207"/>
                  </a:moveTo>
                  <a:cubicBezTo>
                    <a:pt x="45839" y="134214"/>
                    <a:pt x="93266" y="128460"/>
                    <a:pt x="123825" y="118538"/>
                  </a:cubicBezTo>
                  <a:cubicBezTo>
                    <a:pt x="154384" y="108616"/>
                    <a:pt x="165894" y="93137"/>
                    <a:pt x="183356" y="75675"/>
                  </a:cubicBezTo>
                  <a:cubicBezTo>
                    <a:pt x="200818" y="58213"/>
                    <a:pt x="207566" y="25669"/>
                    <a:pt x="228600" y="13763"/>
                  </a:cubicBezTo>
                  <a:cubicBezTo>
                    <a:pt x="249634" y="1857"/>
                    <a:pt x="285353" y="-4890"/>
                    <a:pt x="309562" y="4238"/>
                  </a:cubicBezTo>
                  <a:cubicBezTo>
                    <a:pt x="333772" y="13366"/>
                    <a:pt x="352822" y="47893"/>
                    <a:pt x="373857" y="68531"/>
                  </a:cubicBezTo>
                  <a:cubicBezTo>
                    <a:pt x="394892" y="89169"/>
                    <a:pt x="404813" y="103853"/>
                    <a:pt x="450056" y="113775"/>
                  </a:cubicBezTo>
                  <a:cubicBezTo>
                    <a:pt x="495299" y="123697"/>
                    <a:pt x="590549" y="126079"/>
                    <a:pt x="645318" y="128063"/>
                  </a:cubicBezTo>
                  <a:cubicBezTo>
                    <a:pt x="700087" y="130047"/>
                    <a:pt x="739377" y="132626"/>
                    <a:pt x="778668" y="130444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D0A72377-63DB-4F57-8AB5-33FAD2C2650B}"/>
              </a:ext>
            </a:extLst>
          </p:cNvPr>
          <p:cNvSpPr/>
          <p:nvPr/>
        </p:nvSpPr>
        <p:spPr>
          <a:xfrm>
            <a:off x="3521089" y="1044917"/>
            <a:ext cx="4155541" cy="5072742"/>
          </a:xfrm>
          <a:prstGeom prst="roundRect">
            <a:avLst>
              <a:gd name="adj" fmla="val 10092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EA6C5160-7C38-4C27-898E-A9EEB5DD744B}"/>
              </a:ext>
            </a:extLst>
          </p:cNvPr>
          <p:cNvSpPr txBox="1"/>
          <p:nvPr/>
        </p:nvSpPr>
        <p:spPr>
          <a:xfrm>
            <a:off x="3521089" y="619263"/>
            <a:ext cx="4155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2F52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 models</a:t>
            </a:r>
            <a:endParaRPr lang="zh-CN" altLang="en-US" sz="2000" b="1" i="1" dirty="0">
              <a:solidFill>
                <a:srgbClr val="2F528F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664E0835-7BB4-4B89-9434-C2965351CD23}"/>
              </a:ext>
            </a:extLst>
          </p:cNvPr>
          <p:cNvSpPr txBox="1"/>
          <p:nvPr/>
        </p:nvSpPr>
        <p:spPr>
          <a:xfrm>
            <a:off x="3652702" y="1126899"/>
            <a:ext cx="3871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optimization object is:</a:t>
            </a:r>
            <a:endParaRPr lang="zh-CN" altLang="en-US" sz="1600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C5763A97-8C11-433D-833D-1ACDB4B9861D}"/>
              </a:ext>
            </a:extLst>
          </p:cNvPr>
          <p:cNvSpPr txBox="1"/>
          <p:nvPr/>
        </p:nvSpPr>
        <p:spPr>
          <a:xfrm>
            <a:off x="3652702" y="2107890"/>
            <a:ext cx="3871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optimization object is:</a:t>
            </a:r>
            <a:endParaRPr lang="zh-CN" altLang="en-US" sz="1600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832B31E9-464D-4B3D-A31D-39F8A7AD7319}"/>
              </a:ext>
            </a:extLst>
          </p:cNvPr>
          <p:cNvSpPr/>
          <p:nvPr/>
        </p:nvSpPr>
        <p:spPr>
          <a:xfrm>
            <a:off x="162964" y="1044917"/>
            <a:ext cx="3240009" cy="5072742"/>
          </a:xfrm>
          <a:prstGeom prst="roundRect">
            <a:avLst>
              <a:gd name="adj" fmla="val 10092"/>
            </a:avLst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76DE41ED-BDEB-49AE-8A94-B8E693A9A5E8}"/>
              </a:ext>
            </a:extLst>
          </p:cNvPr>
          <p:cNvSpPr/>
          <p:nvPr/>
        </p:nvSpPr>
        <p:spPr>
          <a:xfrm>
            <a:off x="7789060" y="1044917"/>
            <a:ext cx="4258085" cy="5072742"/>
          </a:xfrm>
          <a:prstGeom prst="roundRect">
            <a:avLst>
              <a:gd name="adj" fmla="val 10092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9CDBE103-E940-484C-91FE-65AAA7BE0527}"/>
              </a:ext>
            </a:extLst>
          </p:cNvPr>
          <p:cNvSpPr txBox="1"/>
          <p:nvPr/>
        </p:nvSpPr>
        <p:spPr>
          <a:xfrm>
            <a:off x="162964" y="619263"/>
            <a:ext cx="3240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5482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endParaRPr lang="zh-CN" altLang="en-US" sz="2000" b="1" i="1" dirty="0">
              <a:solidFill>
                <a:srgbClr val="548235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6CD51104-E102-4096-B171-D2B22ABE6030}"/>
              </a:ext>
            </a:extLst>
          </p:cNvPr>
          <p:cNvSpPr txBox="1"/>
          <p:nvPr/>
        </p:nvSpPr>
        <p:spPr>
          <a:xfrm>
            <a:off x="7789060" y="619263"/>
            <a:ext cx="4155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55A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test</a:t>
            </a:r>
            <a:endParaRPr lang="zh-CN" altLang="en-US" sz="2000" b="1" i="1" dirty="0">
              <a:solidFill>
                <a:srgbClr val="C55A11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04" name="连接符: 肘形 203">
            <a:extLst>
              <a:ext uri="{FF2B5EF4-FFF2-40B4-BE49-F238E27FC236}">
                <a16:creationId xmlns:a16="http://schemas.microsoft.com/office/drawing/2014/main" id="{A9E5B0AA-2D2F-4294-95B1-32D10638CEE7}"/>
              </a:ext>
            </a:extLst>
          </p:cNvPr>
          <p:cNvCxnSpPr>
            <a:cxnSpLocks/>
            <a:stCxn id="205" idx="4"/>
            <a:endCxn id="210" idx="4"/>
          </p:cNvCxnSpPr>
          <p:nvPr/>
        </p:nvCxnSpPr>
        <p:spPr>
          <a:xfrm rot="16200000" flipH="1">
            <a:off x="5940443" y="1354042"/>
            <a:ext cx="12700" cy="9671837"/>
          </a:xfrm>
          <a:prstGeom prst="bentConnector3">
            <a:avLst>
              <a:gd name="adj1" fmla="val 3439598"/>
            </a:avLst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C580F223-55A3-4C90-8C5D-F5265BFED3B1}"/>
              </a:ext>
            </a:extLst>
          </p:cNvPr>
          <p:cNvSpPr/>
          <p:nvPr/>
        </p:nvSpPr>
        <p:spPr>
          <a:xfrm>
            <a:off x="1032097" y="6045106"/>
            <a:ext cx="144855" cy="1448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5A8E1489-9834-4796-8A0A-7D661AA51AEE}"/>
              </a:ext>
            </a:extLst>
          </p:cNvPr>
          <p:cNvSpPr/>
          <p:nvPr/>
        </p:nvSpPr>
        <p:spPr>
          <a:xfrm>
            <a:off x="2450765" y="6045106"/>
            <a:ext cx="144855" cy="1448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5D3BFDFF-2B2C-4AA4-936A-B680BA27239D}"/>
              </a:ext>
            </a:extLst>
          </p:cNvPr>
          <p:cNvSpPr/>
          <p:nvPr/>
        </p:nvSpPr>
        <p:spPr>
          <a:xfrm>
            <a:off x="4817235" y="6045106"/>
            <a:ext cx="144855" cy="1448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51DE481B-22B7-488C-9B0E-41D6FC50BF61}"/>
              </a:ext>
            </a:extLst>
          </p:cNvPr>
          <p:cNvSpPr/>
          <p:nvPr/>
        </p:nvSpPr>
        <p:spPr>
          <a:xfrm>
            <a:off x="6235903" y="6045106"/>
            <a:ext cx="144855" cy="1448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78F8F608-332F-4FD8-B3CD-111C81DC2829}"/>
              </a:ext>
            </a:extLst>
          </p:cNvPr>
          <p:cNvSpPr/>
          <p:nvPr/>
        </p:nvSpPr>
        <p:spPr>
          <a:xfrm>
            <a:off x="9285266" y="6045106"/>
            <a:ext cx="144855" cy="1448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AE654030-58FF-4286-ACA2-E7FBE0AB4028}"/>
              </a:ext>
            </a:extLst>
          </p:cNvPr>
          <p:cNvSpPr/>
          <p:nvPr/>
        </p:nvSpPr>
        <p:spPr>
          <a:xfrm>
            <a:off x="10703934" y="6045106"/>
            <a:ext cx="144855" cy="1448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4" name="连接符: 肘形 213">
            <a:extLst>
              <a:ext uri="{FF2B5EF4-FFF2-40B4-BE49-F238E27FC236}">
                <a16:creationId xmlns:a16="http://schemas.microsoft.com/office/drawing/2014/main" id="{1249E67D-ED72-43D0-809A-902732115C7A}"/>
              </a:ext>
            </a:extLst>
          </p:cNvPr>
          <p:cNvCxnSpPr>
            <a:cxnSpLocks/>
            <a:stCxn id="206" idx="4"/>
            <a:endCxn id="207" idx="4"/>
          </p:cNvCxnSpPr>
          <p:nvPr/>
        </p:nvCxnSpPr>
        <p:spPr>
          <a:xfrm rot="16200000" flipH="1">
            <a:off x="3706428" y="5006726"/>
            <a:ext cx="12700" cy="2366470"/>
          </a:xfrm>
          <a:prstGeom prst="bentConnector3">
            <a:avLst>
              <a:gd name="adj1" fmla="val 1800000"/>
            </a:avLst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连接符: 肘形 216">
            <a:extLst>
              <a:ext uri="{FF2B5EF4-FFF2-40B4-BE49-F238E27FC236}">
                <a16:creationId xmlns:a16="http://schemas.microsoft.com/office/drawing/2014/main" id="{8052A77A-FD39-4F49-A167-9175537E1E26}"/>
              </a:ext>
            </a:extLst>
          </p:cNvPr>
          <p:cNvCxnSpPr>
            <a:cxnSpLocks/>
            <a:stCxn id="208" idx="4"/>
            <a:endCxn id="209" idx="4"/>
          </p:cNvCxnSpPr>
          <p:nvPr/>
        </p:nvCxnSpPr>
        <p:spPr>
          <a:xfrm rot="16200000" flipH="1">
            <a:off x="7833012" y="4665279"/>
            <a:ext cx="12700" cy="3049363"/>
          </a:xfrm>
          <a:prstGeom prst="bentConnector3">
            <a:avLst>
              <a:gd name="adj1" fmla="val 1800000"/>
            </a:avLst>
          </a:prstGeom>
          <a:ln w="3810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3" name="图形 222">
            <a:extLst>
              <a:ext uri="{FF2B5EF4-FFF2-40B4-BE49-F238E27FC236}">
                <a16:creationId xmlns:a16="http://schemas.microsoft.com/office/drawing/2014/main" id="{EB756F05-5675-4A18-8CF3-DBB57B0EFA7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281534" y="2450703"/>
            <a:ext cx="2634650" cy="492458"/>
          </a:xfrm>
          <a:prstGeom prst="rect">
            <a:avLst/>
          </a:prstGeom>
        </p:spPr>
      </p:pic>
      <p:pic>
        <p:nvPicPr>
          <p:cNvPr id="225" name="图形 224">
            <a:extLst>
              <a:ext uri="{FF2B5EF4-FFF2-40B4-BE49-F238E27FC236}">
                <a16:creationId xmlns:a16="http://schemas.microsoft.com/office/drawing/2014/main" id="{DDAA8581-3E92-4467-B7E8-85E5AAA2EC97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4798935" y="1463576"/>
            <a:ext cx="1378882" cy="492458"/>
          </a:xfrm>
          <a:prstGeom prst="rect">
            <a:avLst/>
          </a:prstGeom>
        </p:spPr>
      </p:pic>
      <p:sp>
        <p:nvSpPr>
          <p:cNvPr id="226" name="文本框 225">
            <a:extLst>
              <a:ext uri="{FF2B5EF4-FFF2-40B4-BE49-F238E27FC236}">
                <a16:creationId xmlns:a16="http://schemas.microsoft.com/office/drawing/2014/main" id="{24E66A00-F0BC-4898-B65C-A4F462CE16C8}"/>
              </a:ext>
            </a:extLst>
          </p:cNvPr>
          <p:cNvSpPr txBox="1"/>
          <p:nvPr/>
        </p:nvSpPr>
        <p:spPr>
          <a:xfrm>
            <a:off x="2523747" y="6114551"/>
            <a:ext cx="236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</a:t>
            </a:r>
            <a:endParaRPr lang="zh-CN" altLang="en-US" sz="1600" i="1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5964BF04-97FB-4E6C-A055-4509145A15B0}"/>
              </a:ext>
            </a:extLst>
          </p:cNvPr>
          <p:cNvSpPr txBox="1"/>
          <p:nvPr/>
        </p:nvSpPr>
        <p:spPr>
          <a:xfrm>
            <a:off x="4399104" y="6332478"/>
            <a:ext cx="236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</a:t>
            </a:r>
            <a:endParaRPr lang="zh-CN" altLang="en-US" sz="1600" i="1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C8FE5082-2B47-4B12-BBA9-F5D1006DE677}"/>
              </a:ext>
            </a:extLst>
          </p:cNvPr>
          <p:cNvSpPr txBox="1"/>
          <p:nvPr/>
        </p:nvSpPr>
        <p:spPr>
          <a:xfrm>
            <a:off x="6288862" y="6114551"/>
            <a:ext cx="3075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models</a:t>
            </a:r>
            <a:endParaRPr lang="zh-CN" altLang="en-US" sz="1600" i="1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319D9300-FF15-40B6-A22E-31628738337F}"/>
              </a:ext>
            </a:extLst>
          </p:cNvPr>
          <p:cNvSpPr txBox="1"/>
          <p:nvPr/>
        </p:nvSpPr>
        <p:spPr>
          <a:xfrm>
            <a:off x="296546" y="1126899"/>
            <a:ext cx="2889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UM-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GearEccDataset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11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FSLs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eccentricity fault.</a:t>
            </a:r>
            <a:endParaRPr lang="zh-CN" altLang="en-US" sz="1600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18BDC70E-D9A4-4E60-9A3A-05F1DEB2D0A5}"/>
              </a:ext>
            </a:extLst>
          </p:cNvPr>
          <p:cNvSpPr txBox="1"/>
          <p:nvPr/>
        </p:nvSpPr>
        <p:spPr>
          <a:xfrm>
            <a:off x="296546" y="3461989"/>
            <a:ext cx="2889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XJTUSpurgear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with 5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FSLs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root crack fault.</a:t>
            </a:r>
            <a:endParaRPr lang="zh-CN" altLang="en-US" sz="1600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29032C5F-A193-43E0-BC3F-58165A54E62C}"/>
              </a:ext>
            </a:extLst>
          </p:cNvPr>
          <p:cNvGrpSpPr/>
          <p:nvPr/>
        </p:nvGrpSpPr>
        <p:grpSpPr>
          <a:xfrm>
            <a:off x="377249" y="1819015"/>
            <a:ext cx="1253010" cy="1253010"/>
            <a:chOff x="4042924" y="3351757"/>
            <a:chExt cx="701748" cy="701748"/>
          </a:xfrm>
        </p:grpSpPr>
        <p:sp>
          <p:nvSpPr>
            <p:cNvPr id="233" name="文本框 232">
              <a:extLst>
                <a:ext uri="{FF2B5EF4-FFF2-40B4-BE49-F238E27FC236}">
                  <a16:creationId xmlns:a16="http://schemas.microsoft.com/office/drawing/2014/main" id="{52665727-AF7D-4C86-9964-27C5F6DDAD23}"/>
                </a:ext>
              </a:extLst>
            </p:cNvPr>
            <p:cNvSpPr txBox="1"/>
            <p:nvPr/>
          </p:nvSpPr>
          <p:spPr>
            <a:xfrm rot="20301499">
              <a:off x="4399160" y="3459337"/>
              <a:ext cx="324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i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</a:t>
              </a:r>
              <a:r>
                <a:rPr lang="en-US" altLang="zh-CN" sz="1200" i="1" baseline="-2500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zh-CN" altLang="en-US" sz="1200" i="1" baseline="-25000">
                <a:latin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12F6511F-0E24-4F19-BCCD-A79E395A3FD1}"/>
                </a:ext>
              </a:extLst>
            </p:cNvPr>
            <p:cNvGrpSpPr/>
            <p:nvPr/>
          </p:nvGrpSpPr>
          <p:grpSpPr>
            <a:xfrm>
              <a:off x="4042924" y="3351757"/>
              <a:ext cx="701748" cy="701748"/>
              <a:chOff x="3962613" y="2597714"/>
              <a:chExt cx="701748" cy="701748"/>
            </a:xfrm>
          </p:grpSpPr>
          <p:sp>
            <p:nvSpPr>
              <p:cNvPr id="235" name="椭圆 234">
                <a:extLst>
                  <a:ext uri="{FF2B5EF4-FFF2-40B4-BE49-F238E27FC236}">
                    <a16:creationId xmlns:a16="http://schemas.microsoft.com/office/drawing/2014/main" id="{77509308-7819-42CE-8C39-15153328B6D1}"/>
                  </a:ext>
                </a:extLst>
              </p:cNvPr>
              <p:cNvSpPr/>
              <p:nvPr/>
            </p:nvSpPr>
            <p:spPr>
              <a:xfrm>
                <a:off x="4354375" y="2902868"/>
                <a:ext cx="45720" cy="4572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/>
              </a:p>
            </p:txBody>
          </p:sp>
          <p:sp>
            <p:nvSpPr>
              <p:cNvPr id="236" name="弧形 235">
                <a:extLst>
                  <a:ext uri="{FF2B5EF4-FFF2-40B4-BE49-F238E27FC236}">
                    <a16:creationId xmlns:a16="http://schemas.microsoft.com/office/drawing/2014/main" id="{A1F225CE-0BA8-468A-ACF1-9169BE7A370E}"/>
                  </a:ext>
                </a:extLst>
              </p:cNvPr>
              <p:cNvSpPr/>
              <p:nvPr/>
            </p:nvSpPr>
            <p:spPr>
              <a:xfrm>
                <a:off x="3962613" y="2597714"/>
                <a:ext cx="701748" cy="701748"/>
              </a:xfrm>
              <a:prstGeom prst="arc">
                <a:avLst>
                  <a:gd name="adj1" fmla="val 14323732"/>
                  <a:gd name="adj2" fmla="val 12546256"/>
                </a:avLst>
              </a:prstGeom>
              <a:ln>
                <a:solidFill>
                  <a:schemeClr val="tx1"/>
                </a:solidFill>
                <a:headEnd type="stealth" w="sm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/>
              </a:p>
            </p:txBody>
          </p:sp>
          <p:sp>
            <p:nvSpPr>
              <p:cNvPr id="237" name="iconfont-10278-5044295">
                <a:extLst>
                  <a:ext uri="{FF2B5EF4-FFF2-40B4-BE49-F238E27FC236}">
                    <a16:creationId xmlns:a16="http://schemas.microsoft.com/office/drawing/2014/main" id="{20E3A31F-36C0-4352-BAEA-FA47B6889BF5}"/>
                  </a:ext>
                </a:extLst>
              </p:cNvPr>
              <p:cNvSpPr/>
              <p:nvPr/>
            </p:nvSpPr>
            <p:spPr>
              <a:xfrm>
                <a:off x="4090111" y="2638657"/>
                <a:ext cx="574250" cy="574144"/>
              </a:xfrm>
              <a:custGeom>
                <a:avLst/>
                <a:gdLst>
                  <a:gd name="T0" fmla="*/ 4649 w 11294"/>
                  <a:gd name="T1" fmla="*/ 11293 h 11293"/>
                  <a:gd name="T2" fmla="*/ 4371 w 11294"/>
                  <a:gd name="T3" fmla="*/ 10414 h 11293"/>
                  <a:gd name="T4" fmla="*/ 2566 w 11294"/>
                  <a:gd name="T5" fmla="*/ 10293 h 11293"/>
                  <a:gd name="T6" fmla="*/ 949 w 11294"/>
                  <a:gd name="T7" fmla="*/ 8933 h 11293"/>
                  <a:gd name="T8" fmla="*/ 1374 w 11294"/>
                  <a:gd name="T9" fmla="*/ 8115 h 11293"/>
                  <a:gd name="T10" fmla="*/ 182 w 11294"/>
                  <a:gd name="T11" fmla="*/ 6753 h 11293"/>
                  <a:gd name="T12" fmla="*/ 0 w 11294"/>
                  <a:gd name="T13" fmla="*/ 4648 h 11293"/>
                  <a:gd name="T14" fmla="*/ 879 w 11294"/>
                  <a:gd name="T15" fmla="*/ 4371 h 11293"/>
                  <a:gd name="T16" fmla="*/ 1000 w 11294"/>
                  <a:gd name="T17" fmla="*/ 2565 h 11293"/>
                  <a:gd name="T18" fmla="*/ 2360 w 11294"/>
                  <a:gd name="T19" fmla="*/ 948 h 11293"/>
                  <a:gd name="T20" fmla="*/ 3178 w 11294"/>
                  <a:gd name="T21" fmla="*/ 1374 h 11293"/>
                  <a:gd name="T22" fmla="*/ 4540 w 11294"/>
                  <a:gd name="T23" fmla="*/ 181 h 11293"/>
                  <a:gd name="T24" fmla="*/ 6645 w 11294"/>
                  <a:gd name="T25" fmla="*/ 0 h 11293"/>
                  <a:gd name="T26" fmla="*/ 6922 w 11294"/>
                  <a:gd name="T27" fmla="*/ 879 h 11293"/>
                  <a:gd name="T28" fmla="*/ 8728 w 11294"/>
                  <a:gd name="T29" fmla="*/ 999 h 11293"/>
                  <a:gd name="T30" fmla="*/ 10345 w 11294"/>
                  <a:gd name="T31" fmla="*/ 2359 h 11293"/>
                  <a:gd name="T32" fmla="*/ 9920 w 11294"/>
                  <a:gd name="T33" fmla="*/ 3177 h 11293"/>
                  <a:gd name="T34" fmla="*/ 11112 w 11294"/>
                  <a:gd name="T35" fmla="*/ 4539 h 11293"/>
                  <a:gd name="T36" fmla="*/ 11294 w 11294"/>
                  <a:gd name="T37" fmla="*/ 6644 h 11293"/>
                  <a:gd name="T38" fmla="*/ 10415 w 11294"/>
                  <a:gd name="T39" fmla="*/ 6922 h 11293"/>
                  <a:gd name="T40" fmla="*/ 10294 w 11294"/>
                  <a:gd name="T41" fmla="*/ 8727 h 11293"/>
                  <a:gd name="T42" fmla="*/ 8934 w 11294"/>
                  <a:gd name="T43" fmla="*/ 10344 h 11293"/>
                  <a:gd name="T44" fmla="*/ 8116 w 11294"/>
                  <a:gd name="T45" fmla="*/ 9919 h 11293"/>
                  <a:gd name="T46" fmla="*/ 6754 w 11294"/>
                  <a:gd name="T47" fmla="*/ 11111 h 11293"/>
                  <a:gd name="T48" fmla="*/ 4832 w 11294"/>
                  <a:gd name="T49" fmla="*/ 10885 h 11293"/>
                  <a:gd name="T50" fmla="*/ 6437 w 11294"/>
                  <a:gd name="T51" fmla="*/ 10250 h 11293"/>
                  <a:gd name="T52" fmla="*/ 8026 w 11294"/>
                  <a:gd name="T53" fmla="*/ 9498 h 11293"/>
                  <a:gd name="T54" fmla="*/ 8775 w 11294"/>
                  <a:gd name="T55" fmla="*/ 9927 h 11293"/>
                  <a:gd name="T56" fmla="*/ 9461 w 11294"/>
                  <a:gd name="T57" fmla="*/ 8343 h 11293"/>
                  <a:gd name="T58" fmla="*/ 10053 w 11294"/>
                  <a:gd name="T59" fmla="*/ 6688 h 11293"/>
                  <a:gd name="T60" fmla="*/ 10887 w 11294"/>
                  <a:gd name="T61" fmla="*/ 6461 h 11293"/>
                  <a:gd name="T62" fmla="*/ 10251 w 11294"/>
                  <a:gd name="T63" fmla="*/ 4856 h 11293"/>
                  <a:gd name="T64" fmla="*/ 9499 w 11294"/>
                  <a:gd name="T65" fmla="*/ 3267 h 11293"/>
                  <a:gd name="T66" fmla="*/ 9928 w 11294"/>
                  <a:gd name="T67" fmla="*/ 2518 h 11293"/>
                  <a:gd name="T68" fmla="*/ 8344 w 11294"/>
                  <a:gd name="T69" fmla="*/ 1832 h 11293"/>
                  <a:gd name="T70" fmla="*/ 6689 w 11294"/>
                  <a:gd name="T71" fmla="*/ 1240 h 11293"/>
                  <a:gd name="T72" fmla="*/ 6462 w 11294"/>
                  <a:gd name="T73" fmla="*/ 407 h 11293"/>
                  <a:gd name="T74" fmla="*/ 4857 w 11294"/>
                  <a:gd name="T75" fmla="*/ 1042 h 11293"/>
                  <a:gd name="T76" fmla="*/ 3268 w 11294"/>
                  <a:gd name="T77" fmla="*/ 1794 h 11293"/>
                  <a:gd name="T78" fmla="*/ 2519 w 11294"/>
                  <a:gd name="T79" fmla="*/ 1364 h 11293"/>
                  <a:gd name="T80" fmla="*/ 1833 w 11294"/>
                  <a:gd name="T81" fmla="*/ 2949 h 11293"/>
                  <a:gd name="T82" fmla="*/ 1241 w 11294"/>
                  <a:gd name="T83" fmla="*/ 4604 h 11293"/>
                  <a:gd name="T84" fmla="*/ 407 w 11294"/>
                  <a:gd name="T85" fmla="*/ 4831 h 11293"/>
                  <a:gd name="T86" fmla="*/ 1043 w 11294"/>
                  <a:gd name="T87" fmla="*/ 6436 h 11293"/>
                  <a:gd name="T88" fmla="*/ 1795 w 11294"/>
                  <a:gd name="T89" fmla="*/ 8025 h 11293"/>
                  <a:gd name="T90" fmla="*/ 1365 w 11294"/>
                  <a:gd name="T91" fmla="*/ 8775 h 11293"/>
                  <a:gd name="T92" fmla="*/ 2950 w 11294"/>
                  <a:gd name="T93" fmla="*/ 9460 h 11293"/>
                  <a:gd name="T94" fmla="*/ 4605 w 11294"/>
                  <a:gd name="T95" fmla="*/ 10052 h 11293"/>
                  <a:gd name="T96" fmla="*/ 4832 w 11294"/>
                  <a:gd name="T97" fmla="*/ 10885 h 11293"/>
                  <a:gd name="T98" fmla="*/ 2986 w 11294"/>
                  <a:gd name="T99" fmla="*/ 5646 h 11293"/>
                  <a:gd name="T100" fmla="*/ 8308 w 11294"/>
                  <a:gd name="T101" fmla="*/ 5646 h 11293"/>
                  <a:gd name="T102" fmla="*/ 5647 w 11294"/>
                  <a:gd name="T103" fmla="*/ 3393 h 11293"/>
                  <a:gd name="T104" fmla="*/ 5647 w 11294"/>
                  <a:gd name="T105" fmla="*/ 7899 h 11293"/>
                  <a:gd name="T106" fmla="*/ 5647 w 11294"/>
                  <a:gd name="T107" fmla="*/ 3393 h 11293"/>
                  <a:gd name="connsiteX0" fmla="*/ 6552 w 11294"/>
                  <a:gd name="connsiteY0" fmla="*/ 11293 h 11293"/>
                  <a:gd name="connsiteX1" fmla="*/ 4649 w 11294"/>
                  <a:gd name="connsiteY1" fmla="*/ 11293 h 11293"/>
                  <a:gd name="connsiteX2" fmla="*/ 4446 w 11294"/>
                  <a:gd name="connsiteY2" fmla="*/ 11111 h 11293"/>
                  <a:gd name="connsiteX3" fmla="*/ 4371 w 11294"/>
                  <a:gd name="connsiteY3" fmla="*/ 10414 h 11293"/>
                  <a:gd name="connsiteX4" fmla="*/ 3093 w 11294"/>
                  <a:gd name="connsiteY4" fmla="*/ 9869 h 11293"/>
                  <a:gd name="connsiteX5" fmla="*/ 2566 w 11294"/>
                  <a:gd name="connsiteY5" fmla="*/ 10293 h 11293"/>
                  <a:gd name="connsiteX6" fmla="*/ 2294 w 11294"/>
                  <a:gd name="connsiteY6" fmla="*/ 10279 h 11293"/>
                  <a:gd name="connsiteX7" fmla="*/ 949 w 11294"/>
                  <a:gd name="connsiteY7" fmla="*/ 8933 h 11293"/>
                  <a:gd name="connsiteX8" fmla="*/ 934 w 11294"/>
                  <a:gd name="connsiteY8" fmla="*/ 8662 h 11293"/>
                  <a:gd name="connsiteX9" fmla="*/ 1374 w 11294"/>
                  <a:gd name="connsiteY9" fmla="*/ 8115 h 11293"/>
                  <a:gd name="connsiteX10" fmla="*/ 855 w 11294"/>
                  <a:gd name="connsiteY10" fmla="*/ 6826 h 11293"/>
                  <a:gd name="connsiteX11" fmla="*/ 182 w 11294"/>
                  <a:gd name="connsiteY11" fmla="*/ 6753 h 11293"/>
                  <a:gd name="connsiteX12" fmla="*/ 0 w 11294"/>
                  <a:gd name="connsiteY12" fmla="*/ 6551 h 11293"/>
                  <a:gd name="connsiteX13" fmla="*/ 0 w 11294"/>
                  <a:gd name="connsiteY13" fmla="*/ 4648 h 11293"/>
                  <a:gd name="connsiteX14" fmla="*/ 182 w 11294"/>
                  <a:gd name="connsiteY14" fmla="*/ 4446 h 11293"/>
                  <a:gd name="connsiteX15" fmla="*/ 879 w 11294"/>
                  <a:gd name="connsiteY15" fmla="*/ 4371 h 11293"/>
                  <a:gd name="connsiteX16" fmla="*/ 1424 w 11294"/>
                  <a:gd name="connsiteY16" fmla="*/ 3092 h 11293"/>
                  <a:gd name="connsiteX17" fmla="*/ 1000 w 11294"/>
                  <a:gd name="connsiteY17" fmla="*/ 2565 h 11293"/>
                  <a:gd name="connsiteX18" fmla="*/ 1014 w 11294"/>
                  <a:gd name="connsiteY18" fmla="*/ 2293 h 11293"/>
                  <a:gd name="connsiteX19" fmla="*/ 2360 w 11294"/>
                  <a:gd name="connsiteY19" fmla="*/ 948 h 11293"/>
                  <a:gd name="connsiteX20" fmla="*/ 2631 w 11294"/>
                  <a:gd name="connsiteY20" fmla="*/ 933 h 11293"/>
                  <a:gd name="connsiteX21" fmla="*/ 3178 w 11294"/>
                  <a:gd name="connsiteY21" fmla="*/ 1374 h 11293"/>
                  <a:gd name="connsiteX22" fmla="*/ 4467 w 11294"/>
                  <a:gd name="connsiteY22" fmla="*/ 855 h 11293"/>
                  <a:gd name="connsiteX23" fmla="*/ 4540 w 11294"/>
                  <a:gd name="connsiteY23" fmla="*/ 181 h 11293"/>
                  <a:gd name="connsiteX24" fmla="*/ 4742 w 11294"/>
                  <a:gd name="connsiteY24" fmla="*/ 0 h 11293"/>
                  <a:gd name="connsiteX25" fmla="*/ 6645 w 11294"/>
                  <a:gd name="connsiteY25" fmla="*/ 0 h 11293"/>
                  <a:gd name="connsiteX26" fmla="*/ 6847 w 11294"/>
                  <a:gd name="connsiteY26" fmla="*/ 181 h 11293"/>
                  <a:gd name="connsiteX27" fmla="*/ 6922 w 11294"/>
                  <a:gd name="connsiteY27" fmla="*/ 879 h 11293"/>
                  <a:gd name="connsiteX28" fmla="*/ 8201 w 11294"/>
                  <a:gd name="connsiteY28" fmla="*/ 1424 h 11293"/>
                  <a:gd name="connsiteX29" fmla="*/ 8728 w 11294"/>
                  <a:gd name="connsiteY29" fmla="*/ 999 h 11293"/>
                  <a:gd name="connsiteX30" fmla="*/ 9000 w 11294"/>
                  <a:gd name="connsiteY30" fmla="*/ 1014 h 11293"/>
                  <a:gd name="connsiteX31" fmla="*/ 10345 w 11294"/>
                  <a:gd name="connsiteY31" fmla="*/ 2359 h 11293"/>
                  <a:gd name="connsiteX32" fmla="*/ 10360 w 11294"/>
                  <a:gd name="connsiteY32" fmla="*/ 2631 h 11293"/>
                  <a:gd name="connsiteX33" fmla="*/ 9920 w 11294"/>
                  <a:gd name="connsiteY33" fmla="*/ 3177 h 11293"/>
                  <a:gd name="connsiteX34" fmla="*/ 10439 w 11294"/>
                  <a:gd name="connsiteY34" fmla="*/ 4467 h 11293"/>
                  <a:gd name="connsiteX35" fmla="*/ 11112 w 11294"/>
                  <a:gd name="connsiteY35" fmla="*/ 4539 h 11293"/>
                  <a:gd name="connsiteX36" fmla="*/ 11294 w 11294"/>
                  <a:gd name="connsiteY36" fmla="*/ 4741 h 11293"/>
                  <a:gd name="connsiteX37" fmla="*/ 11294 w 11294"/>
                  <a:gd name="connsiteY37" fmla="*/ 6644 h 11293"/>
                  <a:gd name="connsiteX38" fmla="*/ 11112 w 11294"/>
                  <a:gd name="connsiteY38" fmla="*/ 6847 h 11293"/>
                  <a:gd name="connsiteX39" fmla="*/ 10415 w 11294"/>
                  <a:gd name="connsiteY39" fmla="*/ 6922 h 11293"/>
                  <a:gd name="connsiteX40" fmla="*/ 9869 w 11294"/>
                  <a:gd name="connsiteY40" fmla="*/ 8200 h 11293"/>
                  <a:gd name="connsiteX41" fmla="*/ 10294 w 11294"/>
                  <a:gd name="connsiteY41" fmla="*/ 8727 h 11293"/>
                  <a:gd name="connsiteX42" fmla="*/ 10280 w 11294"/>
                  <a:gd name="connsiteY42" fmla="*/ 8999 h 11293"/>
                  <a:gd name="connsiteX43" fmla="*/ 8934 w 11294"/>
                  <a:gd name="connsiteY43" fmla="*/ 10344 h 11293"/>
                  <a:gd name="connsiteX44" fmla="*/ 8663 w 11294"/>
                  <a:gd name="connsiteY44" fmla="*/ 10359 h 11293"/>
                  <a:gd name="connsiteX45" fmla="*/ 8116 w 11294"/>
                  <a:gd name="connsiteY45" fmla="*/ 9919 h 11293"/>
                  <a:gd name="connsiteX46" fmla="*/ 6827 w 11294"/>
                  <a:gd name="connsiteY46" fmla="*/ 10438 h 11293"/>
                  <a:gd name="connsiteX47" fmla="*/ 6754 w 11294"/>
                  <a:gd name="connsiteY47" fmla="*/ 11111 h 11293"/>
                  <a:gd name="connsiteX48" fmla="*/ 6552 w 11294"/>
                  <a:gd name="connsiteY48" fmla="*/ 11293 h 11293"/>
                  <a:gd name="connsiteX49" fmla="*/ 4832 w 11294"/>
                  <a:gd name="connsiteY49" fmla="*/ 10885 h 11293"/>
                  <a:gd name="connsiteX50" fmla="*/ 6369 w 11294"/>
                  <a:gd name="connsiteY50" fmla="*/ 10885 h 11293"/>
                  <a:gd name="connsiteX51" fmla="*/ 6437 w 11294"/>
                  <a:gd name="connsiteY51" fmla="*/ 10250 h 11293"/>
                  <a:gd name="connsiteX52" fmla="*/ 6597 w 11294"/>
                  <a:gd name="connsiteY52" fmla="*/ 10073 h 11293"/>
                  <a:gd name="connsiteX53" fmla="*/ 8026 w 11294"/>
                  <a:gd name="connsiteY53" fmla="*/ 9498 h 11293"/>
                  <a:gd name="connsiteX54" fmla="*/ 8261 w 11294"/>
                  <a:gd name="connsiteY54" fmla="*/ 9513 h 11293"/>
                  <a:gd name="connsiteX55" fmla="*/ 8775 w 11294"/>
                  <a:gd name="connsiteY55" fmla="*/ 9927 h 11293"/>
                  <a:gd name="connsiteX56" fmla="*/ 9862 w 11294"/>
                  <a:gd name="connsiteY56" fmla="*/ 8841 h 11293"/>
                  <a:gd name="connsiteX57" fmla="*/ 9461 w 11294"/>
                  <a:gd name="connsiteY57" fmla="*/ 8343 h 11293"/>
                  <a:gd name="connsiteX58" fmla="*/ 9449 w 11294"/>
                  <a:gd name="connsiteY58" fmla="*/ 8104 h 11293"/>
                  <a:gd name="connsiteX59" fmla="*/ 10053 w 11294"/>
                  <a:gd name="connsiteY59" fmla="*/ 6688 h 11293"/>
                  <a:gd name="connsiteX60" fmla="*/ 10230 w 11294"/>
                  <a:gd name="connsiteY60" fmla="*/ 6532 h 11293"/>
                  <a:gd name="connsiteX61" fmla="*/ 10887 w 11294"/>
                  <a:gd name="connsiteY61" fmla="*/ 6461 h 11293"/>
                  <a:gd name="connsiteX62" fmla="*/ 10887 w 11294"/>
                  <a:gd name="connsiteY62" fmla="*/ 4924 h 11293"/>
                  <a:gd name="connsiteX63" fmla="*/ 10251 w 11294"/>
                  <a:gd name="connsiteY63" fmla="*/ 4856 h 11293"/>
                  <a:gd name="connsiteX64" fmla="*/ 10074 w 11294"/>
                  <a:gd name="connsiteY64" fmla="*/ 4696 h 11293"/>
                  <a:gd name="connsiteX65" fmla="*/ 9499 w 11294"/>
                  <a:gd name="connsiteY65" fmla="*/ 3267 h 11293"/>
                  <a:gd name="connsiteX66" fmla="*/ 9514 w 11294"/>
                  <a:gd name="connsiteY66" fmla="*/ 3032 h 11293"/>
                  <a:gd name="connsiteX67" fmla="*/ 9928 w 11294"/>
                  <a:gd name="connsiteY67" fmla="*/ 2518 h 11293"/>
                  <a:gd name="connsiteX68" fmla="*/ 8842 w 11294"/>
                  <a:gd name="connsiteY68" fmla="*/ 1431 h 11293"/>
                  <a:gd name="connsiteX69" fmla="*/ 8344 w 11294"/>
                  <a:gd name="connsiteY69" fmla="*/ 1832 h 11293"/>
                  <a:gd name="connsiteX70" fmla="*/ 8105 w 11294"/>
                  <a:gd name="connsiteY70" fmla="*/ 1844 h 11293"/>
                  <a:gd name="connsiteX71" fmla="*/ 6689 w 11294"/>
                  <a:gd name="connsiteY71" fmla="*/ 1240 h 11293"/>
                  <a:gd name="connsiteX72" fmla="*/ 6533 w 11294"/>
                  <a:gd name="connsiteY72" fmla="*/ 1063 h 11293"/>
                  <a:gd name="connsiteX73" fmla="*/ 6462 w 11294"/>
                  <a:gd name="connsiteY73" fmla="*/ 407 h 11293"/>
                  <a:gd name="connsiteX74" fmla="*/ 4925 w 11294"/>
                  <a:gd name="connsiteY74" fmla="*/ 407 h 11293"/>
                  <a:gd name="connsiteX75" fmla="*/ 4857 w 11294"/>
                  <a:gd name="connsiteY75" fmla="*/ 1042 h 11293"/>
                  <a:gd name="connsiteX76" fmla="*/ 4697 w 11294"/>
                  <a:gd name="connsiteY76" fmla="*/ 1219 h 11293"/>
                  <a:gd name="connsiteX77" fmla="*/ 3268 w 11294"/>
                  <a:gd name="connsiteY77" fmla="*/ 1794 h 11293"/>
                  <a:gd name="connsiteX78" fmla="*/ 3033 w 11294"/>
                  <a:gd name="connsiteY78" fmla="*/ 1779 h 11293"/>
                  <a:gd name="connsiteX79" fmla="*/ 2519 w 11294"/>
                  <a:gd name="connsiteY79" fmla="*/ 1364 h 11293"/>
                  <a:gd name="connsiteX80" fmla="*/ 1432 w 11294"/>
                  <a:gd name="connsiteY80" fmla="*/ 2451 h 11293"/>
                  <a:gd name="connsiteX81" fmla="*/ 1833 w 11294"/>
                  <a:gd name="connsiteY81" fmla="*/ 2949 h 11293"/>
                  <a:gd name="connsiteX82" fmla="*/ 1845 w 11294"/>
                  <a:gd name="connsiteY82" fmla="*/ 3188 h 11293"/>
                  <a:gd name="connsiteX83" fmla="*/ 1241 w 11294"/>
                  <a:gd name="connsiteY83" fmla="*/ 4604 h 11293"/>
                  <a:gd name="connsiteX84" fmla="*/ 1064 w 11294"/>
                  <a:gd name="connsiteY84" fmla="*/ 4760 h 11293"/>
                  <a:gd name="connsiteX85" fmla="*/ 407 w 11294"/>
                  <a:gd name="connsiteY85" fmla="*/ 4831 h 11293"/>
                  <a:gd name="connsiteX86" fmla="*/ 407 w 11294"/>
                  <a:gd name="connsiteY86" fmla="*/ 6368 h 11293"/>
                  <a:gd name="connsiteX87" fmla="*/ 1043 w 11294"/>
                  <a:gd name="connsiteY87" fmla="*/ 6436 h 11293"/>
                  <a:gd name="connsiteX88" fmla="*/ 1220 w 11294"/>
                  <a:gd name="connsiteY88" fmla="*/ 6596 h 11293"/>
                  <a:gd name="connsiteX89" fmla="*/ 1795 w 11294"/>
                  <a:gd name="connsiteY89" fmla="*/ 8025 h 11293"/>
                  <a:gd name="connsiteX90" fmla="*/ 1780 w 11294"/>
                  <a:gd name="connsiteY90" fmla="*/ 8260 h 11293"/>
                  <a:gd name="connsiteX91" fmla="*/ 1365 w 11294"/>
                  <a:gd name="connsiteY91" fmla="*/ 8775 h 11293"/>
                  <a:gd name="connsiteX92" fmla="*/ 2452 w 11294"/>
                  <a:gd name="connsiteY92" fmla="*/ 9861 h 11293"/>
                  <a:gd name="connsiteX93" fmla="*/ 2950 w 11294"/>
                  <a:gd name="connsiteY93" fmla="*/ 9460 h 11293"/>
                  <a:gd name="connsiteX94" fmla="*/ 3189 w 11294"/>
                  <a:gd name="connsiteY94" fmla="*/ 9448 h 11293"/>
                  <a:gd name="connsiteX95" fmla="*/ 4605 w 11294"/>
                  <a:gd name="connsiteY95" fmla="*/ 10052 h 11293"/>
                  <a:gd name="connsiteX96" fmla="*/ 4761 w 11294"/>
                  <a:gd name="connsiteY96" fmla="*/ 10229 h 11293"/>
                  <a:gd name="connsiteX97" fmla="*/ 4832 w 11294"/>
                  <a:gd name="connsiteY97" fmla="*/ 10885 h 11293"/>
                  <a:gd name="connsiteX98" fmla="*/ 5647 w 11294"/>
                  <a:gd name="connsiteY98" fmla="*/ 8307 h 11293"/>
                  <a:gd name="connsiteX99" fmla="*/ 2986 w 11294"/>
                  <a:gd name="connsiteY99" fmla="*/ 5646 h 11293"/>
                  <a:gd name="connsiteX100" fmla="*/ 5647 w 11294"/>
                  <a:gd name="connsiteY100" fmla="*/ 2985 h 11293"/>
                  <a:gd name="connsiteX101" fmla="*/ 8308 w 11294"/>
                  <a:gd name="connsiteY101" fmla="*/ 5646 h 11293"/>
                  <a:gd name="connsiteX102" fmla="*/ 5647 w 11294"/>
                  <a:gd name="connsiteY102" fmla="*/ 8307 h 11293"/>
                  <a:gd name="connsiteX103" fmla="*/ 7900 w 11294"/>
                  <a:gd name="connsiteY103" fmla="*/ 5646 h 11293"/>
                  <a:gd name="connsiteX104" fmla="*/ 3393 w 11294"/>
                  <a:gd name="connsiteY104" fmla="*/ 5646 h 11293"/>
                  <a:gd name="connsiteX105" fmla="*/ 5647 w 11294"/>
                  <a:gd name="connsiteY105" fmla="*/ 7899 h 11293"/>
                  <a:gd name="connsiteX106" fmla="*/ 7900 w 11294"/>
                  <a:gd name="connsiteY106" fmla="*/ 5646 h 11293"/>
                  <a:gd name="connsiteX0" fmla="*/ 6552 w 11294"/>
                  <a:gd name="connsiteY0" fmla="*/ 11293 h 11293"/>
                  <a:gd name="connsiteX1" fmla="*/ 4649 w 11294"/>
                  <a:gd name="connsiteY1" fmla="*/ 11293 h 11293"/>
                  <a:gd name="connsiteX2" fmla="*/ 4446 w 11294"/>
                  <a:gd name="connsiteY2" fmla="*/ 11111 h 11293"/>
                  <a:gd name="connsiteX3" fmla="*/ 4371 w 11294"/>
                  <a:gd name="connsiteY3" fmla="*/ 10414 h 11293"/>
                  <a:gd name="connsiteX4" fmla="*/ 3093 w 11294"/>
                  <a:gd name="connsiteY4" fmla="*/ 9869 h 11293"/>
                  <a:gd name="connsiteX5" fmla="*/ 2566 w 11294"/>
                  <a:gd name="connsiteY5" fmla="*/ 10293 h 11293"/>
                  <a:gd name="connsiteX6" fmla="*/ 2294 w 11294"/>
                  <a:gd name="connsiteY6" fmla="*/ 10279 h 11293"/>
                  <a:gd name="connsiteX7" fmla="*/ 949 w 11294"/>
                  <a:gd name="connsiteY7" fmla="*/ 8933 h 11293"/>
                  <a:gd name="connsiteX8" fmla="*/ 934 w 11294"/>
                  <a:gd name="connsiteY8" fmla="*/ 8662 h 11293"/>
                  <a:gd name="connsiteX9" fmla="*/ 1374 w 11294"/>
                  <a:gd name="connsiteY9" fmla="*/ 8115 h 11293"/>
                  <a:gd name="connsiteX10" fmla="*/ 855 w 11294"/>
                  <a:gd name="connsiteY10" fmla="*/ 6826 h 11293"/>
                  <a:gd name="connsiteX11" fmla="*/ 182 w 11294"/>
                  <a:gd name="connsiteY11" fmla="*/ 6753 h 11293"/>
                  <a:gd name="connsiteX12" fmla="*/ 0 w 11294"/>
                  <a:gd name="connsiteY12" fmla="*/ 6551 h 11293"/>
                  <a:gd name="connsiteX13" fmla="*/ 0 w 11294"/>
                  <a:gd name="connsiteY13" fmla="*/ 4648 h 11293"/>
                  <a:gd name="connsiteX14" fmla="*/ 182 w 11294"/>
                  <a:gd name="connsiteY14" fmla="*/ 4446 h 11293"/>
                  <a:gd name="connsiteX15" fmla="*/ 879 w 11294"/>
                  <a:gd name="connsiteY15" fmla="*/ 4371 h 11293"/>
                  <a:gd name="connsiteX16" fmla="*/ 1424 w 11294"/>
                  <a:gd name="connsiteY16" fmla="*/ 3092 h 11293"/>
                  <a:gd name="connsiteX17" fmla="*/ 1000 w 11294"/>
                  <a:gd name="connsiteY17" fmla="*/ 2565 h 11293"/>
                  <a:gd name="connsiteX18" fmla="*/ 1014 w 11294"/>
                  <a:gd name="connsiteY18" fmla="*/ 2293 h 11293"/>
                  <a:gd name="connsiteX19" fmla="*/ 2360 w 11294"/>
                  <a:gd name="connsiteY19" fmla="*/ 948 h 11293"/>
                  <a:gd name="connsiteX20" fmla="*/ 2631 w 11294"/>
                  <a:gd name="connsiteY20" fmla="*/ 933 h 11293"/>
                  <a:gd name="connsiteX21" fmla="*/ 3178 w 11294"/>
                  <a:gd name="connsiteY21" fmla="*/ 1374 h 11293"/>
                  <a:gd name="connsiteX22" fmla="*/ 4467 w 11294"/>
                  <a:gd name="connsiteY22" fmla="*/ 855 h 11293"/>
                  <a:gd name="connsiteX23" fmla="*/ 4540 w 11294"/>
                  <a:gd name="connsiteY23" fmla="*/ 181 h 11293"/>
                  <a:gd name="connsiteX24" fmla="*/ 4742 w 11294"/>
                  <a:gd name="connsiteY24" fmla="*/ 0 h 11293"/>
                  <a:gd name="connsiteX25" fmla="*/ 6645 w 11294"/>
                  <a:gd name="connsiteY25" fmla="*/ 0 h 11293"/>
                  <a:gd name="connsiteX26" fmla="*/ 6847 w 11294"/>
                  <a:gd name="connsiteY26" fmla="*/ 181 h 11293"/>
                  <a:gd name="connsiteX27" fmla="*/ 6922 w 11294"/>
                  <a:gd name="connsiteY27" fmla="*/ 879 h 11293"/>
                  <a:gd name="connsiteX28" fmla="*/ 8201 w 11294"/>
                  <a:gd name="connsiteY28" fmla="*/ 1424 h 11293"/>
                  <a:gd name="connsiteX29" fmla="*/ 8728 w 11294"/>
                  <a:gd name="connsiteY29" fmla="*/ 999 h 11293"/>
                  <a:gd name="connsiteX30" fmla="*/ 9000 w 11294"/>
                  <a:gd name="connsiteY30" fmla="*/ 1014 h 11293"/>
                  <a:gd name="connsiteX31" fmla="*/ 10345 w 11294"/>
                  <a:gd name="connsiteY31" fmla="*/ 2359 h 11293"/>
                  <a:gd name="connsiteX32" fmla="*/ 10360 w 11294"/>
                  <a:gd name="connsiteY32" fmla="*/ 2631 h 11293"/>
                  <a:gd name="connsiteX33" fmla="*/ 9920 w 11294"/>
                  <a:gd name="connsiteY33" fmla="*/ 3177 h 11293"/>
                  <a:gd name="connsiteX34" fmla="*/ 10439 w 11294"/>
                  <a:gd name="connsiteY34" fmla="*/ 4467 h 11293"/>
                  <a:gd name="connsiteX35" fmla="*/ 11112 w 11294"/>
                  <a:gd name="connsiteY35" fmla="*/ 4539 h 11293"/>
                  <a:gd name="connsiteX36" fmla="*/ 11294 w 11294"/>
                  <a:gd name="connsiteY36" fmla="*/ 4741 h 11293"/>
                  <a:gd name="connsiteX37" fmla="*/ 11294 w 11294"/>
                  <a:gd name="connsiteY37" fmla="*/ 6644 h 11293"/>
                  <a:gd name="connsiteX38" fmla="*/ 11112 w 11294"/>
                  <a:gd name="connsiteY38" fmla="*/ 6847 h 11293"/>
                  <a:gd name="connsiteX39" fmla="*/ 10415 w 11294"/>
                  <a:gd name="connsiteY39" fmla="*/ 6922 h 11293"/>
                  <a:gd name="connsiteX40" fmla="*/ 9869 w 11294"/>
                  <a:gd name="connsiteY40" fmla="*/ 8200 h 11293"/>
                  <a:gd name="connsiteX41" fmla="*/ 10294 w 11294"/>
                  <a:gd name="connsiteY41" fmla="*/ 8727 h 11293"/>
                  <a:gd name="connsiteX42" fmla="*/ 10280 w 11294"/>
                  <a:gd name="connsiteY42" fmla="*/ 8999 h 11293"/>
                  <a:gd name="connsiteX43" fmla="*/ 8934 w 11294"/>
                  <a:gd name="connsiteY43" fmla="*/ 10344 h 11293"/>
                  <a:gd name="connsiteX44" fmla="*/ 8663 w 11294"/>
                  <a:gd name="connsiteY44" fmla="*/ 10359 h 11293"/>
                  <a:gd name="connsiteX45" fmla="*/ 8116 w 11294"/>
                  <a:gd name="connsiteY45" fmla="*/ 9919 h 11293"/>
                  <a:gd name="connsiteX46" fmla="*/ 6827 w 11294"/>
                  <a:gd name="connsiteY46" fmla="*/ 10438 h 11293"/>
                  <a:gd name="connsiteX47" fmla="*/ 6754 w 11294"/>
                  <a:gd name="connsiteY47" fmla="*/ 11111 h 11293"/>
                  <a:gd name="connsiteX48" fmla="*/ 6552 w 11294"/>
                  <a:gd name="connsiteY48" fmla="*/ 11293 h 11293"/>
                  <a:gd name="connsiteX49" fmla="*/ 4832 w 11294"/>
                  <a:gd name="connsiteY49" fmla="*/ 10885 h 11293"/>
                  <a:gd name="connsiteX50" fmla="*/ 6369 w 11294"/>
                  <a:gd name="connsiteY50" fmla="*/ 10885 h 11293"/>
                  <a:gd name="connsiteX51" fmla="*/ 6437 w 11294"/>
                  <a:gd name="connsiteY51" fmla="*/ 10250 h 11293"/>
                  <a:gd name="connsiteX52" fmla="*/ 6597 w 11294"/>
                  <a:gd name="connsiteY52" fmla="*/ 10073 h 11293"/>
                  <a:gd name="connsiteX53" fmla="*/ 8026 w 11294"/>
                  <a:gd name="connsiteY53" fmla="*/ 9498 h 11293"/>
                  <a:gd name="connsiteX54" fmla="*/ 8261 w 11294"/>
                  <a:gd name="connsiteY54" fmla="*/ 9513 h 11293"/>
                  <a:gd name="connsiteX55" fmla="*/ 8775 w 11294"/>
                  <a:gd name="connsiteY55" fmla="*/ 9927 h 11293"/>
                  <a:gd name="connsiteX56" fmla="*/ 9862 w 11294"/>
                  <a:gd name="connsiteY56" fmla="*/ 8841 h 11293"/>
                  <a:gd name="connsiteX57" fmla="*/ 9461 w 11294"/>
                  <a:gd name="connsiteY57" fmla="*/ 8343 h 11293"/>
                  <a:gd name="connsiteX58" fmla="*/ 9449 w 11294"/>
                  <a:gd name="connsiteY58" fmla="*/ 8104 h 11293"/>
                  <a:gd name="connsiteX59" fmla="*/ 10053 w 11294"/>
                  <a:gd name="connsiteY59" fmla="*/ 6688 h 11293"/>
                  <a:gd name="connsiteX60" fmla="*/ 10230 w 11294"/>
                  <a:gd name="connsiteY60" fmla="*/ 6532 h 11293"/>
                  <a:gd name="connsiteX61" fmla="*/ 10887 w 11294"/>
                  <a:gd name="connsiteY61" fmla="*/ 6461 h 11293"/>
                  <a:gd name="connsiteX62" fmla="*/ 10887 w 11294"/>
                  <a:gd name="connsiteY62" fmla="*/ 4924 h 11293"/>
                  <a:gd name="connsiteX63" fmla="*/ 10251 w 11294"/>
                  <a:gd name="connsiteY63" fmla="*/ 4856 h 11293"/>
                  <a:gd name="connsiteX64" fmla="*/ 10074 w 11294"/>
                  <a:gd name="connsiteY64" fmla="*/ 4696 h 11293"/>
                  <a:gd name="connsiteX65" fmla="*/ 9499 w 11294"/>
                  <a:gd name="connsiteY65" fmla="*/ 3267 h 11293"/>
                  <a:gd name="connsiteX66" fmla="*/ 9514 w 11294"/>
                  <a:gd name="connsiteY66" fmla="*/ 3032 h 11293"/>
                  <a:gd name="connsiteX67" fmla="*/ 9928 w 11294"/>
                  <a:gd name="connsiteY67" fmla="*/ 2518 h 11293"/>
                  <a:gd name="connsiteX68" fmla="*/ 8842 w 11294"/>
                  <a:gd name="connsiteY68" fmla="*/ 1431 h 11293"/>
                  <a:gd name="connsiteX69" fmla="*/ 8344 w 11294"/>
                  <a:gd name="connsiteY69" fmla="*/ 1832 h 11293"/>
                  <a:gd name="connsiteX70" fmla="*/ 8105 w 11294"/>
                  <a:gd name="connsiteY70" fmla="*/ 1844 h 11293"/>
                  <a:gd name="connsiteX71" fmla="*/ 6689 w 11294"/>
                  <a:gd name="connsiteY71" fmla="*/ 1240 h 11293"/>
                  <a:gd name="connsiteX72" fmla="*/ 6533 w 11294"/>
                  <a:gd name="connsiteY72" fmla="*/ 1063 h 11293"/>
                  <a:gd name="connsiteX73" fmla="*/ 6462 w 11294"/>
                  <a:gd name="connsiteY73" fmla="*/ 407 h 11293"/>
                  <a:gd name="connsiteX74" fmla="*/ 4925 w 11294"/>
                  <a:gd name="connsiteY74" fmla="*/ 407 h 11293"/>
                  <a:gd name="connsiteX75" fmla="*/ 4857 w 11294"/>
                  <a:gd name="connsiteY75" fmla="*/ 1042 h 11293"/>
                  <a:gd name="connsiteX76" fmla="*/ 4697 w 11294"/>
                  <a:gd name="connsiteY76" fmla="*/ 1219 h 11293"/>
                  <a:gd name="connsiteX77" fmla="*/ 3268 w 11294"/>
                  <a:gd name="connsiteY77" fmla="*/ 1794 h 11293"/>
                  <a:gd name="connsiteX78" fmla="*/ 3033 w 11294"/>
                  <a:gd name="connsiteY78" fmla="*/ 1779 h 11293"/>
                  <a:gd name="connsiteX79" fmla="*/ 2519 w 11294"/>
                  <a:gd name="connsiteY79" fmla="*/ 1364 h 11293"/>
                  <a:gd name="connsiteX80" fmla="*/ 1432 w 11294"/>
                  <a:gd name="connsiteY80" fmla="*/ 2451 h 11293"/>
                  <a:gd name="connsiteX81" fmla="*/ 1833 w 11294"/>
                  <a:gd name="connsiteY81" fmla="*/ 2949 h 11293"/>
                  <a:gd name="connsiteX82" fmla="*/ 1845 w 11294"/>
                  <a:gd name="connsiteY82" fmla="*/ 3188 h 11293"/>
                  <a:gd name="connsiteX83" fmla="*/ 1241 w 11294"/>
                  <a:gd name="connsiteY83" fmla="*/ 4604 h 11293"/>
                  <a:gd name="connsiteX84" fmla="*/ 1064 w 11294"/>
                  <a:gd name="connsiteY84" fmla="*/ 4760 h 11293"/>
                  <a:gd name="connsiteX85" fmla="*/ 407 w 11294"/>
                  <a:gd name="connsiteY85" fmla="*/ 4831 h 11293"/>
                  <a:gd name="connsiteX86" fmla="*/ 407 w 11294"/>
                  <a:gd name="connsiteY86" fmla="*/ 6368 h 11293"/>
                  <a:gd name="connsiteX87" fmla="*/ 1043 w 11294"/>
                  <a:gd name="connsiteY87" fmla="*/ 6436 h 11293"/>
                  <a:gd name="connsiteX88" fmla="*/ 1220 w 11294"/>
                  <a:gd name="connsiteY88" fmla="*/ 6596 h 11293"/>
                  <a:gd name="connsiteX89" fmla="*/ 1795 w 11294"/>
                  <a:gd name="connsiteY89" fmla="*/ 8025 h 11293"/>
                  <a:gd name="connsiteX90" fmla="*/ 1780 w 11294"/>
                  <a:gd name="connsiteY90" fmla="*/ 8260 h 11293"/>
                  <a:gd name="connsiteX91" fmla="*/ 1365 w 11294"/>
                  <a:gd name="connsiteY91" fmla="*/ 8775 h 11293"/>
                  <a:gd name="connsiteX92" fmla="*/ 2452 w 11294"/>
                  <a:gd name="connsiteY92" fmla="*/ 9861 h 11293"/>
                  <a:gd name="connsiteX93" fmla="*/ 2950 w 11294"/>
                  <a:gd name="connsiteY93" fmla="*/ 9460 h 11293"/>
                  <a:gd name="connsiteX94" fmla="*/ 3189 w 11294"/>
                  <a:gd name="connsiteY94" fmla="*/ 9448 h 11293"/>
                  <a:gd name="connsiteX95" fmla="*/ 4605 w 11294"/>
                  <a:gd name="connsiteY95" fmla="*/ 10052 h 11293"/>
                  <a:gd name="connsiteX96" fmla="*/ 4761 w 11294"/>
                  <a:gd name="connsiteY96" fmla="*/ 10229 h 11293"/>
                  <a:gd name="connsiteX97" fmla="*/ 4832 w 11294"/>
                  <a:gd name="connsiteY97" fmla="*/ 10885 h 11293"/>
                  <a:gd name="connsiteX98" fmla="*/ 5647 w 11294"/>
                  <a:gd name="connsiteY98" fmla="*/ 8307 h 11293"/>
                  <a:gd name="connsiteX99" fmla="*/ 2986 w 11294"/>
                  <a:gd name="connsiteY99" fmla="*/ 5646 h 11293"/>
                  <a:gd name="connsiteX100" fmla="*/ 5647 w 11294"/>
                  <a:gd name="connsiteY100" fmla="*/ 2985 h 11293"/>
                  <a:gd name="connsiteX101" fmla="*/ 8308 w 11294"/>
                  <a:gd name="connsiteY101" fmla="*/ 5646 h 11293"/>
                  <a:gd name="connsiteX102" fmla="*/ 5647 w 11294"/>
                  <a:gd name="connsiteY102" fmla="*/ 8307 h 11293"/>
                  <a:gd name="connsiteX103" fmla="*/ 5647 w 11294"/>
                  <a:gd name="connsiteY103" fmla="*/ 7899 h 11293"/>
                  <a:gd name="connsiteX104" fmla="*/ 3393 w 11294"/>
                  <a:gd name="connsiteY104" fmla="*/ 5646 h 11293"/>
                  <a:gd name="connsiteX105" fmla="*/ 5647 w 11294"/>
                  <a:gd name="connsiteY105" fmla="*/ 7899 h 11293"/>
                  <a:gd name="connsiteX0" fmla="*/ 6552 w 11294"/>
                  <a:gd name="connsiteY0" fmla="*/ 11293 h 11293"/>
                  <a:gd name="connsiteX1" fmla="*/ 4649 w 11294"/>
                  <a:gd name="connsiteY1" fmla="*/ 11293 h 11293"/>
                  <a:gd name="connsiteX2" fmla="*/ 4446 w 11294"/>
                  <a:gd name="connsiteY2" fmla="*/ 11111 h 11293"/>
                  <a:gd name="connsiteX3" fmla="*/ 4371 w 11294"/>
                  <a:gd name="connsiteY3" fmla="*/ 10414 h 11293"/>
                  <a:gd name="connsiteX4" fmla="*/ 3093 w 11294"/>
                  <a:gd name="connsiteY4" fmla="*/ 9869 h 11293"/>
                  <a:gd name="connsiteX5" fmla="*/ 2566 w 11294"/>
                  <a:gd name="connsiteY5" fmla="*/ 10293 h 11293"/>
                  <a:gd name="connsiteX6" fmla="*/ 2294 w 11294"/>
                  <a:gd name="connsiteY6" fmla="*/ 10279 h 11293"/>
                  <a:gd name="connsiteX7" fmla="*/ 949 w 11294"/>
                  <a:gd name="connsiteY7" fmla="*/ 8933 h 11293"/>
                  <a:gd name="connsiteX8" fmla="*/ 934 w 11294"/>
                  <a:gd name="connsiteY8" fmla="*/ 8662 h 11293"/>
                  <a:gd name="connsiteX9" fmla="*/ 1374 w 11294"/>
                  <a:gd name="connsiteY9" fmla="*/ 8115 h 11293"/>
                  <a:gd name="connsiteX10" fmla="*/ 855 w 11294"/>
                  <a:gd name="connsiteY10" fmla="*/ 6826 h 11293"/>
                  <a:gd name="connsiteX11" fmla="*/ 182 w 11294"/>
                  <a:gd name="connsiteY11" fmla="*/ 6753 h 11293"/>
                  <a:gd name="connsiteX12" fmla="*/ 0 w 11294"/>
                  <a:gd name="connsiteY12" fmla="*/ 6551 h 11293"/>
                  <a:gd name="connsiteX13" fmla="*/ 0 w 11294"/>
                  <a:gd name="connsiteY13" fmla="*/ 4648 h 11293"/>
                  <a:gd name="connsiteX14" fmla="*/ 182 w 11294"/>
                  <a:gd name="connsiteY14" fmla="*/ 4446 h 11293"/>
                  <a:gd name="connsiteX15" fmla="*/ 879 w 11294"/>
                  <a:gd name="connsiteY15" fmla="*/ 4371 h 11293"/>
                  <a:gd name="connsiteX16" fmla="*/ 1424 w 11294"/>
                  <a:gd name="connsiteY16" fmla="*/ 3092 h 11293"/>
                  <a:gd name="connsiteX17" fmla="*/ 1000 w 11294"/>
                  <a:gd name="connsiteY17" fmla="*/ 2565 h 11293"/>
                  <a:gd name="connsiteX18" fmla="*/ 1014 w 11294"/>
                  <a:gd name="connsiteY18" fmla="*/ 2293 h 11293"/>
                  <a:gd name="connsiteX19" fmla="*/ 2360 w 11294"/>
                  <a:gd name="connsiteY19" fmla="*/ 948 h 11293"/>
                  <a:gd name="connsiteX20" fmla="*/ 2631 w 11294"/>
                  <a:gd name="connsiteY20" fmla="*/ 933 h 11293"/>
                  <a:gd name="connsiteX21" fmla="*/ 3178 w 11294"/>
                  <a:gd name="connsiteY21" fmla="*/ 1374 h 11293"/>
                  <a:gd name="connsiteX22" fmla="*/ 4467 w 11294"/>
                  <a:gd name="connsiteY22" fmla="*/ 855 h 11293"/>
                  <a:gd name="connsiteX23" fmla="*/ 4540 w 11294"/>
                  <a:gd name="connsiteY23" fmla="*/ 181 h 11293"/>
                  <a:gd name="connsiteX24" fmla="*/ 4742 w 11294"/>
                  <a:gd name="connsiteY24" fmla="*/ 0 h 11293"/>
                  <a:gd name="connsiteX25" fmla="*/ 6645 w 11294"/>
                  <a:gd name="connsiteY25" fmla="*/ 0 h 11293"/>
                  <a:gd name="connsiteX26" fmla="*/ 6847 w 11294"/>
                  <a:gd name="connsiteY26" fmla="*/ 181 h 11293"/>
                  <a:gd name="connsiteX27" fmla="*/ 6922 w 11294"/>
                  <a:gd name="connsiteY27" fmla="*/ 879 h 11293"/>
                  <a:gd name="connsiteX28" fmla="*/ 8201 w 11294"/>
                  <a:gd name="connsiteY28" fmla="*/ 1424 h 11293"/>
                  <a:gd name="connsiteX29" fmla="*/ 8728 w 11294"/>
                  <a:gd name="connsiteY29" fmla="*/ 999 h 11293"/>
                  <a:gd name="connsiteX30" fmla="*/ 9000 w 11294"/>
                  <a:gd name="connsiteY30" fmla="*/ 1014 h 11293"/>
                  <a:gd name="connsiteX31" fmla="*/ 10345 w 11294"/>
                  <a:gd name="connsiteY31" fmla="*/ 2359 h 11293"/>
                  <a:gd name="connsiteX32" fmla="*/ 10360 w 11294"/>
                  <a:gd name="connsiteY32" fmla="*/ 2631 h 11293"/>
                  <a:gd name="connsiteX33" fmla="*/ 9920 w 11294"/>
                  <a:gd name="connsiteY33" fmla="*/ 3177 h 11293"/>
                  <a:gd name="connsiteX34" fmla="*/ 10439 w 11294"/>
                  <a:gd name="connsiteY34" fmla="*/ 4467 h 11293"/>
                  <a:gd name="connsiteX35" fmla="*/ 11112 w 11294"/>
                  <a:gd name="connsiteY35" fmla="*/ 4539 h 11293"/>
                  <a:gd name="connsiteX36" fmla="*/ 11294 w 11294"/>
                  <a:gd name="connsiteY36" fmla="*/ 4741 h 11293"/>
                  <a:gd name="connsiteX37" fmla="*/ 11294 w 11294"/>
                  <a:gd name="connsiteY37" fmla="*/ 6644 h 11293"/>
                  <a:gd name="connsiteX38" fmla="*/ 11112 w 11294"/>
                  <a:gd name="connsiteY38" fmla="*/ 6847 h 11293"/>
                  <a:gd name="connsiteX39" fmla="*/ 10415 w 11294"/>
                  <a:gd name="connsiteY39" fmla="*/ 6922 h 11293"/>
                  <a:gd name="connsiteX40" fmla="*/ 9869 w 11294"/>
                  <a:gd name="connsiteY40" fmla="*/ 8200 h 11293"/>
                  <a:gd name="connsiteX41" fmla="*/ 10294 w 11294"/>
                  <a:gd name="connsiteY41" fmla="*/ 8727 h 11293"/>
                  <a:gd name="connsiteX42" fmla="*/ 10280 w 11294"/>
                  <a:gd name="connsiteY42" fmla="*/ 8999 h 11293"/>
                  <a:gd name="connsiteX43" fmla="*/ 8934 w 11294"/>
                  <a:gd name="connsiteY43" fmla="*/ 10344 h 11293"/>
                  <a:gd name="connsiteX44" fmla="*/ 8663 w 11294"/>
                  <a:gd name="connsiteY44" fmla="*/ 10359 h 11293"/>
                  <a:gd name="connsiteX45" fmla="*/ 8116 w 11294"/>
                  <a:gd name="connsiteY45" fmla="*/ 9919 h 11293"/>
                  <a:gd name="connsiteX46" fmla="*/ 6827 w 11294"/>
                  <a:gd name="connsiteY46" fmla="*/ 10438 h 11293"/>
                  <a:gd name="connsiteX47" fmla="*/ 6754 w 11294"/>
                  <a:gd name="connsiteY47" fmla="*/ 11111 h 11293"/>
                  <a:gd name="connsiteX48" fmla="*/ 6552 w 11294"/>
                  <a:gd name="connsiteY48" fmla="*/ 11293 h 11293"/>
                  <a:gd name="connsiteX49" fmla="*/ 4832 w 11294"/>
                  <a:gd name="connsiteY49" fmla="*/ 10885 h 11293"/>
                  <a:gd name="connsiteX50" fmla="*/ 6369 w 11294"/>
                  <a:gd name="connsiteY50" fmla="*/ 10885 h 11293"/>
                  <a:gd name="connsiteX51" fmla="*/ 6437 w 11294"/>
                  <a:gd name="connsiteY51" fmla="*/ 10250 h 11293"/>
                  <a:gd name="connsiteX52" fmla="*/ 6597 w 11294"/>
                  <a:gd name="connsiteY52" fmla="*/ 10073 h 11293"/>
                  <a:gd name="connsiteX53" fmla="*/ 8026 w 11294"/>
                  <a:gd name="connsiteY53" fmla="*/ 9498 h 11293"/>
                  <a:gd name="connsiteX54" fmla="*/ 8261 w 11294"/>
                  <a:gd name="connsiteY54" fmla="*/ 9513 h 11293"/>
                  <a:gd name="connsiteX55" fmla="*/ 8775 w 11294"/>
                  <a:gd name="connsiteY55" fmla="*/ 9927 h 11293"/>
                  <a:gd name="connsiteX56" fmla="*/ 9862 w 11294"/>
                  <a:gd name="connsiteY56" fmla="*/ 8841 h 11293"/>
                  <a:gd name="connsiteX57" fmla="*/ 9461 w 11294"/>
                  <a:gd name="connsiteY57" fmla="*/ 8343 h 11293"/>
                  <a:gd name="connsiteX58" fmla="*/ 9449 w 11294"/>
                  <a:gd name="connsiteY58" fmla="*/ 8104 h 11293"/>
                  <a:gd name="connsiteX59" fmla="*/ 10053 w 11294"/>
                  <a:gd name="connsiteY59" fmla="*/ 6688 h 11293"/>
                  <a:gd name="connsiteX60" fmla="*/ 10230 w 11294"/>
                  <a:gd name="connsiteY60" fmla="*/ 6532 h 11293"/>
                  <a:gd name="connsiteX61" fmla="*/ 10887 w 11294"/>
                  <a:gd name="connsiteY61" fmla="*/ 6461 h 11293"/>
                  <a:gd name="connsiteX62" fmla="*/ 10887 w 11294"/>
                  <a:gd name="connsiteY62" fmla="*/ 4924 h 11293"/>
                  <a:gd name="connsiteX63" fmla="*/ 10251 w 11294"/>
                  <a:gd name="connsiteY63" fmla="*/ 4856 h 11293"/>
                  <a:gd name="connsiteX64" fmla="*/ 10074 w 11294"/>
                  <a:gd name="connsiteY64" fmla="*/ 4696 h 11293"/>
                  <a:gd name="connsiteX65" fmla="*/ 9499 w 11294"/>
                  <a:gd name="connsiteY65" fmla="*/ 3267 h 11293"/>
                  <a:gd name="connsiteX66" fmla="*/ 9514 w 11294"/>
                  <a:gd name="connsiteY66" fmla="*/ 3032 h 11293"/>
                  <a:gd name="connsiteX67" fmla="*/ 9928 w 11294"/>
                  <a:gd name="connsiteY67" fmla="*/ 2518 h 11293"/>
                  <a:gd name="connsiteX68" fmla="*/ 8842 w 11294"/>
                  <a:gd name="connsiteY68" fmla="*/ 1431 h 11293"/>
                  <a:gd name="connsiteX69" fmla="*/ 8344 w 11294"/>
                  <a:gd name="connsiteY69" fmla="*/ 1832 h 11293"/>
                  <a:gd name="connsiteX70" fmla="*/ 8105 w 11294"/>
                  <a:gd name="connsiteY70" fmla="*/ 1844 h 11293"/>
                  <a:gd name="connsiteX71" fmla="*/ 6689 w 11294"/>
                  <a:gd name="connsiteY71" fmla="*/ 1240 h 11293"/>
                  <a:gd name="connsiteX72" fmla="*/ 6533 w 11294"/>
                  <a:gd name="connsiteY72" fmla="*/ 1063 h 11293"/>
                  <a:gd name="connsiteX73" fmla="*/ 6462 w 11294"/>
                  <a:gd name="connsiteY73" fmla="*/ 407 h 11293"/>
                  <a:gd name="connsiteX74" fmla="*/ 4925 w 11294"/>
                  <a:gd name="connsiteY74" fmla="*/ 407 h 11293"/>
                  <a:gd name="connsiteX75" fmla="*/ 4857 w 11294"/>
                  <a:gd name="connsiteY75" fmla="*/ 1042 h 11293"/>
                  <a:gd name="connsiteX76" fmla="*/ 4697 w 11294"/>
                  <a:gd name="connsiteY76" fmla="*/ 1219 h 11293"/>
                  <a:gd name="connsiteX77" fmla="*/ 3268 w 11294"/>
                  <a:gd name="connsiteY77" fmla="*/ 1794 h 11293"/>
                  <a:gd name="connsiteX78" fmla="*/ 3033 w 11294"/>
                  <a:gd name="connsiteY78" fmla="*/ 1779 h 11293"/>
                  <a:gd name="connsiteX79" fmla="*/ 2519 w 11294"/>
                  <a:gd name="connsiteY79" fmla="*/ 1364 h 11293"/>
                  <a:gd name="connsiteX80" fmla="*/ 1432 w 11294"/>
                  <a:gd name="connsiteY80" fmla="*/ 2451 h 11293"/>
                  <a:gd name="connsiteX81" fmla="*/ 1833 w 11294"/>
                  <a:gd name="connsiteY81" fmla="*/ 2949 h 11293"/>
                  <a:gd name="connsiteX82" fmla="*/ 1845 w 11294"/>
                  <a:gd name="connsiteY82" fmla="*/ 3188 h 11293"/>
                  <a:gd name="connsiteX83" fmla="*/ 1241 w 11294"/>
                  <a:gd name="connsiteY83" fmla="*/ 4604 h 11293"/>
                  <a:gd name="connsiteX84" fmla="*/ 1064 w 11294"/>
                  <a:gd name="connsiteY84" fmla="*/ 4760 h 11293"/>
                  <a:gd name="connsiteX85" fmla="*/ 407 w 11294"/>
                  <a:gd name="connsiteY85" fmla="*/ 4831 h 11293"/>
                  <a:gd name="connsiteX86" fmla="*/ 407 w 11294"/>
                  <a:gd name="connsiteY86" fmla="*/ 6368 h 11293"/>
                  <a:gd name="connsiteX87" fmla="*/ 1043 w 11294"/>
                  <a:gd name="connsiteY87" fmla="*/ 6436 h 11293"/>
                  <a:gd name="connsiteX88" fmla="*/ 1220 w 11294"/>
                  <a:gd name="connsiteY88" fmla="*/ 6596 h 11293"/>
                  <a:gd name="connsiteX89" fmla="*/ 1795 w 11294"/>
                  <a:gd name="connsiteY89" fmla="*/ 8025 h 11293"/>
                  <a:gd name="connsiteX90" fmla="*/ 1780 w 11294"/>
                  <a:gd name="connsiteY90" fmla="*/ 8260 h 11293"/>
                  <a:gd name="connsiteX91" fmla="*/ 1365 w 11294"/>
                  <a:gd name="connsiteY91" fmla="*/ 8775 h 11293"/>
                  <a:gd name="connsiteX92" fmla="*/ 2452 w 11294"/>
                  <a:gd name="connsiteY92" fmla="*/ 9861 h 11293"/>
                  <a:gd name="connsiteX93" fmla="*/ 2950 w 11294"/>
                  <a:gd name="connsiteY93" fmla="*/ 9460 h 11293"/>
                  <a:gd name="connsiteX94" fmla="*/ 3189 w 11294"/>
                  <a:gd name="connsiteY94" fmla="*/ 9448 h 11293"/>
                  <a:gd name="connsiteX95" fmla="*/ 4605 w 11294"/>
                  <a:gd name="connsiteY95" fmla="*/ 10052 h 11293"/>
                  <a:gd name="connsiteX96" fmla="*/ 4761 w 11294"/>
                  <a:gd name="connsiteY96" fmla="*/ 10229 h 11293"/>
                  <a:gd name="connsiteX97" fmla="*/ 4832 w 11294"/>
                  <a:gd name="connsiteY97" fmla="*/ 10885 h 11293"/>
                  <a:gd name="connsiteX98" fmla="*/ 5647 w 11294"/>
                  <a:gd name="connsiteY98" fmla="*/ 8307 h 11293"/>
                  <a:gd name="connsiteX99" fmla="*/ 2986 w 11294"/>
                  <a:gd name="connsiteY99" fmla="*/ 5646 h 11293"/>
                  <a:gd name="connsiteX100" fmla="*/ 5647 w 11294"/>
                  <a:gd name="connsiteY100" fmla="*/ 2985 h 11293"/>
                  <a:gd name="connsiteX101" fmla="*/ 8308 w 11294"/>
                  <a:gd name="connsiteY101" fmla="*/ 5646 h 11293"/>
                  <a:gd name="connsiteX102" fmla="*/ 5647 w 11294"/>
                  <a:gd name="connsiteY102" fmla="*/ 8307 h 11293"/>
                  <a:gd name="connsiteX0" fmla="*/ 6552 w 11294"/>
                  <a:gd name="connsiteY0" fmla="*/ 11293 h 11293"/>
                  <a:gd name="connsiteX1" fmla="*/ 4649 w 11294"/>
                  <a:gd name="connsiteY1" fmla="*/ 11293 h 11293"/>
                  <a:gd name="connsiteX2" fmla="*/ 4446 w 11294"/>
                  <a:gd name="connsiteY2" fmla="*/ 11111 h 11293"/>
                  <a:gd name="connsiteX3" fmla="*/ 4371 w 11294"/>
                  <a:gd name="connsiteY3" fmla="*/ 10414 h 11293"/>
                  <a:gd name="connsiteX4" fmla="*/ 3093 w 11294"/>
                  <a:gd name="connsiteY4" fmla="*/ 9869 h 11293"/>
                  <a:gd name="connsiteX5" fmla="*/ 2566 w 11294"/>
                  <a:gd name="connsiteY5" fmla="*/ 10293 h 11293"/>
                  <a:gd name="connsiteX6" fmla="*/ 2294 w 11294"/>
                  <a:gd name="connsiteY6" fmla="*/ 10279 h 11293"/>
                  <a:gd name="connsiteX7" fmla="*/ 949 w 11294"/>
                  <a:gd name="connsiteY7" fmla="*/ 8933 h 11293"/>
                  <a:gd name="connsiteX8" fmla="*/ 934 w 11294"/>
                  <a:gd name="connsiteY8" fmla="*/ 8662 h 11293"/>
                  <a:gd name="connsiteX9" fmla="*/ 1374 w 11294"/>
                  <a:gd name="connsiteY9" fmla="*/ 8115 h 11293"/>
                  <a:gd name="connsiteX10" fmla="*/ 855 w 11294"/>
                  <a:gd name="connsiteY10" fmla="*/ 6826 h 11293"/>
                  <a:gd name="connsiteX11" fmla="*/ 182 w 11294"/>
                  <a:gd name="connsiteY11" fmla="*/ 6753 h 11293"/>
                  <a:gd name="connsiteX12" fmla="*/ 0 w 11294"/>
                  <a:gd name="connsiteY12" fmla="*/ 6551 h 11293"/>
                  <a:gd name="connsiteX13" fmla="*/ 0 w 11294"/>
                  <a:gd name="connsiteY13" fmla="*/ 4648 h 11293"/>
                  <a:gd name="connsiteX14" fmla="*/ 182 w 11294"/>
                  <a:gd name="connsiteY14" fmla="*/ 4446 h 11293"/>
                  <a:gd name="connsiteX15" fmla="*/ 879 w 11294"/>
                  <a:gd name="connsiteY15" fmla="*/ 4371 h 11293"/>
                  <a:gd name="connsiteX16" fmla="*/ 1424 w 11294"/>
                  <a:gd name="connsiteY16" fmla="*/ 3092 h 11293"/>
                  <a:gd name="connsiteX17" fmla="*/ 1000 w 11294"/>
                  <a:gd name="connsiteY17" fmla="*/ 2565 h 11293"/>
                  <a:gd name="connsiteX18" fmla="*/ 1014 w 11294"/>
                  <a:gd name="connsiteY18" fmla="*/ 2293 h 11293"/>
                  <a:gd name="connsiteX19" fmla="*/ 2360 w 11294"/>
                  <a:gd name="connsiteY19" fmla="*/ 948 h 11293"/>
                  <a:gd name="connsiteX20" fmla="*/ 2631 w 11294"/>
                  <a:gd name="connsiteY20" fmla="*/ 933 h 11293"/>
                  <a:gd name="connsiteX21" fmla="*/ 3178 w 11294"/>
                  <a:gd name="connsiteY21" fmla="*/ 1374 h 11293"/>
                  <a:gd name="connsiteX22" fmla="*/ 4467 w 11294"/>
                  <a:gd name="connsiteY22" fmla="*/ 855 h 11293"/>
                  <a:gd name="connsiteX23" fmla="*/ 4540 w 11294"/>
                  <a:gd name="connsiteY23" fmla="*/ 181 h 11293"/>
                  <a:gd name="connsiteX24" fmla="*/ 4742 w 11294"/>
                  <a:gd name="connsiteY24" fmla="*/ 0 h 11293"/>
                  <a:gd name="connsiteX25" fmla="*/ 6645 w 11294"/>
                  <a:gd name="connsiteY25" fmla="*/ 0 h 11293"/>
                  <a:gd name="connsiteX26" fmla="*/ 6847 w 11294"/>
                  <a:gd name="connsiteY26" fmla="*/ 181 h 11293"/>
                  <a:gd name="connsiteX27" fmla="*/ 6922 w 11294"/>
                  <a:gd name="connsiteY27" fmla="*/ 879 h 11293"/>
                  <a:gd name="connsiteX28" fmla="*/ 8201 w 11294"/>
                  <a:gd name="connsiteY28" fmla="*/ 1424 h 11293"/>
                  <a:gd name="connsiteX29" fmla="*/ 8728 w 11294"/>
                  <a:gd name="connsiteY29" fmla="*/ 999 h 11293"/>
                  <a:gd name="connsiteX30" fmla="*/ 9000 w 11294"/>
                  <a:gd name="connsiteY30" fmla="*/ 1014 h 11293"/>
                  <a:gd name="connsiteX31" fmla="*/ 10345 w 11294"/>
                  <a:gd name="connsiteY31" fmla="*/ 2359 h 11293"/>
                  <a:gd name="connsiteX32" fmla="*/ 10360 w 11294"/>
                  <a:gd name="connsiteY32" fmla="*/ 2631 h 11293"/>
                  <a:gd name="connsiteX33" fmla="*/ 9920 w 11294"/>
                  <a:gd name="connsiteY33" fmla="*/ 3177 h 11293"/>
                  <a:gd name="connsiteX34" fmla="*/ 10439 w 11294"/>
                  <a:gd name="connsiteY34" fmla="*/ 4467 h 11293"/>
                  <a:gd name="connsiteX35" fmla="*/ 11112 w 11294"/>
                  <a:gd name="connsiteY35" fmla="*/ 4539 h 11293"/>
                  <a:gd name="connsiteX36" fmla="*/ 11294 w 11294"/>
                  <a:gd name="connsiteY36" fmla="*/ 4741 h 11293"/>
                  <a:gd name="connsiteX37" fmla="*/ 11294 w 11294"/>
                  <a:gd name="connsiteY37" fmla="*/ 6644 h 11293"/>
                  <a:gd name="connsiteX38" fmla="*/ 11112 w 11294"/>
                  <a:gd name="connsiteY38" fmla="*/ 6847 h 11293"/>
                  <a:gd name="connsiteX39" fmla="*/ 10415 w 11294"/>
                  <a:gd name="connsiteY39" fmla="*/ 6922 h 11293"/>
                  <a:gd name="connsiteX40" fmla="*/ 9869 w 11294"/>
                  <a:gd name="connsiteY40" fmla="*/ 8200 h 11293"/>
                  <a:gd name="connsiteX41" fmla="*/ 10294 w 11294"/>
                  <a:gd name="connsiteY41" fmla="*/ 8727 h 11293"/>
                  <a:gd name="connsiteX42" fmla="*/ 10280 w 11294"/>
                  <a:gd name="connsiteY42" fmla="*/ 8999 h 11293"/>
                  <a:gd name="connsiteX43" fmla="*/ 8934 w 11294"/>
                  <a:gd name="connsiteY43" fmla="*/ 10344 h 11293"/>
                  <a:gd name="connsiteX44" fmla="*/ 8663 w 11294"/>
                  <a:gd name="connsiteY44" fmla="*/ 10359 h 11293"/>
                  <a:gd name="connsiteX45" fmla="*/ 8116 w 11294"/>
                  <a:gd name="connsiteY45" fmla="*/ 9919 h 11293"/>
                  <a:gd name="connsiteX46" fmla="*/ 6827 w 11294"/>
                  <a:gd name="connsiteY46" fmla="*/ 10438 h 11293"/>
                  <a:gd name="connsiteX47" fmla="*/ 6754 w 11294"/>
                  <a:gd name="connsiteY47" fmla="*/ 11111 h 11293"/>
                  <a:gd name="connsiteX48" fmla="*/ 6552 w 11294"/>
                  <a:gd name="connsiteY48" fmla="*/ 11293 h 11293"/>
                  <a:gd name="connsiteX49" fmla="*/ 4832 w 11294"/>
                  <a:gd name="connsiteY49" fmla="*/ 10885 h 11293"/>
                  <a:gd name="connsiteX50" fmla="*/ 6369 w 11294"/>
                  <a:gd name="connsiteY50" fmla="*/ 10885 h 11293"/>
                  <a:gd name="connsiteX51" fmla="*/ 6437 w 11294"/>
                  <a:gd name="connsiteY51" fmla="*/ 10250 h 11293"/>
                  <a:gd name="connsiteX52" fmla="*/ 6597 w 11294"/>
                  <a:gd name="connsiteY52" fmla="*/ 10073 h 11293"/>
                  <a:gd name="connsiteX53" fmla="*/ 8026 w 11294"/>
                  <a:gd name="connsiteY53" fmla="*/ 9498 h 11293"/>
                  <a:gd name="connsiteX54" fmla="*/ 8261 w 11294"/>
                  <a:gd name="connsiteY54" fmla="*/ 9513 h 11293"/>
                  <a:gd name="connsiteX55" fmla="*/ 8775 w 11294"/>
                  <a:gd name="connsiteY55" fmla="*/ 9927 h 11293"/>
                  <a:gd name="connsiteX56" fmla="*/ 9862 w 11294"/>
                  <a:gd name="connsiteY56" fmla="*/ 8841 h 11293"/>
                  <a:gd name="connsiteX57" fmla="*/ 9461 w 11294"/>
                  <a:gd name="connsiteY57" fmla="*/ 8343 h 11293"/>
                  <a:gd name="connsiteX58" fmla="*/ 9449 w 11294"/>
                  <a:gd name="connsiteY58" fmla="*/ 8104 h 11293"/>
                  <a:gd name="connsiteX59" fmla="*/ 10053 w 11294"/>
                  <a:gd name="connsiteY59" fmla="*/ 6688 h 11293"/>
                  <a:gd name="connsiteX60" fmla="*/ 10230 w 11294"/>
                  <a:gd name="connsiteY60" fmla="*/ 6532 h 11293"/>
                  <a:gd name="connsiteX61" fmla="*/ 10887 w 11294"/>
                  <a:gd name="connsiteY61" fmla="*/ 6461 h 11293"/>
                  <a:gd name="connsiteX62" fmla="*/ 10887 w 11294"/>
                  <a:gd name="connsiteY62" fmla="*/ 4924 h 11293"/>
                  <a:gd name="connsiteX63" fmla="*/ 10251 w 11294"/>
                  <a:gd name="connsiteY63" fmla="*/ 4856 h 11293"/>
                  <a:gd name="connsiteX64" fmla="*/ 10074 w 11294"/>
                  <a:gd name="connsiteY64" fmla="*/ 4696 h 11293"/>
                  <a:gd name="connsiteX65" fmla="*/ 9499 w 11294"/>
                  <a:gd name="connsiteY65" fmla="*/ 3267 h 11293"/>
                  <a:gd name="connsiteX66" fmla="*/ 9514 w 11294"/>
                  <a:gd name="connsiteY66" fmla="*/ 3032 h 11293"/>
                  <a:gd name="connsiteX67" fmla="*/ 9928 w 11294"/>
                  <a:gd name="connsiteY67" fmla="*/ 2518 h 11293"/>
                  <a:gd name="connsiteX68" fmla="*/ 8842 w 11294"/>
                  <a:gd name="connsiteY68" fmla="*/ 1431 h 11293"/>
                  <a:gd name="connsiteX69" fmla="*/ 8344 w 11294"/>
                  <a:gd name="connsiteY69" fmla="*/ 1832 h 11293"/>
                  <a:gd name="connsiteX70" fmla="*/ 8105 w 11294"/>
                  <a:gd name="connsiteY70" fmla="*/ 1844 h 11293"/>
                  <a:gd name="connsiteX71" fmla="*/ 6689 w 11294"/>
                  <a:gd name="connsiteY71" fmla="*/ 1240 h 11293"/>
                  <a:gd name="connsiteX72" fmla="*/ 6533 w 11294"/>
                  <a:gd name="connsiteY72" fmla="*/ 1063 h 11293"/>
                  <a:gd name="connsiteX73" fmla="*/ 6462 w 11294"/>
                  <a:gd name="connsiteY73" fmla="*/ 407 h 11293"/>
                  <a:gd name="connsiteX74" fmla="*/ 4925 w 11294"/>
                  <a:gd name="connsiteY74" fmla="*/ 407 h 11293"/>
                  <a:gd name="connsiteX75" fmla="*/ 4857 w 11294"/>
                  <a:gd name="connsiteY75" fmla="*/ 1042 h 11293"/>
                  <a:gd name="connsiteX76" fmla="*/ 4697 w 11294"/>
                  <a:gd name="connsiteY76" fmla="*/ 1219 h 11293"/>
                  <a:gd name="connsiteX77" fmla="*/ 3268 w 11294"/>
                  <a:gd name="connsiteY77" fmla="*/ 1794 h 11293"/>
                  <a:gd name="connsiteX78" fmla="*/ 3033 w 11294"/>
                  <a:gd name="connsiteY78" fmla="*/ 1779 h 11293"/>
                  <a:gd name="connsiteX79" fmla="*/ 2519 w 11294"/>
                  <a:gd name="connsiteY79" fmla="*/ 1364 h 11293"/>
                  <a:gd name="connsiteX80" fmla="*/ 1432 w 11294"/>
                  <a:gd name="connsiteY80" fmla="*/ 2451 h 11293"/>
                  <a:gd name="connsiteX81" fmla="*/ 1833 w 11294"/>
                  <a:gd name="connsiteY81" fmla="*/ 2949 h 11293"/>
                  <a:gd name="connsiteX82" fmla="*/ 1845 w 11294"/>
                  <a:gd name="connsiteY82" fmla="*/ 3188 h 11293"/>
                  <a:gd name="connsiteX83" fmla="*/ 1241 w 11294"/>
                  <a:gd name="connsiteY83" fmla="*/ 4604 h 11293"/>
                  <a:gd name="connsiteX84" fmla="*/ 1064 w 11294"/>
                  <a:gd name="connsiteY84" fmla="*/ 4760 h 11293"/>
                  <a:gd name="connsiteX85" fmla="*/ 407 w 11294"/>
                  <a:gd name="connsiteY85" fmla="*/ 4831 h 11293"/>
                  <a:gd name="connsiteX86" fmla="*/ 407 w 11294"/>
                  <a:gd name="connsiteY86" fmla="*/ 6368 h 11293"/>
                  <a:gd name="connsiteX87" fmla="*/ 1043 w 11294"/>
                  <a:gd name="connsiteY87" fmla="*/ 6436 h 11293"/>
                  <a:gd name="connsiteX88" fmla="*/ 1220 w 11294"/>
                  <a:gd name="connsiteY88" fmla="*/ 6596 h 11293"/>
                  <a:gd name="connsiteX89" fmla="*/ 1795 w 11294"/>
                  <a:gd name="connsiteY89" fmla="*/ 8025 h 11293"/>
                  <a:gd name="connsiteX90" fmla="*/ 1780 w 11294"/>
                  <a:gd name="connsiteY90" fmla="*/ 8260 h 11293"/>
                  <a:gd name="connsiteX91" fmla="*/ 1365 w 11294"/>
                  <a:gd name="connsiteY91" fmla="*/ 8775 h 11293"/>
                  <a:gd name="connsiteX92" fmla="*/ 2452 w 11294"/>
                  <a:gd name="connsiteY92" fmla="*/ 9861 h 11293"/>
                  <a:gd name="connsiteX93" fmla="*/ 2950 w 11294"/>
                  <a:gd name="connsiteY93" fmla="*/ 9460 h 11293"/>
                  <a:gd name="connsiteX94" fmla="*/ 3189 w 11294"/>
                  <a:gd name="connsiteY94" fmla="*/ 9448 h 11293"/>
                  <a:gd name="connsiteX95" fmla="*/ 4605 w 11294"/>
                  <a:gd name="connsiteY95" fmla="*/ 10052 h 11293"/>
                  <a:gd name="connsiteX96" fmla="*/ 4761 w 11294"/>
                  <a:gd name="connsiteY96" fmla="*/ 10229 h 11293"/>
                  <a:gd name="connsiteX97" fmla="*/ 4832 w 11294"/>
                  <a:gd name="connsiteY97" fmla="*/ 10885 h 11293"/>
                  <a:gd name="connsiteX98" fmla="*/ 8308 w 11294"/>
                  <a:gd name="connsiteY98" fmla="*/ 5646 h 11293"/>
                  <a:gd name="connsiteX99" fmla="*/ 2986 w 11294"/>
                  <a:gd name="connsiteY99" fmla="*/ 5646 h 11293"/>
                  <a:gd name="connsiteX100" fmla="*/ 5647 w 11294"/>
                  <a:gd name="connsiteY100" fmla="*/ 2985 h 11293"/>
                  <a:gd name="connsiteX101" fmla="*/ 8308 w 11294"/>
                  <a:gd name="connsiteY101" fmla="*/ 5646 h 11293"/>
                  <a:gd name="connsiteX0" fmla="*/ 6552 w 11294"/>
                  <a:gd name="connsiteY0" fmla="*/ 11293 h 11293"/>
                  <a:gd name="connsiteX1" fmla="*/ 4649 w 11294"/>
                  <a:gd name="connsiteY1" fmla="*/ 11293 h 11293"/>
                  <a:gd name="connsiteX2" fmla="*/ 4446 w 11294"/>
                  <a:gd name="connsiteY2" fmla="*/ 11111 h 11293"/>
                  <a:gd name="connsiteX3" fmla="*/ 4371 w 11294"/>
                  <a:gd name="connsiteY3" fmla="*/ 10414 h 11293"/>
                  <a:gd name="connsiteX4" fmla="*/ 3093 w 11294"/>
                  <a:gd name="connsiteY4" fmla="*/ 9869 h 11293"/>
                  <a:gd name="connsiteX5" fmla="*/ 2566 w 11294"/>
                  <a:gd name="connsiteY5" fmla="*/ 10293 h 11293"/>
                  <a:gd name="connsiteX6" fmla="*/ 2294 w 11294"/>
                  <a:gd name="connsiteY6" fmla="*/ 10279 h 11293"/>
                  <a:gd name="connsiteX7" fmla="*/ 949 w 11294"/>
                  <a:gd name="connsiteY7" fmla="*/ 8933 h 11293"/>
                  <a:gd name="connsiteX8" fmla="*/ 934 w 11294"/>
                  <a:gd name="connsiteY8" fmla="*/ 8662 h 11293"/>
                  <a:gd name="connsiteX9" fmla="*/ 1374 w 11294"/>
                  <a:gd name="connsiteY9" fmla="*/ 8115 h 11293"/>
                  <a:gd name="connsiteX10" fmla="*/ 855 w 11294"/>
                  <a:gd name="connsiteY10" fmla="*/ 6826 h 11293"/>
                  <a:gd name="connsiteX11" fmla="*/ 182 w 11294"/>
                  <a:gd name="connsiteY11" fmla="*/ 6753 h 11293"/>
                  <a:gd name="connsiteX12" fmla="*/ 0 w 11294"/>
                  <a:gd name="connsiteY12" fmla="*/ 6551 h 11293"/>
                  <a:gd name="connsiteX13" fmla="*/ 0 w 11294"/>
                  <a:gd name="connsiteY13" fmla="*/ 4648 h 11293"/>
                  <a:gd name="connsiteX14" fmla="*/ 182 w 11294"/>
                  <a:gd name="connsiteY14" fmla="*/ 4446 h 11293"/>
                  <a:gd name="connsiteX15" fmla="*/ 879 w 11294"/>
                  <a:gd name="connsiteY15" fmla="*/ 4371 h 11293"/>
                  <a:gd name="connsiteX16" fmla="*/ 1424 w 11294"/>
                  <a:gd name="connsiteY16" fmla="*/ 3092 h 11293"/>
                  <a:gd name="connsiteX17" fmla="*/ 1000 w 11294"/>
                  <a:gd name="connsiteY17" fmla="*/ 2565 h 11293"/>
                  <a:gd name="connsiteX18" fmla="*/ 1014 w 11294"/>
                  <a:gd name="connsiteY18" fmla="*/ 2293 h 11293"/>
                  <a:gd name="connsiteX19" fmla="*/ 2360 w 11294"/>
                  <a:gd name="connsiteY19" fmla="*/ 948 h 11293"/>
                  <a:gd name="connsiteX20" fmla="*/ 2631 w 11294"/>
                  <a:gd name="connsiteY20" fmla="*/ 933 h 11293"/>
                  <a:gd name="connsiteX21" fmla="*/ 3178 w 11294"/>
                  <a:gd name="connsiteY21" fmla="*/ 1374 h 11293"/>
                  <a:gd name="connsiteX22" fmla="*/ 4467 w 11294"/>
                  <a:gd name="connsiteY22" fmla="*/ 855 h 11293"/>
                  <a:gd name="connsiteX23" fmla="*/ 4540 w 11294"/>
                  <a:gd name="connsiteY23" fmla="*/ 181 h 11293"/>
                  <a:gd name="connsiteX24" fmla="*/ 4742 w 11294"/>
                  <a:gd name="connsiteY24" fmla="*/ 0 h 11293"/>
                  <a:gd name="connsiteX25" fmla="*/ 6645 w 11294"/>
                  <a:gd name="connsiteY25" fmla="*/ 0 h 11293"/>
                  <a:gd name="connsiteX26" fmla="*/ 6847 w 11294"/>
                  <a:gd name="connsiteY26" fmla="*/ 181 h 11293"/>
                  <a:gd name="connsiteX27" fmla="*/ 6922 w 11294"/>
                  <a:gd name="connsiteY27" fmla="*/ 879 h 11293"/>
                  <a:gd name="connsiteX28" fmla="*/ 8201 w 11294"/>
                  <a:gd name="connsiteY28" fmla="*/ 1424 h 11293"/>
                  <a:gd name="connsiteX29" fmla="*/ 8728 w 11294"/>
                  <a:gd name="connsiteY29" fmla="*/ 999 h 11293"/>
                  <a:gd name="connsiteX30" fmla="*/ 9000 w 11294"/>
                  <a:gd name="connsiteY30" fmla="*/ 1014 h 11293"/>
                  <a:gd name="connsiteX31" fmla="*/ 10345 w 11294"/>
                  <a:gd name="connsiteY31" fmla="*/ 2359 h 11293"/>
                  <a:gd name="connsiteX32" fmla="*/ 10360 w 11294"/>
                  <a:gd name="connsiteY32" fmla="*/ 2631 h 11293"/>
                  <a:gd name="connsiteX33" fmla="*/ 9920 w 11294"/>
                  <a:gd name="connsiteY33" fmla="*/ 3177 h 11293"/>
                  <a:gd name="connsiteX34" fmla="*/ 10439 w 11294"/>
                  <a:gd name="connsiteY34" fmla="*/ 4467 h 11293"/>
                  <a:gd name="connsiteX35" fmla="*/ 11112 w 11294"/>
                  <a:gd name="connsiteY35" fmla="*/ 4539 h 11293"/>
                  <a:gd name="connsiteX36" fmla="*/ 11294 w 11294"/>
                  <a:gd name="connsiteY36" fmla="*/ 4741 h 11293"/>
                  <a:gd name="connsiteX37" fmla="*/ 11294 w 11294"/>
                  <a:gd name="connsiteY37" fmla="*/ 6644 h 11293"/>
                  <a:gd name="connsiteX38" fmla="*/ 11112 w 11294"/>
                  <a:gd name="connsiteY38" fmla="*/ 6847 h 11293"/>
                  <a:gd name="connsiteX39" fmla="*/ 10415 w 11294"/>
                  <a:gd name="connsiteY39" fmla="*/ 6922 h 11293"/>
                  <a:gd name="connsiteX40" fmla="*/ 9869 w 11294"/>
                  <a:gd name="connsiteY40" fmla="*/ 8200 h 11293"/>
                  <a:gd name="connsiteX41" fmla="*/ 10294 w 11294"/>
                  <a:gd name="connsiteY41" fmla="*/ 8727 h 11293"/>
                  <a:gd name="connsiteX42" fmla="*/ 10280 w 11294"/>
                  <a:gd name="connsiteY42" fmla="*/ 8999 h 11293"/>
                  <a:gd name="connsiteX43" fmla="*/ 8934 w 11294"/>
                  <a:gd name="connsiteY43" fmla="*/ 10344 h 11293"/>
                  <a:gd name="connsiteX44" fmla="*/ 8663 w 11294"/>
                  <a:gd name="connsiteY44" fmla="*/ 10359 h 11293"/>
                  <a:gd name="connsiteX45" fmla="*/ 8116 w 11294"/>
                  <a:gd name="connsiteY45" fmla="*/ 9919 h 11293"/>
                  <a:gd name="connsiteX46" fmla="*/ 6827 w 11294"/>
                  <a:gd name="connsiteY46" fmla="*/ 10438 h 11293"/>
                  <a:gd name="connsiteX47" fmla="*/ 6754 w 11294"/>
                  <a:gd name="connsiteY47" fmla="*/ 11111 h 11293"/>
                  <a:gd name="connsiteX48" fmla="*/ 6552 w 11294"/>
                  <a:gd name="connsiteY48" fmla="*/ 11293 h 11293"/>
                  <a:gd name="connsiteX49" fmla="*/ 4832 w 11294"/>
                  <a:gd name="connsiteY49" fmla="*/ 10885 h 11293"/>
                  <a:gd name="connsiteX50" fmla="*/ 6369 w 11294"/>
                  <a:gd name="connsiteY50" fmla="*/ 10885 h 11293"/>
                  <a:gd name="connsiteX51" fmla="*/ 6437 w 11294"/>
                  <a:gd name="connsiteY51" fmla="*/ 10250 h 11293"/>
                  <a:gd name="connsiteX52" fmla="*/ 6597 w 11294"/>
                  <a:gd name="connsiteY52" fmla="*/ 10073 h 11293"/>
                  <a:gd name="connsiteX53" fmla="*/ 8026 w 11294"/>
                  <a:gd name="connsiteY53" fmla="*/ 9498 h 11293"/>
                  <a:gd name="connsiteX54" fmla="*/ 8261 w 11294"/>
                  <a:gd name="connsiteY54" fmla="*/ 9513 h 11293"/>
                  <a:gd name="connsiteX55" fmla="*/ 8775 w 11294"/>
                  <a:gd name="connsiteY55" fmla="*/ 9927 h 11293"/>
                  <a:gd name="connsiteX56" fmla="*/ 9862 w 11294"/>
                  <a:gd name="connsiteY56" fmla="*/ 8841 h 11293"/>
                  <a:gd name="connsiteX57" fmla="*/ 9461 w 11294"/>
                  <a:gd name="connsiteY57" fmla="*/ 8343 h 11293"/>
                  <a:gd name="connsiteX58" fmla="*/ 9449 w 11294"/>
                  <a:gd name="connsiteY58" fmla="*/ 8104 h 11293"/>
                  <a:gd name="connsiteX59" fmla="*/ 10053 w 11294"/>
                  <a:gd name="connsiteY59" fmla="*/ 6688 h 11293"/>
                  <a:gd name="connsiteX60" fmla="*/ 10230 w 11294"/>
                  <a:gd name="connsiteY60" fmla="*/ 6532 h 11293"/>
                  <a:gd name="connsiteX61" fmla="*/ 10887 w 11294"/>
                  <a:gd name="connsiteY61" fmla="*/ 6461 h 11293"/>
                  <a:gd name="connsiteX62" fmla="*/ 10887 w 11294"/>
                  <a:gd name="connsiteY62" fmla="*/ 4924 h 11293"/>
                  <a:gd name="connsiteX63" fmla="*/ 10251 w 11294"/>
                  <a:gd name="connsiteY63" fmla="*/ 4856 h 11293"/>
                  <a:gd name="connsiteX64" fmla="*/ 10074 w 11294"/>
                  <a:gd name="connsiteY64" fmla="*/ 4696 h 11293"/>
                  <a:gd name="connsiteX65" fmla="*/ 9499 w 11294"/>
                  <a:gd name="connsiteY65" fmla="*/ 3267 h 11293"/>
                  <a:gd name="connsiteX66" fmla="*/ 9514 w 11294"/>
                  <a:gd name="connsiteY66" fmla="*/ 3032 h 11293"/>
                  <a:gd name="connsiteX67" fmla="*/ 9928 w 11294"/>
                  <a:gd name="connsiteY67" fmla="*/ 2518 h 11293"/>
                  <a:gd name="connsiteX68" fmla="*/ 8842 w 11294"/>
                  <a:gd name="connsiteY68" fmla="*/ 1431 h 11293"/>
                  <a:gd name="connsiteX69" fmla="*/ 8344 w 11294"/>
                  <a:gd name="connsiteY69" fmla="*/ 1832 h 11293"/>
                  <a:gd name="connsiteX70" fmla="*/ 8105 w 11294"/>
                  <a:gd name="connsiteY70" fmla="*/ 1844 h 11293"/>
                  <a:gd name="connsiteX71" fmla="*/ 6689 w 11294"/>
                  <a:gd name="connsiteY71" fmla="*/ 1240 h 11293"/>
                  <a:gd name="connsiteX72" fmla="*/ 6533 w 11294"/>
                  <a:gd name="connsiteY72" fmla="*/ 1063 h 11293"/>
                  <a:gd name="connsiteX73" fmla="*/ 6462 w 11294"/>
                  <a:gd name="connsiteY73" fmla="*/ 407 h 11293"/>
                  <a:gd name="connsiteX74" fmla="*/ 4925 w 11294"/>
                  <a:gd name="connsiteY74" fmla="*/ 407 h 11293"/>
                  <a:gd name="connsiteX75" fmla="*/ 4857 w 11294"/>
                  <a:gd name="connsiteY75" fmla="*/ 1042 h 11293"/>
                  <a:gd name="connsiteX76" fmla="*/ 4697 w 11294"/>
                  <a:gd name="connsiteY76" fmla="*/ 1219 h 11293"/>
                  <a:gd name="connsiteX77" fmla="*/ 3268 w 11294"/>
                  <a:gd name="connsiteY77" fmla="*/ 1794 h 11293"/>
                  <a:gd name="connsiteX78" fmla="*/ 3033 w 11294"/>
                  <a:gd name="connsiteY78" fmla="*/ 1779 h 11293"/>
                  <a:gd name="connsiteX79" fmla="*/ 2519 w 11294"/>
                  <a:gd name="connsiteY79" fmla="*/ 1364 h 11293"/>
                  <a:gd name="connsiteX80" fmla="*/ 1432 w 11294"/>
                  <a:gd name="connsiteY80" fmla="*/ 2451 h 11293"/>
                  <a:gd name="connsiteX81" fmla="*/ 1833 w 11294"/>
                  <a:gd name="connsiteY81" fmla="*/ 2949 h 11293"/>
                  <a:gd name="connsiteX82" fmla="*/ 1845 w 11294"/>
                  <a:gd name="connsiteY82" fmla="*/ 3188 h 11293"/>
                  <a:gd name="connsiteX83" fmla="*/ 1241 w 11294"/>
                  <a:gd name="connsiteY83" fmla="*/ 4604 h 11293"/>
                  <a:gd name="connsiteX84" fmla="*/ 1064 w 11294"/>
                  <a:gd name="connsiteY84" fmla="*/ 4760 h 11293"/>
                  <a:gd name="connsiteX85" fmla="*/ 407 w 11294"/>
                  <a:gd name="connsiteY85" fmla="*/ 4831 h 11293"/>
                  <a:gd name="connsiteX86" fmla="*/ 407 w 11294"/>
                  <a:gd name="connsiteY86" fmla="*/ 6368 h 11293"/>
                  <a:gd name="connsiteX87" fmla="*/ 1043 w 11294"/>
                  <a:gd name="connsiteY87" fmla="*/ 6436 h 11293"/>
                  <a:gd name="connsiteX88" fmla="*/ 1220 w 11294"/>
                  <a:gd name="connsiteY88" fmla="*/ 6596 h 11293"/>
                  <a:gd name="connsiteX89" fmla="*/ 1795 w 11294"/>
                  <a:gd name="connsiteY89" fmla="*/ 8025 h 11293"/>
                  <a:gd name="connsiteX90" fmla="*/ 1780 w 11294"/>
                  <a:gd name="connsiteY90" fmla="*/ 8260 h 11293"/>
                  <a:gd name="connsiteX91" fmla="*/ 1365 w 11294"/>
                  <a:gd name="connsiteY91" fmla="*/ 8775 h 11293"/>
                  <a:gd name="connsiteX92" fmla="*/ 2452 w 11294"/>
                  <a:gd name="connsiteY92" fmla="*/ 9861 h 11293"/>
                  <a:gd name="connsiteX93" fmla="*/ 2950 w 11294"/>
                  <a:gd name="connsiteY93" fmla="*/ 9460 h 11293"/>
                  <a:gd name="connsiteX94" fmla="*/ 3189 w 11294"/>
                  <a:gd name="connsiteY94" fmla="*/ 9448 h 11293"/>
                  <a:gd name="connsiteX95" fmla="*/ 4605 w 11294"/>
                  <a:gd name="connsiteY95" fmla="*/ 10052 h 11293"/>
                  <a:gd name="connsiteX96" fmla="*/ 4761 w 11294"/>
                  <a:gd name="connsiteY96" fmla="*/ 10229 h 11293"/>
                  <a:gd name="connsiteX97" fmla="*/ 4832 w 11294"/>
                  <a:gd name="connsiteY97" fmla="*/ 10885 h 11293"/>
                  <a:gd name="connsiteX98" fmla="*/ 5647 w 11294"/>
                  <a:gd name="connsiteY98" fmla="*/ 2985 h 11293"/>
                  <a:gd name="connsiteX99" fmla="*/ 2986 w 11294"/>
                  <a:gd name="connsiteY99" fmla="*/ 5646 h 11293"/>
                  <a:gd name="connsiteX100" fmla="*/ 5647 w 11294"/>
                  <a:gd name="connsiteY100" fmla="*/ 2985 h 11293"/>
                  <a:gd name="connsiteX0" fmla="*/ 6552 w 11294"/>
                  <a:gd name="connsiteY0" fmla="*/ 11293 h 11293"/>
                  <a:gd name="connsiteX1" fmla="*/ 4649 w 11294"/>
                  <a:gd name="connsiteY1" fmla="*/ 11293 h 11293"/>
                  <a:gd name="connsiteX2" fmla="*/ 4446 w 11294"/>
                  <a:gd name="connsiteY2" fmla="*/ 11111 h 11293"/>
                  <a:gd name="connsiteX3" fmla="*/ 4371 w 11294"/>
                  <a:gd name="connsiteY3" fmla="*/ 10414 h 11293"/>
                  <a:gd name="connsiteX4" fmla="*/ 3093 w 11294"/>
                  <a:gd name="connsiteY4" fmla="*/ 9869 h 11293"/>
                  <a:gd name="connsiteX5" fmla="*/ 2566 w 11294"/>
                  <a:gd name="connsiteY5" fmla="*/ 10293 h 11293"/>
                  <a:gd name="connsiteX6" fmla="*/ 2294 w 11294"/>
                  <a:gd name="connsiteY6" fmla="*/ 10279 h 11293"/>
                  <a:gd name="connsiteX7" fmla="*/ 949 w 11294"/>
                  <a:gd name="connsiteY7" fmla="*/ 8933 h 11293"/>
                  <a:gd name="connsiteX8" fmla="*/ 934 w 11294"/>
                  <a:gd name="connsiteY8" fmla="*/ 8662 h 11293"/>
                  <a:gd name="connsiteX9" fmla="*/ 1374 w 11294"/>
                  <a:gd name="connsiteY9" fmla="*/ 8115 h 11293"/>
                  <a:gd name="connsiteX10" fmla="*/ 855 w 11294"/>
                  <a:gd name="connsiteY10" fmla="*/ 6826 h 11293"/>
                  <a:gd name="connsiteX11" fmla="*/ 182 w 11294"/>
                  <a:gd name="connsiteY11" fmla="*/ 6753 h 11293"/>
                  <a:gd name="connsiteX12" fmla="*/ 0 w 11294"/>
                  <a:gd name="connsiteY12" fmla="*/ 6551 h 11293"/>
                  <a:gd name="connsiteX13" fmla="*/ 0 w 11294"/>
                  <a:gd name="connsiteY13" fmla="*/ 4648 h 11293"/>
                  <a:gd name="connsiteX14" fmla="*/ 182 w 11294"/>
                  <a:gd name="connsiteY14" fmla="*/ 4446 h 11293"/>
                  <a:gd name="connsiteX15" fmla="*/ 879 w 11294"/>
                  <a:gd name="connsiteY15" fmla="*/ 4371 h 11293"/>
                  <a:gd name="connsiteX16" fmla="*/ 1424 w 11294"/>
                  <a:gd name="connsiteY16" fmla="*/ 3092 h 11293"/>
                  <a:gd name="connsiteX17" fmla="*/ 1000 w 11294"/>
                  <a:gd name="connsiteY17" fmla="*/ 2565 h 11293"/>
                  <a:gd name="connsiteX18" fmla="*/ 1014 w 11294"/>
                  <a:gd name="connsiteY18" fmla="*/ 2293 h 11293"/>
                  <a:gd name="connsiteX19" fmla="*/ 2360 w 11294"/>
                  <a:gd name="connsiteY19" fmla="*/ 948 h 11293"/>
                  <a:gd name="connsiteX20" fmla="*/ 2631 w 11294"/>
                  <a:gd name="connsiteY20" fmla="*/ 933 h 11293"/>
                  <a:gd name="connsiteX21" fmla="*/ 3178 w 11294"/>
                  <a:gd name="connsiteY21" fmla="*/ 1374 h 11293"/>
                  <a:gd name="connsiteX22" fmla="*/ 4467 w 11294"/>
                  <a:gd name="connsiteY22" fmla="*/ 855 h 11293"/>
                  <a:gd name="connsiteX23" fmla="*/ 4540 w 11294"/>
                  <a:gd name="connsiteY23" fmla="*/ 181 h 11293"/>
                  <a:gd name="connsiteX24" fmla="*/ 4742 w 11294"/>
                  <a:gd name="connsiteY24" fmla="*/ 0 h 11293"/>
                  <a:gd name="connsiteX25" fmla="*/ 6645 w 11294"/>
                  <a:gd name="connsiteY25" fmla="*/ 0 h 11293"/>
                  <a:gd name="connsiteX26" fmla="*/ 6847 w 11294"/>
                  <a:gd name="connsiteY26" fmla="*/ 181 h 11293"/>
                  <a:gd name="connsiteX27" fmla="*/ 6922 w 11294"/>
                  <a:gd name="connsiteY27" fmla="*/ 879 h 11293"/>
                  <a:gd name="connsiteX28" fmla="*/ 8201 w 11294"/>
                  <a:gd name="connsiteY28" fmla="*/ 1424 h 11293"/>
                  <a:gd name="connsiteX29" fmla="*/ 8728 w 11294"/>
                  <a:gd name="connsiteY29" fmla="*/ 999 h 11293"/>
                  <a:gd name="connsiteX30" fmla="*/ 9000 w 11294"/>
                  <a:gd name="connsiteY30" fmla="*/ 1014 h 11293"/>
                  <a:gd name="connsiteX31" fmla="*/ 10345 w 11294"/>
                  <a:gd name="connsiteY31" fmla="*/ 2359 h 11293"/>
                  <a:gd name="connsiteX32" fmla="*/ 10360 w 11294"/>
                  <a:gd name="connsiteY32" fmla="*/ 2631 h 11293"/>
                  <a:gd name="connsiteX33" fmla="*/ 9920 w 11294"/>
                  <a:gd name="connsiteY33" fmla="*/ 3177 h 11293"/>
                  <a:gd name="connsiteX34" fmla="*/ 10439 w 11294"/>
                  <a:gd name="connsiteY34" fmla="*/ 4467 h 11293"/>
                  <a:gd name="connsiteX35" fmla="*/ 11112 w 11294"/>
                  <a:gd name="connsiteY35" fmla="*/ 4539 h 11293"/>
                  <a:gd name="connsiteX36" fmla="*/ 11294 w 11294"/>
                  <a:gd name="connsiteY36" fmla="*/ 4741 h 11293"/>
                  <a:gd name="connsiteX37" fmla="*/ 11294 w 11294"/>
                  <a:gd name="connsiteY37" fmla="*/ 6644 h 11293"/>
                  <a:gd name="connsiteX38" fmla="*/ 11112 w 11294"/>
                  <a:gd name="connsiteY38" fmla="*/ 6847 h 11293"/>
                  <a:gd name="connsiteX39" fmla="*/ 10415 w 11294"/>
                  <a:gd name="connsiteY39" fmla="*/ 6922 h 11293"/>
                  <a:gd name="connsiteX40" fmla="*/ 9869 w 11294"/>
                  <a:gd name="connsiteY40" fmla="*/ 8200 h 11293"/>
                  <a:gd name="connsiteX41" fmla="*/ 10294 w 11294"/>
                  <a:gd name="connsiteY41" fmla="*/ 8727 h 11293"/>
                  <a:gd name="connsiteX42" fmla="*/ 10280 w 11294"/>
                  <a:gd name="connsiteY42" fmla="*/ 8999 h 11293"/>
                  <a:gd name="connsiteX43" fmla="*/ 8934 w 11294"/>
                  <a:gd name="connsiteY43" fmla="*/ 10344 h 11293"/>
                  <a:gd name="connsiteX44" fmla="*/ 8663 w 11294"/>
                  <a:gd name="connsiteY44" fmla="*/ 10359 h 11293"/>
                  <a:gd name="connsiteX45" fmla="*/ 8116 w 11294"/>
                  <a:gd name="connsiteY45" fmla="*/ 9919 h 11293"/>
                  <a:gd name="connsiteX46" fmla="*/ 6827 w 11294"/>
                  <a:gd name="connsiteY46" fmla="*/ 10438 h 11293"/>
                  <a:gd name="connsiteX47" fmla="*/ 6754 w 11294"/>
                  <a:gd name="connsiteY47" fmla="*/ 11111 h 11293"/>
                  <a:gd name="connsiteX48" fmla="*/ 6552 w 11294"/>
                  <a:gd name="connsiteY48" fmla="*/ 11293 h 11293"/>
                  <a:gd name="connsiteX49" fmla="*/ 4832 w 11294"/>
                  <a:gd name="connsiteY49" fmla="*/ 10885 h 11293"/>
                  <a:gd name="connsiteX50" fmla="*/ 6369 w 11294"/>
                  <a:gd name="connsiteY50" fmla="*/ 10885 h 11293"/>
                  <a:gd name="connsiteX51" fmla="*/ 6437 w 11294"/>
                  <a:gd name="connsiteY51" fmla="*/ 10250 h 11293"/>
                  <a:gd name="connsiteX52" fmla="*/ 6597 w 11294"/>
                  <a:gd name="connsiteY52" fmla="*/ 10073 h 11293"/>
                  <a:gd name="connsiteX53" fmla="*/ 8026 w 11294"/>
                  <a:gd name="connsiteY53" fmla="*/ 9498 h 11293"/>
                  <a:gd name="connsiteX54" fmla="*/ 8261 w 11294"/>
                  <a:gd name="connsiteY54" fmla="*/ 9513 h 11293"/>
                  <a:gd name="connsiteX55" fmla="*/ 8775 w 11294"/>
                  <a:gd name="connsiteY55" fmla="*/ 9927 h 11293"/>
                  <a:gd name="connsiteX56" fmla="*/ 9862 w 11294"/>
                  <a:gd name="connsiteY56" fmla="*/ 8841 h 11293"/>
                  <a:gd name="connsiteX57" fmla="*/ 9461 w 11294"/>
                  <a:gd name="connsiteY57" fmla="*/ 8343 h 11293"/>
                  <a:gd name="connsiteX58" fmla="*/ 9449 w 11294"/>
                  <a:gd name="connsiteY58" fmla="*/ 8104 h 11293"/>
                  <a:gd name="connsiteX59" fmla="*/ 10053 w 11294"/>
                  <a:gd name="connsiteY59" fmla="*/ 6688 h 11293"/>
                  <a:gd name="connsiteX60" fmla="*/ 10230 w 11294"/>
                  <a:gd name="connsiteY60" fmla="*/ 6532 h 11293"/>
                  <a:gd name="connsiteX61" fmla="*/ 10887 w 11294"/>
                  <a:gd name="connsiteY61" fmla="*/ 6461 h 11293"/>
                  <a:gd name="connsiteX62" fmla="*/ 10887 w 11294"/>
                  <a:gd name="connsiteY62" fmla="*/ 4924 h 11293"/>
                  <a:gd name="connsiteX63" fmla="*/ 10251 w 11294"/>
                  <a:gd name="connsiteY63" fmla="*/ 4856 h 11293"/>
                  <a:gd name="connsiteX64" fmla="*/ 10074 w 11294"/>
                  <a:gd name="connsiteY64" fmla="*/ 4696 h 11293"/>
                  <a:gd name="connsiteX65" fmla="*/ 9499 w 11294"/>
                  <a:gd name="connsiteY65" fmla="*/ 3267 h 11293"/>
                  <a:gd name="connsiteX66" fmla="*/ 9514 w 11294"/>
                  <a:gd name="connsiteY66" fmla="*/ 3032 h 11293"/>
                  <a:gd name="connsiteX67" fmla="*/ 9928 w 11294"/>
                  <a:gd name="connsiteY67" fmla="*/ 2518 h 11293"/>
                  <a:gd name="connsiteX68" fmla="*/ 8842 w 11294"/>
                  <a:gd name="connsiteY68" fmla="*/ 1431 h 11293"/>
                  <a:gd name="connsiteX69" fmla="*/ 8344 w 11294"/>
                  <a:gd name="connsiteY69" fmla="*/ 1832 h 11293"/>
                  <a:gd name="connsiteX70" fmla="*/ 8105 w 11294"/>
                  <a:gd name="connsiteY70" fmla="*/ 1844 h 11293"/>
                  <a:gd name="connsiteX71" fmla="*/ 6689 w 11294"/>
                  <a:gd name="connsiteY71" fmla="*/ 1240 h 11293"/>
                  <a:gd name="connsiteX72" fmla="*/ 6533 w 11294"/>
                  <a:gd name="connsiteY72" fmla="*/ 1063 h 11293"/>
                  <a:gd name="connsiteX73" fmla="*/ 6462 w 11294"/>
                  <a:gd name="connsiteY73" fmla="*/ 407 h 11293"/>
                  <a:gd name="connsiteX74" fmla="*/ 4925 w 11294"/>
                  <a:gd name="connsiteY74" fmla="*/ 407 h 11293"/>
                  <a:gd name="connsiteX75" fmla="*/ 4857 w 11294"/>
                  <a:gd name="connsiteY75" fmla="*/ 1042 h 11293"/>
                  <a:gd name="connsiteX76" fmla="*/ 4697 w 11294"/>
                  <a:gd name="connsiteY76" fmla="*/ 1219 h 11293"/>
                  <a:gd name="connsiteX77" fmla="*/ 3268 w 11294"/>
                  <a:gd name="connsiteY77" fmla="*/ 1794 h 11293"/>
                  <a:gd name="connsiteX78" fmla="*/ 3033 w 11294"/>
                  <a:gd name="connsiteY78" fmla="*/ 1779 h 11293"/>
                  <a:gd name="connsiteX79" fmla="*/ 2519 w 11294"/>
                  <a:gd name="connsiteY79" fmla="*/ 1364 h 11293"/>
                  <a:gd name="connsiteX80" fmla="*/ 1432 w 11294"/>
                  <a:gd name="connsiteY80" fmla="*/ 2451 h 11293"/>
                  <a:gd name="connsiteX81" fmla="*/ 1833 w 11294"/>
                  <a:gd name="connsiteY81" fmla="*/ 2949 h 11293"/>
                  <a:gd name="connsiteX82" fmla="*/ 1845 w 11294"/>
                  <a:gd name="connsiteY82" fmla="*/ 3188 h 11293"/>
                  <a:gd name="connsiteX83" fmla="*/ 1241 w 11294"/>
                  <a:gd name="connsiteY83" fmla="*/ 4604 h 11293"/>
                  <a:gd name="connsiteX84" fmla="*/ 1064 w 11294"/>
                  <a:gd name="connsiteY84" fmla="*/ 4760 h 11293"/>
                  <a:gd name="connsiteX85" fmla="*/ 407 w 11294"/>
                  <a:gd name="connsiteY85" fmla="*/ 4831 h 11293"/>
                  <a:gd name="connsiteX86" fmla="*/ 407 w 11294"/>
                  <a:gd name="connsiteY86" fmla="*/ 6368 h 11293"/>
                  <a:gd name="connsiteX87" fmla="*/ 1043 w 11294"/>
                  <a:gd name="connsiteY87" fmla="*/ 6436 h 11293"/>
                  <a:gd name="connsiteX88" fmla="*/ 1220 w 11294"/>
                  <a:gd name="connsiteY88" fmla="*/ 6596 h 11293"/>
                  <a:gd name="connsiteX89" fmla="*/ 1795 w 11294"/>
                  <a:gd name="connsiteY89" fmla="*/ 8025 h 11293"/>
                  <a:gd name="connsiteX90" fmla="*/ 1780 w 11294"/>
                  <a:gd name="connsiteY90" fmla="*/ 8260 h 11293"/>
                  <a:gd name="connsiteX91" fmla="*/ 1365 w 11294"/>
                  <a:gd name="connsiteY91" fmla="*/ 8775 h 11293"/>
                  <a:gd name="connsiteX92" fmla="*/ 2452 w 11294"/>
                  <a:gd name="connsiteY92" fmla="*/ 9861 h 11293"/>
                  <a:gd name="connsiteX93" fmla="*/ 2950 w 11294"/>
                  <a:gd name="connsiteY93" fmla="*/ 9460 h 11293"/>
                  <a:gd name="connsiteX94" fmla="*/ 3189 w 11294"/>
                  <a:gd name="connsiteY94" fmla="*/ 9448 h 11293"/>
                  <a:gd name="connsiteX95" fmla="*/ 4605 w 11294"/>
                  <a:gd name="connsiteY95" fmla="*/ 10052 h 11293"/>
                  <a:gd name="connsiteX96" fmla="*/ 4761 w 11294"/>
                  <a:gd name="connsiteY96" fmla="*/ 10229 h 11293"/>
                  <a:gd name="connsiteX97" fmla="*/ 4832 w 11294"/>
                  <a:gd name="connsiteY97" fmla="*/ 10885 h 11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11294" h="11293">
                    <a:moveTo>
                      <a:pt x="6552" y="11293"/>
                    </a:moveTo>
                    <a:lnTo>
                      <a:pt x="4649" y="11293"/>
                    </a:lnTo>
                    <a:cubicBezTo>
                      <a:pt x="4545" y="11293"/>
                      <a:pt x="4457" y="11215"/>
                      <a:pt x="4446" y="11111"/>
                    </a:cubicBezTo>
                    <a:cubicBezTo>
                      <a:pt x="4421" y="10879"/>
                      <a:pt x="4396" y="10646"/>
                      <a:pt x="4371" y="10414"/>
                    </a:cubicBezTo>
                    <a:cubicBezTo>
                      <a:pt x="3921" y="10294"/>
                      <a:pt x="3491" y="10110"/>
                      <a:pt x="3093" y="9869"/>
                    </a:cubicBezTo>
                    <a:lnTo>
                      <a:pt x="2566" y="10293"/>
                    </a:lnTo>
                    <a:cubicBezTo>
                      <a:pt x="2485" y="10359"/>
                      <a:pt x="2367" y="10353"/>
                      <a:pt x="2294" y="10279"/>
                    </a:cubicBezTo>
                    <a:lnTo>
                      <a:pt x="949" y="8933"/>
                    </a:lnTo>
                    <a:cubicBezTo>
                      <a:pt x="875" y="8860"/>
                      <a:pt x="869" y="8743"/>
                      <a:pt x="934" y="8662"/>
                    </a:cubicBezTo>
                    <a:lnTo>
                      <a:pt x="1374" y="8115"/>
                    </a:lnTo>
                    <a:cubicBezTo>
                      <a:pt x="1141" y="7712"/>
                      <a:pt x="966" y="7278"/>
                      <a:pt x="855" y="6826"/>
                    </a:cubicBezTo>
                    <a:lnTo>
                      <a:pt x="182" y="6753"/>
                    </a:lnTo>
                    <a:cubicBezTo>
                      <a:pt x="79" y="6742"/>
                      <a:pt x="0" y="6655"/>
                      <a:pt x="0" y="6551"/>
                    </a:cubicBezTo>
                    <a:lnTo>
                      <a:pt x="0" y="4648"/>
                    </a:lnTo>
                    <a:cubicBezTo>
                      <a:pt x="0" y="4544"/>
                      <a:pt x="79" y="4457"/>
                      <a:pt x="182" y="4446"/>
                    </a:cubicBezTo>
                    <a:lnTo>
                      <a:pt x="879" y="4371"/>
                    </a:lnTo>
                    <a:cubicBezTo>
                      <a:pt x="999" y="3921"/>
                      <a:pt x="1183" y="3490"/>
                      <a:pt x="1424" y="3092"/>
                    </a:cubicBezTo>
                    <a:lnTo>
                      <a:pt x="1000" y="2565"/>
                    </a:lnTo>
                    <a:cubicBezTo>
                      <a:pt x="934" y="2484"/>
                      <a:pt x="941" y="2367"/>
                      <a:pt x="1014" y="2293"/>
                    </a:cubicBezTo>
                    <a:lnTo>
                      <a:pt x="2360" y="948"/>
                    </a:lnTo>
                    <a:cubicBezTo>
                      <a:pt x="2433" y="874"/>
                      <a:pt x="2550" y="868"/>
                      <a:pt x="2631" y="933"/>
                    </a:cubicBezTo>
                    <a:lnTo>
                      <a:pt x="3178" y="1374"/>
                    </a:lnTo>
                    <a:cubicBezTo>
                      <a:pt x="3581" y="1140"/>
                      <a:pt x="4015" y="965"/>
                      <a:pt x="4467" y="855"/>
                    </a:cubicBezTo>
                    <a:cubicBezTo>
                      <a:pt x="4491" y="630"/>
                      <a:pt x="4516" y="406"/>
                      <a:pt x="4540" y="181"/>
                    </a:cubicBezTo>
                    <a:cubicBezTo>
                      <a:pt x="4551" y="78"/>
                      <a:pt x="4638" y="0"/>
                      <a:pt x="4742" y="0"/>
                    </a:cubicBezTo>
                    <a:lnTo>
                      <a:pt x="6645" y="0"/>
                    </a:lnTo>
                    <a:cubicBezTo>
                      <a:pt x="6749" y="0"/>
                      <a:pt x="6836" y="78"/>
                      <a:pt x="6847" y="181"/>
                    </a:cubicBezTo>
                    <a:cubicBezTo>
                      <a:pt x="6872" y="414"/>
                      <a:pt x="6897" y="646"/>
                      <a:pt x="6922" y="879"/>
                    </a:cubicBezTo>
                    <a:cubicBezTo>
                      <a:pt x="7372" y="999"/>
                      <a:pt x="7803" y="1182"/>
                      <a:pt x="8201" y="1424"/>
                    </a:cubicBezTo>
                    <a:lnTo>
                      <a:pt x="8728" y="999"/>
                    </a:lnTo>
                    <a:cubicBezTo>
                      <a:pt x="8809" y="934"/>
                      <a:pt x="8926" y="940"/>
                      <a:pt x="9000" y="1014"/>
                    </a:cubicBezTo>
                    <a:lnTo>
                      <a:pt x="10345" y="2359"/>
                    </a:lnTo>
                    <a:cubicBezTo>
                      <a:pt x="10419" y="2433"/>
                      <a:pt x="10425" y="2550"/>
                      <a:pt x="10360" y="2631"/>
                    </a:cubicBezTo>
                    <a:lnTo>
                      <a:pt x="9920" y="3177"/>
                    </a:lnTo>
                    <a:cubicBezTo>
                      <a:pt x="10153" y="3580"/>
                      <a:pt x="10328" y="4014"/>
                      <a:pt x="10439" y="4467"/>
                    </a:cubicBezTo>
                    <a:lnTo>
                      <a:pt x="11112" y="4539"/>
                    </a:lnTo>
                    <a:cubicBezTo>
                      <a:pt x="11215" y="4550"/>
                      <a:pt x="11294" y="4637"/>
                      <a:pt x="11294" y="4741"/>
                    </a:cubicBezTo>
                    <a:lnTo>
                      <a:pt x="11294" y="6644"/>
                    </a:lnTo>
                    <a:cubicBezTo>
                      <a:pt x="11294" y="6748"/>
                      <a:pt x="11215" y="6836"/>
                      <a:pt x="11112" y="6847"/>
                    </a:cubicBezTo>
                    <a:lnTo>
                      <a:pt x="10415" y="6922"/>
                    </a:lnTo>
                    <a:cubicBezTo>
                      <a:pt x="10295" y="7372"/>
                      <a:pt x="10111" y="7802"/>
                      <a:pt x="9869" y="8200"/>
                    </a:cubicBezTo>
                    <a:lnTo>
                      <a:pt x="10294" y="8727"/>
                    </a:lnTo>
                    <a:cubicBezTo>
                      <a:pt x="10360" y="8808"/>
                      <a:pt x="10353" y="8926"/>
                      <a:pt x="10280" y="8999"/>
                    </a:cubicBezTo>
                    <a:lnTo>
                      <a:pt x="8934" y="10344"/>
                    </a:lnTo>
                    <a:cubicBezTo>
                      <a:pt x="8861" y="10418"/>
                      <a:pt x="8744" y="10424"/>
                      <a:pt x="8663" y="10359"/>
                    </a:cubicBezTo>
                    <a:lnTo>
                      <a:pt x="8116" y="9919"/>
                    </a:lnTo>
                    <a:cubicBezTo>
                      <a:pt x="7713" y="10152"/>
                      <a:pt x="7279" y="10327"/>
                      <a:pt x="6827" y="10438"/>
                    </a:cubicBezTo>
                    <a:cubicBezTo>
                      <a:pt x="6803" y="10662"/>
                      <a:pt x="6778" y="10887"/>
                      <a:pt x="6754" y="11111"/>
                    </a:cubicBezTo>
                    <a:cubicBezTo>
                      <a:pt x="6743" y="11215"/>
                      <a:pt x="6656" y="11293"/>
                      <a:pt x="6552" y="11293"/>
                    </a:cubicBezTo>
                    <a:close/>
                    <a:moveTo>
                      <a:pt x="4832" y="10885"/>
                    </a:moveTo>
                    <a:lnTo>
                      <a:pt x="6369" y="10885"/>
                    </a:lnTo>
                    <a:cubicBezTo>
                      <a:pt x="6392" y="10673"/>
                      <a:pt x="6414" y="10462"/>
                      <a:pt x="6437" y="10250"/>
                    </a:cubicBezTo>
                    <a:cubicBezTo>
                      <a:pt x="6446" y="10163"/>
                      <a:pt x="6511" y="10091"/>
                      <a:pt x="6597" y="10073"/>
                    </a:cubicBezTo>
                    <a:cubicBezTo>
                      <a:pt x="7103" y="9965"/>
                      <a:pt x="7586" y="9771"/>
                      <a:pt x="8026" y="9498"/>
                    </a:cubicBezTo>
                    <a:cubicBezTo>
                      <a:pt x="8099" y="9452"/>
                      <a:pt x="8194" y="9458"/>
                      <a:pt x="8261" y="9513"/>
                    </a:cubicBezTo>
                    <a:lnTo>
                      <a:pt x="8775" y="9927"/>
                    </a:lnTo>
                    <a:lnTo>
                      <a:pt x="9862" y="8841"/>
                    </a:lnTo>
                    <a:lnTo>
                      <a:pt x="9461" y="8343"/>
                    </a:lnTo>
                    <a:cubicBezTo>
                      <a:pt x="9406" y="8274"/>
                      <a:pt x="9401" y="8178"/>
                      <a:pt x="9449" y="8104"/>
                    </a:cubicBezTo>
                    <a:cubicBezTo>
                      <a:pt x="9730" y="7670"/>
                      <a:pt x="9935" y="7191"/>
                      <a:pt x="10053" y="6688"/>
                    </a:cubicBezTo>
                    <a:cubicBezTo>
                      <a:pt x="10073" y="6604"/>
                      <a:pt x="10144" y="6541"/>
                      <a:pt x="10230" y="6532"/>
                    </a:cubicBezTo>
                    <a:lnTo>
                      <a:pt x="10887" y="6461"/>
                    </a:lnTo>
                    <a:lnTo>
                      <a:pt x="10887" y="4924"/>
                    </a:lnTo>
                    <a:lnTo>
                      <a:pt x="10251" y="4856"/>
                    </a:lnTo>
                    <a:cubicBezTo>
                      <a:pt x="10164" y="4846"/>
                      <a:pt x="10092" y="4782"/>
                      <a:pt x="10074" y="4696"/>
                    </a:cubicBezTo>
                    <a:cubicBezTo>
                      <a:pt x="9966" y="4190"/>
                      <a:pt x="9772" y="3707"/>
                      <a:pt x="9499" y="3267"/>
                    </a:cubicBezTo>
                    <a:cubicBezTo>
                      <a:pt x="9453" y="3194"/>
                      <a:pt x="9459" y="3099"/>
                      <a:pt x="9514" y="3032"/>
                    </a:cubicBezTo>
                    <a:lnTo>
                      <a:pt x="9928" y="2518"/>
                    </a:lnTo>
                    <a:lnTo>
                      <a:pt x="8842" y="1431"/>
                    </a:lnTo>
                    <a:lnTo>
                      <a:pt x="8344" y="1832"/>
                    </a:lnTo>
                    <a:cubicBezTo>
                      <a:pt x="8275" y="1887"/>
                      <a:pt x="8179" y="1892"/>
                      <a:pt x="8105" y="1844"/>
                    </a:cubicBezTo>
                    <a:cubicBezTo>
                      <a:pt x="7671" y="1563"/>
                      <a:pt x="7192" y="1358"/>
                      <a:pt x="6689" y="1240"/>
                    </a:cubicBezTo>
                    <a:cubicBezTo>
                      <a:pt x="6605" y="1220"/>
                      <a:pt x="6542" y="1149"/>
                      <a:pt x="6533" y="1063"/>
                    </a:cubicBezTo>
                    <a:cubicBezTo>
                      <a:pt x="6509" y="844"/>
                      <a:pt x="6486" y="626"/>
                      <a:pt x="6462" y="407"/>
                    </a:cubicBezTo>
                    <a:lnTo>
                      <a:pt x="4925" y="407"/>
                    </a:lnTo>
                    <a:cubicBezTo>
                      <a:pt x="4902" y="619"/>
                      <a:pt x="4880" y="830"/>
                      <a:pt x="4857" y="1042"/>
                    </a:cubicBezTo>
                    <a:cubicBezTo>
                      <a:pt x="4848" y="1129"/>
                      <a:pt x="4783" y="1201"/>
                      <a:pt x="4697" y="1219"/>
                    </a:cubicBezTo>
                    <a:cubicBezTo>
                      <a:pt x="4191" y="1327"/>
                      <a:pt x="3708" y="1522"/>
                      <a:pt x="3268" y="1794"/>
                    </a:cubicBezTo>
                    <a:cubicBezTo>
                      <a:pt x="3195" y="1840"/>
                      <a:pt x="3100" y="1834"/>
                      <a:pt x="3033" y="1779"/>
                    </a:cubicBezTo>
                    <a:lnTo>
                      <a:pt x="2519" y="1364"/>
                    </a:lnTo>
                    <a:lnTo>
                      <a:pt x="1432" y="2451"/>
                    </a:lnTo>
                    <a:lnTo>
                      <a:pt x="1833" y="2949"/>
                    </a:lnTo>
                    <a:cubicBezTo>
                      <a:pt x="1888" y="3017"/>
                      <a:pt x="1893" y="3114"/>
                      <a:pt x="1845" y="3188"/>
                    </a:cubicBezTo>
                    <a:cubicBezTo>
                      <a:pt x="1564" y="3621"/>
                      <a:pt x="1359" y="4101"/>
                      <a:pt x="1241" y="4604"/>
                    </a:cubicBezTo>
                    <a:cubicBezTo>
                      <a:pt x="1221" y="4688"/>
                      <a:pt x="1150" y="4751"/>
                      <a:pt x="1064" y="4760"/>
                    </a:cubicBezTo>
                    <a:lnTo>
                      <a:pt x="407" y="4831"/>
                    </a:lnTo>
                    <a:lnTo>
                      <a:pt x="407" y="6368"/>
                    </a:lnTo>
                    <a:lnTo>
                      <a:pt x="1043" y="6436"/>
                    </a:lnTo>
                    <a:cubicBezTo>
                      <a:pt x="1130" y="6445"/>
                      <a:pt x="1202" y="6510"/>
                      <a:pt x="1220" y="6596"/>
                    </a:cubicBezTo>
                    <a:cubicBezTo>
                      <a:pt x="1328" y="7102"/>
                      <a:pt x="1522" y="7585"/>
                      <a:pt x="1795" y="8025"/>
                    </a:cubicBezTo>
                    <a:cubicBezTo>
                      <a:pt x="1840" y="8098"/>
                      <a:pt x="1835" y="8193"/>
                      <a:pt x="1780" y="8260"/>
                    </a:cubicBezTo>
                    <a:lnTo>
                      <a:pt x="1365" y="8775"/>
                    </a:lnTo>
                    <a:lnTo>
                      <a:pt x="2452" y="9861"/>
                    </a:lnTo>
                    <a:lnTo>
                      <a:pt x="2950" y="9460"/>
                    </a:lnTo>
                    <a:cubicBezTo>
                      <a:pt x="3019" y="9405"/>
                      <a:pt x="3115" y="9400"/>
                      <a:pt x="3189" y="9448"/>
                    </a:cubicBezTo>
                    <a:cubicBezTo>
                      <a:pt x="3622" y="9730"/>
                      <a:pt x="4102" y="9934"/>
                      <a:pt x="4605" y="10052"/>
                    </a:cubicBezTo>
                    <a:cubicBezTo>
                      <a:pt x="4689" y="10072"/>
                      <a:pt x="4752" y="10143"/>
                      <a:pt x="4761" y="10229"/>
                    </a:cubicBezTo>
                    <a:cubicBezTo>
                      <a:pt x="4785" y="10448"/>
                      <a:pt x="4808" y="10666"/>
                      <a:pt x="4832" y="10885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FA406F5F-2F3E-4CCC-A549-242FCFBDE33D}"/>
                  </a:ext>
                </a:extLst>
              </p:cNvPr>
              <p:cNvSpPr/>
              <p:nvPr/>
            </p:nvSpPr>
            <p:spPr>
              <a:xfrm>
                <a:off x="4290628" y="2925729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/>
              </a:p>
            </p:txBody>
          </p:sp>
          <p:cxnSp>
            <p:nvCxnSpPr>
              <p:cNvPr id="239" name="直接连接符 238">
                <a:extLst>
                  <a:ext uri="{FF2B5EF4-FFF2-40B4-BE49-F238E27FC236}">
                    <a16:creationId xmlns:a16="http://schemas.microsoft.com/office/drawing/2014/main" id="{86CBB4D2-5D6A-49E7-A6B5-B14448F8E1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2226" y="2951139"/>
                <a:ext cx="37213" cy="894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接连接符 239">
                <a:extLst>
                  <a:ext uri="{FF2B5EF4-FFF2-40B4-BE49-F238E27FC236}">
                    <a16:creationId xmlns:a16="http://schemas.microsoft.com/office/drawing/2014/main" id="{F0EAD724-8DEC-4887-9917-EA2C25771B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42158" y="2989991"/>
                <a:ext cx="62699" cy="248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接连接符 240">
                <a:extLst>
                  <a:ext uri="{FF2B5EF4-FFF2-40B4-BE49-F238E27FC236}">
                    <a16:creationId xmlns:a16="http://schemas.microsoft.com/office/drawing/2014/main" id="{105FF9C7-CB02-487B-8798-CF9BF8B97B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069" y="2925615"/>
                <a:ext cx="37213" cy="894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>
                <a:extLst>
                  <a:ext uri="{FF2B5EF4-FFF2-40B4-BE49-F238E27FC236}">
                    <a16:creationId xmlns:a16="http://schemas.microsoft.com/office/drawing/2014/main" id="{598E115F-67EA-4F2A-B1B9-1EB0B8728E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02476" y="2916554"/>
                <a:ext cx="184982" cy="73437"/>
              </a:xfrm>
              <a:prstGeom prst="line">
                <a:avLst/>
              </a:prstGeom>
              <a:ln>
                <a:solidFill>
                  <a:schemeClr val="tx1"/>
                </a:solidFill>
                <a:headEnd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>
                <a:extLst>
                  <a:ext uri="{FF2B5EF4-FFF2-40B4-BE49-F238E27FC236}">
                    <a16:creationId xmlns:a16="http://schemas.microsoft.com/office/drawing/2014/main" id="{8988AD1A-C22C-4E7D-8C59-E974570B3B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2473" y="3014178"/>
                <a:ext cx="107477" cy="42668"/>
              </a:xfrm>
              <a:prstGeom prst="line">
                <a:avLst/>
              </a:prstGeom>
              <a:ln>
                <a:solidFill>
                  <a:schemeClr val="tx1"/>
                </a:solidFill>
                <a:headEnd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44" name="图片 243">
            <a:extLst>
              <a:ext uri="{FF2B5EF4-FFF2-40B4-BE49-F238E27FC236}">
                <a16:creationId xmlns:a16="http://schemas.microsoft.com/office/drawing/2014/main" id="{54DA9D6F-4C31-4FBD-9517-D5BDE7A48047}"/>
              </a:ext>
            </a:extLst>
          </p:cNvPr>
          <p:cNvPicPr>
            <a:picLocks noChangeAspect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7694" y="1819015"/>
            <a:ext cx="1234594" cy="1231963"/>
          </a:xfrm>
          <a:prstGeom prst="rect">
            <a:avLst/>
          </a:prstGeom>
          <a:ln>
            <a:noFill/>
          </a:ln>
        </p:spPr>
      </p:pic>
      <p:pic>
        <p:nvPicPr>
          <p:cNvPr id="247" name="图片 246">
            <a:extLst>
              <a:ext uri="{FF2B5EF4-FFF2-40B4-BE49-F238E27FC236}">
                <a16:creationId xmlns:a16="http://schemas.microsoft.com/office/drawing/2014/main" id="{997F092C-C445-4F48-9B1F-441DAB379EF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14" y="4186589"/>
            <a:ext cx="1973045" cy="1612531"/>
          </a:xfrm>
          <a:prstGeom prst="rect">
            <a:avLst/>
          </a:prstGeom>
        </p:spPr>
      </p:pic>
      <p:sp>
        <p:nvSpPr>
          <p:cNvPr id="248" name="文本框 247">
            <a:extLst>
              <a:ext uri="{FF2B5EF4-FFF2-40B4-BE49-F238E27FC236}">
                <a16:creationId xmlns:a16="http://schemas.microsoft.com/office/drawing/2014/main" id="{B033C8B8-F362-427F-A411-477EC753040C}"/>
              </a:ext>
            </a:extLst>
          </p:cNvPr>
          <p:cNvSpPr txBox="1"/>
          <p:nvPr/>
        </p:nvSpPr>
        <p:spPr>
          <a:xfrm>
            <a:off x="7863683" y="1126899"/>
            <a:ext cx="4115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the test accuracy of the test set without added with additional noise.</a:t>
            </a:r>
            <a:endParaRPr lang="zh-CN" altLang="en-US" sz="1600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3D1B1612-49A8-40F8-98B4-37FA5D20E4AF}"/>
              </a:ext>
            </a:extLst>
          </p:cNvPr>
          <p:cNvSpPr txBox="1"/>
          <p:nvPr/>
        </p:nvSpPr>
        <p:spPr>
          <a:xfrm>
            <a:off x="7863683" y="1749510"/>
            <a:ext cx="4115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the test accuracy of the test set added with additional noise.</a:t>
            </a:r>
            <a:endParaRPr lang="zh-CN" altLang="en-US" sz="1600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820476B9-3C8D-49DD-85AD-CA8036BEF52D}"/>
              </a:ext>
            </a:extLst>
          </p:cNvPr>
          <p:cNvSpPr txBox="1"/>
          <p:nvPr/>
        </p:nvSpPr>
        <p:spPr>
          <a:xfrm>
            <a:off x="7863683" y="2372121"/>
            <a:ext cx="4115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saliency analysis to get the saliency weight (CAM results) to know which parts of the input spectra the models focus on.</a:t>
            </a:r>
            <a:endParaRPr lang="zh-CN" altLang="en-US" sz="1600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3A057C4F-08D9-41B8-96F4-B7CDED0F753B}"/>
              </a:ext>
            </a:extLst>
          </p:cNvPr>
          <p:cNvSpPr txBox="1"/>
          <p:nvPr/>
        </p:nvSpPr>
        <p:spPr>
          <a:xfrm>
            <a:off x="4399104" y="98065"/>
            <a:ext cx="236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lang="zh-CN" altLang="en-US" sz="2800" b="1" i="1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258" name="图片 257">
            <a:extLst>
              <a:ext uri="{FF2B5EF4-FFF2-40B4-BE49-F238E27FC236}">
                <a16:creationId xmlns:a16="http://schemas.microsoft.com/office/drawing/2014/main" id="{6991B87A-E7A9-456F-81C9-E67E54DF8562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b="65465"/>
          <a:stretch/>
        </p:blipFill>
        <p:spPr>
          <a:xfrm>
            <a:off x="8499849" y="3565887"/>
            <a:ext cx="1529176" cy="936530"/>
          </a:xfrm>
          <a:prstGeom prst="rect">
            <a:avLst/>
          </a:prstGeom>
        </p:spPr>
      </p:pic>
      <p:pic>
        <p:nvPicPr>
          <p:cNvPr id="259" name="图片 258">
            <a:extLst>
              <a:ext uri="{FF2B5EF4-FFF2-40B4-BE49-F238E27FC236}">
                <a16:creationId xmlns:a16="http://schemas.microsoft.com/office/drawing/2014/main" id="{2C63EBBE-599C-4D50-BF59-FE82C470D7D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b="64341"/>
          <a:stretch/>
        </p:blipFill>
        <p:spPr>
          <a:xfrm>
            <a:off x="8490651" y="4923996"/>
            <a:ext cx="1532814" cy="936530"/>
          </a:xfrm>
          <a:prstGeom prst="rect">
            <a:avLst/>
          </a:prstGeom>
        </p:spPr>
      </p:pic>
      <p:pic>
        <p:nvPicPr>
          <p:cNvPr id="260" name="图片 259">
            <a:extLst>
              <a:ext uri="{FF2B5EF4-FFF2-40B4-BE49-F238E27FC236}">
                <a16:creationId xmlns:a16="http://schemas.microsoft.com/office/drawing/2014/main" id="{77B3F1DA-30CF-4FFF-A648-96935DA31A9C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t="65465"/>
          <a:stretch/>
        </p:blipFill>
        <p:spPr>
          <a:xfrm>
            <a:off x="10344468" y="3565887"/>
            <a:ext cx="1529176" cy="936530"/>
          </a:xfrm>
          <a:prstGeom prst="rect">
            <a:avLst/>
          </a:prstGeom>
        </p:spPr>
      </p:pic>
      <p:pic>
        <p:nvPicPr>
          <p:cNvPr id="261" name="图片 260">
            <a:extLst>
              <a:ext uri="{FF2B5EF4-FFF2-40B4-BE49-F238E27FC236}">
                <a16:creationId xmlns:a16="http://schemas.microsoft.com/office/drawing/2014/main" id="{F9C9CED3-95E4-472C-904D-9F2E3F117DCF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t="64341"/>
          <a:stretch/>
        </p:blipFill>
        <p:spPr>
          <a:xfrm>
            <a:off x="10344468" y="4925315"/>
            <a:ext cx="1532814" cy="936530"/>
          </a:xfrm>
          <a:prstGeom prst="rect">
            <a:avLst/>
          </a:prstGeom>
        </p:spPr>
      </p:pic>
      <p:sp>
        <p:nvSpPr>
          <p:cNvPr id="262" name="文本框 261">
            <a:extLst>
              <a:ext uri="{FF2B5EF4-FFF2-40B4-BE49-F238E27FC236}">
                <a16:creationId xmlns:a16="http://schemas.microsoft.com/office/drawing/2014/main" id="{8D1C64CA-BF14-424A-A75A-BE5903E46A09}"/>
              </a:ext>
            </a:extLst>
          </p:cNvPr>
          <p:cNvSpPr txBox="1"/>
          <p:nvPr/>
        </p:nvSpPr>
        <p:spPr>
          <a:xfrm>
            <a:off x="8767070" y="4026267"/>
            <a:ext cx="100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Focused area</a:t>
            </a:r>
            <a:endParaRPr lang="zh-CN" altLang="en-US" sz="1200" i="1" dirty="0">
              <a:solidFill>
                <a:srgbClr val="FF7F7F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0FDAF2C0-82DC-4EFD-A8BD-9B2DD5FC47BF}"/>
              </a:ext>
            </a:extLst>
          </p:cNvPr>
          <p:cNvSpPr txBox="1"/>
          <p:nvPr/>
        </p:nvSpPr>
        <p:spPr>
          <a:xfrm>
            <a:off x="8520279" y="3323110"/>
            <a:ext cx="1503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PMR</a:t>
            </a:r>
            <a:endParaRPr lang="zh-CN" altLang="en-US" sz="1200" i="1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C54DC0D1-B6B5-4E69-9382-8E76F93D2AF0}"/>
              </a:ext>
            </a:extLst>
          </p:cNvPr>
          <p:cNvSpPr txBox="1"/>
          <p:nvPr/>
        </p:nvSpPr>
        <p:spPr>
          <a:xfrm>
            <a:off x="10357463" y="3323110"/>
            <a:ext cx="1503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PMR</a:t>
            </a:r>
            <a:endParaRPr lang="zh-CN" altLang="en-US" sz="1200" i="1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131CA8EF-0283-4975-AB1A-A3C68DF05ED6}"/>
              </a:ext>
            </a:extLst>
          </p:cNvPr>
          <p:cNvSpPr txBox="1"/>
          <p:nvPr/>
        </p:nvSpPr>
        <p:spPr>
          <a:xfrm rot="16200000">
            <a:off x="7763948" y="3728890"/>
            <a:ext cx="89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test set</a:t>
            </a:r>
            <a:endParaRPr lang="zh-CN" altLang="en-US" sz="1200" i="1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BF389656-C891-42A3-BACB-B04ED0019965}"/>
              </a:ext>
            </a:extLst>
          </p:cNvPr>
          <p:cNvSpPr txBox="1"/>
          <p:nvPr/>
        </p:nvSpPr>
        <p:spPr>
          <a:xfrm rot="16200000">
            <a:off x="7763949" y="5107273"/>
            <a:ext cx="89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Noised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</a:t>
            </a:r>
            <a:endParaRPr lang="zh-CN" altLang="en-US" sz="1200" i="1" dirty="0"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67" name="箭头: 下 266">
            <a:extLst>
              <a:ext uri="{FF2B5EF4-FFF2-40B4-BE49-F238E27FC236}">
                <a16:creationId xmlns:a16="http://schemas.microsoft.com/office/drawing/2014/main" id="{200CD8EF-E64B-4BBB-A0AE-F8B1A14352B6}"/>
              </a:ext>
            </a:extLst>
          </p:cNvPr>
          <p:cNvSpPr/>
          <p:nvPr/>
        </p:nvSpPr>
        <p:spPr>
          <a:xfrm>
            <a:off x="8549244" y="4557583"/>
            <a:ext cx="158249" cy="284884"/>
          </a:xfrm>
          <a:prstGeom prst="downArrow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CD6694A2-83E4-4FB0-8444-EC1619D82586}"/>
              </a:ext>
            </a:extLst>
          </p:cNvPr>
          <p:cNvSpPr txBox="1"/>
          <p:nvPr/>
        </p:nvSpPr>
        <p:spPr>
          <a:xfrm>
            <a:off x="8717450" y="4551830"/>
            <a:ext cx="140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Distracted by noise</a:t>
            </a:r>
            <a:endParaRPr lang="zh-CN" altLang="en-US" sz="1200" i="1" dirty="0">
              <a:solidFill>
                <a:srgbClr val="FF7F7F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69" name="箭头: 下 268">
            <a:extLst>
              <a:ext uri="{FF2B5EF4-FFF2-40B4-BE49-F238E27FC236}">
                <a16:creationId xmlns:a16="http://schemas.microsoft.com/office/drawing/2014/main" id="{E0113767-2933-480D-A4D5-A66B8A058C81}"/>
              </a:ext>
            </a:extLst>
          </p:cNvPr>
          <p:cNvSpPr/>
          <p:nvPr/>
        </p:nvSpPr>
        <p:spPr>
          <a:xfrm>
            <a:off x="10352720" y="4557583"/>
            <a:ext cx="158249" cy="284884"/>
          </a:xfrm>
          <a:prstGeom prst="downArrow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7AE2CA8B-1345-4050-B92A-7DDD657F8B68}"/>
              </a:ext>
            </a:extLst>
          </p:cNvPr>
          <p:cNvSpPr txBox="1"/>
          <p:nvPr/>
        </p:nvSpPr>
        <p:spPr>
          <a:xfrm>
            <a:off x="10520926" y="4551830"/>
            <a:ext cx="140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Still focused</a:t>
            </a:r>
            <a:endParaRPr lang="zh-CN" altLang="en-US" sz="1200" i="1" dirty="0">
              <a:solidFill>
                <a:srgbClr val="FF7F7F"/>
              </a:solidFill>
              <a:latin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83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148</Words>
  <Application>Microsoft Office PowerPoint</Application>
  <PresentationFormat>宽屏</PresentationFormat>
  <Paragraphs>36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CMU Serif</vt:lpstr>
      <vt:lpstr>Lucida Calligraphy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Jiaming</dc:creator>
  <cp:lastModifiedBy>Li Jiaming</cp:lastModifiedBy>
  <cp:revision>11</cp:revision>
  <dcterms:created xsi:type="dcterms:W3CDTF">2025-02-25T02:03:19Z</dcterms:created>
  <dcterms:modified xsi:type="dcterms:W3CDTF">2025-02-25T03:00:32Z</dcterms:modified>
</cp:coreProperties>
</file>