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4" r:id="rId4"/>
    <p:sldId id="270" r:id="rId5"/>
    <p:sldId id="272" r:id="rId6"/>
    <p:sldId id="271" r:id="rId7"/>
    <p:sldId id="273" r:id="rId8"/>
    <p:sldId id="275" r:id="rId9"/>
    <p:sldId id="274" r:id="rId10"/>
    <p:sldId id="276" r:id="rId11"/>
    <p:sldId id="27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6BFFE"/>
    <a:srgbClr val="A3B9FA"/>
    <a:srgbClr val="658BF5"/>
    <a:srgbClr val="D0DCFC"/>
    <a:srgbClr val="E6E6E6"/>
    <a:srgbClr val="7C9CF6"/>
    <a:srgbClr val="E0483D"/>
    <a:srgbClr val="1DC062"/>
    <a:srgbClr val="F79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6A3E-B197-49F7-9119-74138B21824E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9DAF-36A3-49AE-B4AA-55A46BAAA4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69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6A3E-B197-49F7-9119-74138B21824E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9DAF-36A3-49AE-B4AA-55A46BAAA4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10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6A3E-B197-49F7-9119-74138B21824E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9DAF-36A3-49AE-B4AA-55A46BAAA4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97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6A3E-B197-49F7-9119-74138B21824E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9DAF-36A3-49AE-B4AA-55A46BAAA4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19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6A3E-B197-49F7-9119-74138B21824E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9DAF-36A3-49AE-B4AA-55A46BAAA4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38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6A3E-B197-49F7-9119-74138B21824E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9DAF-36A3-49AE-B4AA-55A46BAAA4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48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6A3E-B197-49F7-9119-74138B21824E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9DAF-36A3-49AE-B4AA-55A46BAAA4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63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6A3E-B197-49F7-9119-74138B21824E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9DAF-36A3-49AE-B4AA-55A46BAAA4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25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6A3E-B197-49F7-9119-74138B21824E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9DAF-36A3-49AE-B4AA-55A46BAAA4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93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6A3E-B197-49F7-9119-74138B21824E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9DAF-36A3-49AE-B4AA-55A46BAAA4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82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6A3E-B197-49F7-9119-74138B21824E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9DAF-36A3-49AE-B4AA-55A46BAAA4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22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F6A3E-B197-49F7-9119-74138B21824E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9DAF-36A3-49AE-B4AA-55A46BAAA4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47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7" y="0"/>
            <a:ext cx="12192000" cy="68580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59093" y="1978911"/>
            <a:ext cx="64341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期末考核</a:t>
            </a:r>
            <a:endParaRPr lang="en-US" altLang="zh-CN" sz="3200" b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r>
              <a:rPr lang="en-US" altLang="zh-CN" sz="3200" b="1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Intel</a:t>
            </a:r>
            <a:r>
              <a:rPr lang="zh-CN" altLang="zh-CN" sz="3200" b="1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挑战赛之自然景观图像分类</a:t>
            </a:r>
            <a:endParaRPr lang="zh-CN" altLang="en-US" sz="3200" b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25713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8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由: 形状 3"/>
          <p:cNvSpPr/>
          <p:nvPr/>
        </p:nvSpPr>
        <p:spPr>
          <a:xfrm>
            <a:off x="-22414" y="3260778"/>
            <a:ext cx="12236828" cy="3351700"/>
          </a:xfrm>
          <a:custGeom>
            <a:avLst/>
            <a:gdLst>
              <a:gd name="connsiteX0" fmla="*/ 3286000 w 12236828"/>
              <a:gd name="connsiteY0" fmla="*/ 721 h 3351700"/>
              <a:gd name="connsiteX1" fmla="*/ 3544088 w 12236828"/>
              <a:gd name="connsiteY1" fmla="*/ 4523 h 3351700"/>
              <a:gd name="connsiteX2" fmla="*/ 9088532 w 12236828"/>
              <a:gd name="connsiteY2" fmla="*/ 1213891 h 3351700"/>
              <a:gd name="connsiteX3" fmla="*/ 12203713 w 12236828"/>
              <a:gd name="connsiteY3" fmla="*/ 807389 h 3351700"/>
              <a:gd name="connsiteX4" fmla="*/ 12236828 w 12236828"/>
              <a:gd name="connsiteY4" fmla="*/ 798131 h 3351700"/>
              <a:gd name="connsiteX5" fmla="*/ 12236828 w 12236828"/>
              <a:gd name="connsiteY5" fmla="*/ 3351700 h 3351700"/>
              <a:gd name="connsiteX6" fmla="*/ 0 w 12236828"/>
              <a:gd name="connsiteY6" fmla="*/ 3351700 h 3351700"/>
              <a:gd name="connsiteX7" fmla="*/ 0 w 12236828"/>
              <a:gd name="connsiteY7" fmla="*/ 706061 h 3351700"/>
              <a:gd name="connsiteX8" fmla="*/ 111156 w 12236828"/>
              <a:gd name="connsiteY8" fmla="*/ 756666 h 3351700"/>
              <a:gd name="connsiteX9" fmla="*/ 619546 w 12236828"/>
              <a:gd name="connsiteY9" fmla="*/ 800936 h 3351700"/>
              <a:gd name="connsiteX10" fmla="*/ 3286000 w 12236828"/>
              <a:gd name="connsiteY10" fmla="*/ 721 h 335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36828" h="3351700">
                <a:moveTo>
                  <a:pt x="3286000" y="721"/>
                </a:moveTo>
                <a:cubicBezTo>
                  <a:pt x="3369872" y="-931"/>
                  <a:pt x="3455869" y="222"/>
                  <a:pt x="3544088" y="4523"/>
                </a:cubicBezTo>
                <a:cubicBezTo>
                  <a:pt x="4955587" y="73349"/>
                  <a:pt x="7590721" y="1095904"/>
                  <a:pt x="9088532" y="1213891"/>
                </a:cubicBezTo>
                <a:cubicBezTo>
                  <a:pt x="10211892" y="1302381"/>
                  <a:pt x="11586579" y="976073"/>
                  <a:pt x="12203713" y="807389"/>
                </a:cubicBezTo>
                <a:lnTo>
                  <a:pt x="12236828" y="798131"/>
                </a:lnTo>
                <a:lnTo>
                  <a:pt x="12236828" y="3351700"/>
                </a:lnTo>
                <a:lnTo>
                  <a:pt x="0" y="3351700"/>
                </a:lnTo>
                <a:lnTo>
                  <a:pt x="0" y="706061"/>
                </a:lnTo>
                <a:lnTo>
                  <a:pt x="111156" y="756666"/>
                </a:lnTo>
                <a:cubicBezTo>
                  <a:pt x="245291" y="807369"/>
                  <a:pt x="410106" y="840880"/>
                  <a:pt x="619546" y="800936"/>
                </a:cubicBezTo>
                <a:cubicBezTo>
                  <a:pt x="1247865" y="681106"/>
                  <a:pt x="2027910" y="25493"/>
                  <a:pt x="3286000" y="721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自由: 形状 4"/>
          <p:cNvSpPr/>
          <p:nvPr/>
        </p:nvSpPr>
        <p:spPr>
          <a:xfrm>
            <a:off x="5603" y="3716594"/>
            <a:ext cx="12208811" cy="3117513"/>
          </a:xfrm>
          <a:custGeom>
            <a:avLst/>
            <a:gdLst>
              <a:gd name="connsiteX0" fmla="*/ 7414898 w 12208811"/>
              <a:gd name="connsiteY0" fmla="*/ 102 h 2844083"/>
              <a:gd name="connsiteX1" fmla="*/ 11514950 w 12208811"/>
              <a:gd name="connsiteY1" fmla="*/ 885006 h 2844083"/>
              <a:gd name="connsiteX2" fmla="*/ 12077232 w 12208811"/>
              <a:gd name="connsiteY2" fmla="*/ 967274 h 2844083"/>
              <a:gd name="connsiteX3" fmla="*/ 12208811 w 12208811"/>
              <a:gd name="connsiteY3" fmla="*/ 977980 h 2844083"/>
              <a:gd name="connsiteX4" fmla="*/ 12208811 w 12208811"/>
              <a:gd name="connsiteY4" fmla="*/ 2844083 h 2844083"/>
              <a:gd name="connsiteX5" fmla="*/ 0 w 12208811"/>
              <a:gd name="connsiteY5" fmla="*/ 2844083 h 2844083"/>
              <a:gd name="connsiteX6" fmla="*/ 0 w 12208811"/>
              <a:gd name="connsiteY6" fmla="*/ 797497 h 2844083"/>
              <a:gd name="connsiteX7" fmla="*/ 78760 w 12208811"/>
              <a:gd name="connsiteY7" fmla="*/ 799115 h 2844083"/>
              <a:gd name="connsiteX8" fmla="*/ 3491827 w 12208811"/>
              <a:gd name="connsiteY8" fmla="*/ 826012 h 2844083"/>
              <a:gd name="connsiteX9" fmla="*/ 7414898 w 12208811"/>
              <a:gd name="connsiteY9" fmla="*/ 102 h 284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8811" h="2844083">
                <a:moveTo>
                  <a:pt x="7414898" y="102"/>
                </a:moveTo>
                <a:cubicBezTo>
                  <a:pt x="8752085" y="9934"/>
                  <a:pt x="10630047" y="722774"/>
                  <a:pt x="11514950" y="885006"/>
                </a:cubicBezTo>
                <a:cubicBezTo>
                  <a:pt x="11736176" y="925564"/>
                  <a:pt x="11922374" y="951374"/>
                  <a:pt x="12077232" y="967274"/>
                </a:cubicBezTo>
                <a:lnTo>
                  <a:pt x="12208811" y="977980"/>
                </a:lnTo>
                <a:lnTo>
                  <a:pt x="12208811" y="2844083"/>
                </a:lnTo>
                <a:lnTo>
                  <a:pt x="0" y="2844083"/>
                </a:lnTo>
                <a:lnTo>
                  <a:pt x="0" y="797497"/>
                </a:lnTo>
                <a:lnTo>
                  <a:pt x="78760" y="799115"/>
                </a:lnTo>
                <a:cubicBezTo>
                  <a:pt x="770865" y="819963"/>
                  <a:pt x="2325783" y="950451"/>
                  <a:pt x="3491827" y="826012"/>
                </a:cubicBezTo>
                <a:cubicBezTo>
                  <a:pt x="4735608" y="693277"/>
                  <a:pt x="6077711" y="-9730"/>
                  <a:pt x="7414898" y="102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自由: 形状 5"/>
          <p:cNvSpPr/>
          <p:nvPr/>
        </p:nvSpPr>
        <p:spPr>
          <a:xfrm>
            <a:off x="-5603" y="4715944"/>
            <a:ext cx="12203206" cy="2142056"/>
          </a:xfrm>
          <a:custGeom>
            <a:avLst/>
            <a:gdLst>
              <a:gd name="connsiteX0" fmla="*/ 5502885 w 12203206"/>
              <a:gd name="connsiteY0" fmla="*/ 17 h 2142056"/>
              <a:gd name="connsiteX1" fmla="*/ 5821337 w 12203206"/>
              <a:gd name="connsiteY1" fmla="*/ 5998 h 2142056"/>
              <a:gd name="connsiteX2" fmla="*/ 10961717 w 12203206"/>
              <a:gd name="connsiteY2" fmla="*/ 920398 h 2142056"/>
              <a:gd name="connsiteX3" fmla="*/ 12202564 w 12203206"/>
              <a:gd name="connsiteY3" fmla="*/ 651240 h 2142056"/>
              <a:gd name="connsiteX4" fmla="*/ 12203206 w 12203206"/>
              <a:gd name="connsiteY4" fmla="*/ 650842 h 2142056"/>
              <a:gd name="connsiteX5" fmla="*/ 12203206 w 12203206"/>
              <a:gd name="connsiteY5" fmla="*/ 2142056 h 2142056"/>
              <a:gd name="connsiteX6" fmla="*/ 0 w 12203206"/>
              <a:gd name="connsiteY6" fmla="*/ 2142056 h 2142056"/>
              <a:gd name="connsiteX7" fmla="*/ 0 w 12203206"/>
              <a:gd name="connsiteY7" fmla="*/ 328487 h 2142056"/>
              <a:gd name="connsiteX8" fmla="*/ 39132 w 12203206"/>
              <a:gd name="connsiteY8" fmla="*/ 346157 h 2142056"/>
              <a:gd name="connsiteX9" fmla="*/ 927202 w 12203206"/>
              <a:gd name="connsiteY9" fmla="*/ 507443 h 2142056"/>
              <a:gd name="connsiteX10" fmla="*/ 5502885 w 12203206"/>
              <a:gd name="connsiteY10" fmla="*/ 17 h 214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03206" h="2142056">
                <a:moveTo>
                  <a:pt x="5502885" y="17"/>
                </a:moveTo>
                <a:cubicBezTo>
                  <a:pt x="5610540" y="-205"/>
                  <a:pt x="5716810" y="1696"/>
                  <a:pt x="5821337" y="5998"/>
                </a:cubicBezTo>
                <a:cubicBezTo>
                  <a:pt x="7493755" y="74824"/>
                  <a:pt x="9797180" y="876153"/>
                  <a:pt x="10961717" y="920398"/>
                </a:cubicBezTo>
                <a:cubicBezTo>
                  <a:pt x="11543986" y="942521"/>
                  <a:pt x="11926179" y="806098"/>
                  <a:pt x="12202564" y="651240"/>
                </a:cubicBezTo>
                <a:lnTo>
                  <a:pt x="12203206" y="650842"/>
                </a:lnTo>
                <a:lnTo>
                  <a:pt x="12203206" y="2142056"/>
                </a:lnTo>
                <a:lnTo>
                  <a:pt x="0" y="2142056"/>
                </a:lnTo>
                <a:lnTo>
                  <a:pt x="0" y="328487"/>
                </a:lnTo>
                <a:lnTo>
                  <a:pt x="39132" y="346157"/>
                </a:lnTo>
                <a:cubicBezTo>
                  <a:pt x="262866" y="438368"/>
                  <a:pt x="548054" y="515893"/>
                  <a:pt x="927202" y="507443"/>
                </a:cubicBezTo>
                <a:cubicBezTo>
                  <a:pt x="1961241" y="484398"/>
                  <a:pt x="3888043" y="3348"/>
                  <a:pt x="5502885" y="1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自由: 形状 10"/>
          <p:cNvSpPr/>
          <p:nvPr/>
        </p:nvSpPr>
        <p:spPr>
          <a:xfrm>
            <a:off x="-5603" y="5157312"/>
            <a:ext cx="12192000" cy="1700688"/>
          </a:xfrm>
          <a:custGeom>
            <a:avLst/>
            <a:gdLst>
              <a:gd name="connsiteX0" fmla="*/ 4095511 w 12192000"/>
              <a:gd name="connsiteY0" fmla="*/ 334 h 1700688"/>
              <a:gd name="connsiteX1" fmla="*/ 4384740 w 12192000"/>
              <a:gd name="connsiteY1" fmla="*/ 4626 h 1700688"/>
              <a:gd name="connsiteX2" fmla="*/ 9556000 w 12192000"/>
              <a:gd name="connsiteY2" fmla="*/ 948523 h 1700688"/>
              <a:gd name="connsiteX3" fmla="*/ 11942603 w 12192000"/>
              <a:gd name="connsiteY3" fmla="*/ 526811 h 1700688"/>
              <a:gd name="connsiteX4" fmla="*/ 12192000 w 12192000"/>
              <a:gd name="connsiteY4" fmla="*/ 445414 h 1700688"/>
              <a:gd name="connsiteX5" fmla="*/ 12192000 w 12192000"/>
              <a:gd name="connsiteY5" fmla="*/ 1700688 h 1700688"/>
              <a:gd name="connsiteX6" fmla="*/ 0 w 12192000"/>
              <a:gd name="connsiteY6" fmla="*/ 1700688 h 1700688"/>
              <a:gd name="connsiteX7" fmla="*/ 0 w 12192000"/>
              <a:gd name="connsiteY7" fmla="*/ 525611 h 1700688"/>
              <a:gd name="connsiteX8" fmla="*/ 110445 w 12192000"/>
              <a:gd name="connsiteY8" fmla="*/ 550487 h 1700688"/>
              <a:gd name="connsiteX9" fmla="*/ 321607 w 12192000"/>
              <a:gd name="connsiteY9" fmla="*/ 565065 h 1700688"/>
              <a:gd name="connsiteX10" fmla="*/ 4095511 w 12192000"/>
              <a:gd name="connsiteY10" fmla="*/ 334 h 170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700688">
                <a:moveTo>
                  <a:pt x="4095511" y="334"/>
                </a:moveTo>
                <a:cubicBezTo>
                  <a:pt x="4192077" y="-693"/>
                  <a:pt x="4288549" y="632"/>
                  <a:pt x="4384740" y="4626"/>
                </a:cubicBezTo>
                <a:cubicBezTo>
                  <a:pt x="5923806" y="68536"/>
                  <a:pt x="8140059" y="909194"/>
                  <a:pt x="9556000" y="948523"/>
                </a:cubicBezTo>
                <a:cubicBezTo>
                  <a:pt x="10440962" y="973104"/>
                  <a:pt x="11287850" y="736515"/>
                  <a:pt x="11942603" y="526811"/>
                </a:cubicBezTo>
                <a:lnTo>
                  <a:pt x="12192000" y="445414"/>
                </a:lnTo>
                <a:lnTo>
                  <a:pt x="12192000" y="1700688"/>
                </a:lnTo>
                <a:lnTo>
                  <a:pt x="0" y="1700688"/>
                </a:lnTo>
                <a:lnTo>
                  <a:pt x="0" y="525611"/>
                </a:lnTo>
                <a:lnTo>
                  <a:pt x="110445" y="550487"/>
                </a:lnTo>
                <a:cubicBezTo>
                  <a:pt x="176450" y="560248"/>
                  <a:pt x="246698" y="565469"/>
                  <a:pt x="321607" y="565065"/>
                </a:cubicBezTo>
                <a:cubicBezTo>
                  <a:pt x="1177712" y="560457"/>
                  <a:pt x="2647039" y="15745"/>
                  <a:pt x="4095511" y="3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501C53-8E9E-4D7F-B027-F798086D2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51" y="529770"/>
            <a:ext cx="8196668" cy="564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8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由: 形状 3"/>
          <p:cNvSpPr/>
          <p:nvPr/>
        </p:nvSpPr>
        <p:spPr>
          <a:xfrm>
            <a:off x="-22414" y="3260778"/>
            <a:ext cx="12236828" cy="3351700"/>
          </a:xfrm>
          <a:custGeom>
            <a:avLst/>
            <a:gdLst>
              <a:gd name="connsiteX0" fmla="*/ 3286000 w 12236828"/>
              <a:gd name="connsiteY0" fmla="*/ 721 h 3351700"/>
              <a:gd name="connsiteX1" fmla="*/ 3544088 w 12236828"/>
              <a:gd name="connsiteY1" fmla="*/ 4523 h 3351700"/>
              <a:gd name="connsiteX2" fmla="*/ 9088532 w 12236828"/>
              <a:gd name="connsiteY2" fmla="*/ 1213891 h 3351700"/>
              <a:gd name="connsiteX3" fmla="*/ 12203713 w 12236828"/>
              <a:gd name="connsiteY3" fmla="*/ 807389 h 3351700"/>
              <a:gd name="connsiteX4" fmla="*/ 12236828 w 12236828"/>
              <a:gd name="connsiteY4" fmla="*/ 798131 h 3351700"/>
              <a:gd name="connsiteX5" fmla="*/ 12236828 w 12236828"/>
              <a:gd name="connsiteY5" fmla="*/ 3351700 h 3351700"/>
              <a:gd name="connsiteX6" fmla="*/ 0 w 12236828"/>
              <a:gd name="connsiteY6" fmla="*/ 3351700 h 3351700"/>
              <a:gd name="connsiteX7" fmla="*/ 0 w 12236828"/>
              <a:gd name="connsiteY7" fmla="*/ 706061 h 3351700"/>
              <a:gd name="connsiteX8" fmla="*/ 111156 w 12236828"/>
              <a:gd name="connsiteY8" fmla="*/ 756666 h 3351700"/>
              <a:gd name="connsiteX9" fmla="*/ 619546 w 12236828"/>
              <a:gd name="connsiteY9" fmla="*/ 800936 h 3351700"/>
              <a:gd name="connsiteX10" fmla="*/ 3286000 w 12236828"/>
              <a:gd name="connsiteY10" fmla="*/ 721 h 335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36828" h="3351700">
                <a:moveTo>
                  <a:pt x="3286000" y="721"/>
                </a:moveTo>
                <a:cubicBezTo>
                  <a:pt x="3369872" y="-931"/>
                  <a:pt x="3455869" y="222"/>
                  <a:pt x="3544088" y="4523"/>
                </a:cubicBezTo>
                <a:cubicBezTo>
                  <a:pt x="4955587" y="73349"/>
                  <a:pt x="7590721" y="1095904"/>
                  <a:pt x="9088532" y="1213891"/>
                </a:cubicBezTo>
                <a:cubicBezTo>
                  <a:pt x="10211892" y="1302381"/>
                  <a:pt x="11586579" y="976073"/>
                  <a:pt x="12203713" y="807389"/>
                </a:cubicBezTo>
                <a:lnTo>
                  <a:pt x="12236828" y="798131"/>
                </a:lnTo>
                <a:lnTo>
                  <a:pt x="12236828" y="3351700"/>
                </a:lnTo>
                <a:lnTo>
                  <a:pt x="0" y="3351700"/>
                </a:lnTo>
                <a:lnTo>
                  <a:pt x="0" y="706061"/>
                </a:lnTo>
                <a:lnTo>
                  <a:pt x="111156" y="756666"/>
                </a:lnTo>
                <a:cubicBezTo>
                  <a:pt x="245291" y="807369"/>
                  <a:pt x="410106" y="840880"/>
                  <a:pt x="619546" y="800936"/>
                </a:cubicBezTo>
                <a:cubicBezTo>
                  <a:pt x="1247865" y="681106"/>
                  <a:pt x="2027910" y="25493"/>
                  <a:pt x="3286000" y="721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自由: 形状 4"/>
          <p:cNvSpPr/>
          <p:nvPr/>
        </p:nvSpPr>
        <p:spPr>
          <a:xfrm>
            <a:off x="5603" y="3716594"/>
            <a:ext cx="12208811" cy="3117513"/>
          </a:xfrm>
          <a:custGeom>
            <a:avLst/>
            <a:gdLst>
              <a:gd name="connsiteX0" fmla="*/ 7414898 w 12208811"/>
              <a:gd name="connsiteY0" fmla="*/ 102 h 2844083"/>
              <a:gd name="connsiteX1" fmla="*/ 11514950 w 12208811"/>
              <a:gd name="connsiteY1" fmla="*/ 885006 h 2844083"/>
              <a:gd name="connsiteX2" fmla="*/ 12077232 w 12208811"/>
              <a:gd name="connsiteY2" fmla="*/ 967274 h 2844083"/>
              <a:gd name="connsiteX3" fmla="*/ 12208811 w 12208811"/>
              <a:gd name="connsiteY3" fmla="*/ 977980 h 2844083"/>
              <a:gd name="connsiteX4" fmla="*/ 12208811 w 12208811"/>
              <a:gd name="connsiteY4" fmla="*/ 2844083 h 2844083"/>
              <a:gd name="connsiteX5" fmla="*/ 0 w 12208811"/>
              <a:gd name="connsiteY5" fmla="*/ 2844083 h 2844083"/>
              <a:gd name="connsiteX6" fmla="*/ 0 w 12208811"/>
              <a:gd name="connsiteY6" fmla="*/ 797497 h 2844083"/>
              <a:gd name="connsiteX7" fmla="*/ 78760 w 12208811"/>
              <a:gd name="connsiteY7" fmla="*/ 799115 h 2844083"/>
              <a:gd name="connsiteX8" fmla="*/ 3491827 w 12208811"/>
              <a:gd name="connsiteY8" fmla="*/ 826012 h 2844083"/>
              <a:gd name="connsiteX9" fmla="*/ 7414898 w 12208811"/>
              <a:gd name="connsiteY9" fmla="*/ 102 h 284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8811" h="2844083">
                <a:moveTo>
                  <a:pt x="7414898" y="102"/>
                </a:moveTo>
                <a:cubicBezTo>
                  <a:pt x="8752085" y="9934"/>
                  <a:pt x="10630047" y="722774"/>
                  <a:pt x="11514950" y="885006"/>
                </a:cubicBezTo>
                <a:cubicBezTo>
                  <a:pt x="11736176" y="925564"/>
                  <a:pt x="11922374" y="951374"/>
                  <a:pt x="12077232" y="967274"/>
                </a:cubicBezTo>
                <a:lnTo>
                  <a:pt x="12208811" y="977980"/>
                </a:lnTo>
                <a:lnTo>
                  <a:pt x="12208811" y="2844083"/>
                </a:lnTo>
                <a:lnTo>
                  <a:pt x="0" y="2844083"/>
                </a:lnTo>
                <a:lnTo>
                  <a:pt x="0" y="797497"/>
                </a:lnTo>
                <a:lnTo>
                  <a:pt x="78760" y="799115"/>
                </a:lnTo>
                <a:cubicBezTo>
                  <a:pt x="770865" y="819963"/>
                  <a:pt x="2325783" y="950451"/>
                  <a:pt x="3491827" y="826012"/>
                </a:cubicBezTo>
                <a:cubicBezTo>
                  <a:pt x="4735608" y="693277"/>
                  <a:pt x="6077711" y="-9730"/>
                  <a:pt x="7414898" y="102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自由: 形状 5"/>
          <p:cNvSpPr/>
          <p:nvPr/>
        </p:nvSpPr>
        <p:spPr>
          <a:xfrm>
            <a:off x="-5603" y="4715944"/>
            <a:ext cx="12203206" cy="2142056"/>
          </a:xfrm>
          <a:custGeom>
            <a:avLst/>
            <a:gdLst>
              <a:gd name="connsiteX0" fmla="*/ 5502885 w 12203206"/>
              <a:gd name="connsiteY0" fmla="*/ 17 h 2142056"/>
              <a:gd name="connsiteX1" fmla="*/ 5821337 w 12203206"/>
              <a:gd name="connsiteY1" fmla="*/ 5998 h 2142056"/>
              <a:gd name="connsiteX2" fmla="*/ 10961717 w 12203206"/>
              <a:gd name="connsiteY2" fmla="*/ 920398 h 2142056"/>
              <a:gd name="connsiteX3" fmla="*/ 12202564 w 12203206"/>
              <a:gd name="connsiteY3" fmla="*/ 651240 h 2142056"/>
              <a:gd name="connsiteX4" fmla="*/ 12203206 w 12203206"/>
              <a:gd name="connsiteY4" fmla="*/ 650842 h 2142056"/>
              <a:gd name="connsiteX5" fmla="*/ 12203206 w 12203206"/>
              <a:gd name="connsiteY5" fmla="*/ 2142056 h 2142056"/>
              <a:gd name="connsiteX6" fmla="*/ 0 w 12203206"/>
              <a:gd name="connsiteY6" fmla="*/ 2142056 h 2142056"/>
              <a:gd name="connsiteX7" fmla="*/ 0 w 12203206"/>
              <a:gd name="connsiteY7" fmla="*/ 328487 h 2142056"/>
              <a:gd name="connsiteX8" fmla="*/ 39132 w 12203206"/>
              <a:gd name="connsiteY8" fmla="*/ 346157 h 2142056"/>
              <a:gd name="connsiteX9" fmla="*/ 927202 w 12203206"/>
              <a:gd name="connsiteY9" fmla="*/ 507443 h 2142056"/>
              <a:gd name="connsiteX10" fmla="*/ 5502885 w 12203206"/>
              <a:gd name="connsiteY10" fmla="*/ 17 h 214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03206" h="2142056">
                <a:moveTo>
                  <a:pt x="5502885" y="17"/>
                </a:moveTo>
                <a:cubicBezTo>
                  <a:pt x="5610540" y="-205"/>
                  <a:pt x="5716810" y="1696"/>
                  <a:pt x="5821337" y="5998"/>
                </a:cubicBezTo>
                <a:cubicBezTo>
                  <a:pt x="7493755" y="74824"/>
                  <a:pt x="9797180" y="876153"/>
                  <a:pt x="10961717" y="920398"/>
                </a:cubicBezTo>
                <a:cubicBezTo>
                  <a:pt x="11543986" y="942521"/>
                  <a:pt x="11926179" y="806098"/>
                  <a:pt x="12202564" y="651240"/>
                </a:cubicBezTo>
                <a:lnTo>
                  <a:pt x="12203206" y="650842"/>
                </a:lnTo>
                <a:lnTo>
                  <a:pt x="12203206" y="2142056"/>
                </a:lnTo>
                <a:lnTo>
                  <a:pt x="0" y="2142056"/>
                </a:lnTo>
                <a:lnTo>
                  <a:pt x="0" y="328487"/>
                </a:lnTo>
                <a:lnTo>
                  <a:pt x="39132" y="346157"/>
                </a:lnTo>
                <a:cubicBezTo>
                  <a:pt x="262866" y="438368"/>
                  <a:pt x="548054" y="515893"/>
                  <a:pt x="927202" y="507443"/>
                </a:cubicBezTo>
                <a:cubicBezTo>
                  <a:pt x="1961241" y="484398"/>
                  <a:pt x="3888043" y="3348"/>
                  <a:pt x="5502885" y="1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自由: 形状 10"/>
          <p:cNvSpPr/>
          <p:nvPr/>
        </p:nvSpPr>
        <p:spPr>
          <a:xfrm>
            <a:off x="-5603" y="5157312"/>
            <a:ext cx="12192000" cy="1700688"/>
          </a:xfrm>
          <a:custGeom>
            <a:avLst/>
            <a:gdLst>
              <a:gd name="connsiteX0" fmla="*/ 4095511 w 12192000"/>
              <a:gd name="connsiteY0" fmla="*/ 334 h 1700688"/>
              <a:gd name="connsiteX1" fmla="*/ 4384740 w 12192000"/>
              <a:gd name="connsiteY1" fmla="*/ 4626 h 1700688"/>
              <a:gd name="connsiteX2" fmla="*/ 9556000 w 12192000"/>
              <a:gd name="connsiteY2" fmla="*/ 948523 h 1700688"/>
              <a:gd name="connsiteX3" fmla="*/ 11942603 w 12192000"/>
              <a:gd name="connsiteY3" fmla="*/ 526811 h 1700688"/>
              <a:gd name="connsiteX4" fmla="*/ 12192000 w 12192000"/>
              <a:gd name="connsiteY4" fmla="*/ 445414 h 1700688"/>
              <a:gd name="connsiteX5" fmla="*/ 12192000 w 12192000"/>
              <a:gd name="connsiteY5" fmla="*/ 1700688 h 1700688"/>
              <a:gd name="connsiteX6" fmla="*/ 0 w 12192000"/>
              <a:gd name="connsiteY6" fmla="*/ 1700688 h 1700688"/>
              <a:gd name="connsiteX7" fmla="*/ 0 w 12192000"/>
              <a:gd name="connsiteY7" fmla="*/ 525611 h 1700688"/>
              <a:gd name="connsiteX8" fmla="*/ 110445 w 12192000"/>
              <a:gd name="connsiteY8" fmla="*/ 550487 h 1700688"/>
              <a:gd name="connsiteX9" fmla="*/ 321607 w 12192000"/>
              <a:gd name="connsiteY9" fmla="*/ 565065 h 1700688"/>
              <a:gd name="connsiteX10" fmla="*/ 4095511 w 12192000"/>
              <a:gd name="connsiteY10" fmla="*/ 334 h 170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700688">
                <a:moveTo>
                  <a:pt x="4095511" y="334"/>
                </a:moveTo>
                <a:cubicBezTo>
                  <a:pt x="4192077" y="-693"/>
                  <a:pt x="4288549" y="632"/>
                  <a:pt x="4384740" y="4626"/>
                </a:cubicBezTo>
                <a:cubicBezTo>
                  <a:pt x="5923806" y="68536"/>
                  <a:pt x="8140059" y="909194"/>
                  <a:pt x="9556000" y="948523"/>
                </a:cubicBezTo>
                <a:cubicBezTo>
                  <a:pt x="10440962" y="973104"/>
                  <a:pt x="11287850" y="736515"/>
                  <a:pt x="11942603" y="526811"/>
                </a:cubicBezTo>
                <a:lnTo>
                  <a:pt x="12192000" y="445414"/>
                </a:lnTo>
                <a:lnTo>
                  <a:pt x="12192000" y="1700688"/>
                </a:lnTo>
                <a:lnTo>
                  <a:pt x="0" y="1700688"/>
                </a:lnTo>
                <a:lnTo>
                  <a:pt x="0" y="525611"/>
                </a:lnTo>
                <a:lnTo>
                  <a:pt x="110445" y="550487"/>
                </a:lnTo>
                <a:cubicBezTo>
                  <a:pt x="176450" y="560248"/>
                  <a:pt x="246698" y="565469"/>
                  <a:pt x="321607" y="565065"/>
                </a:cubicBezTo>
                <a:cubicBezTo>
                  <a:pt x="1177712" y="560457"/>
                  <a:pt x="2647039" y="15745"/>
                  <a:pt x="4095511" y="3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566E73-D4E4-428B-9D80-846282A31EA3}"/>
              </a:ext>
            </a:extLst>
          </p:cNvPr>
          <p:cNvSpPr txBox="1"/>
          <p:nvPr/>
        </p:nvSpPr>
        <p:spPr>
          <a:xfrm>
            <a:off x="1074198" y="630315"/>
            <a:ext cx="73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迁移学习：基于</a:t>
            </a:r>
            <a:r>
              <a:rPr lang="en-US" altLang="zh-CN" dirty="0" err="1"/>
              <a:t>keras</a:t>
            </a:r>
            <a:r>
              <a:rPr lang="zh-CN" altLang="zh-CN" dirty="0"/>
              <a:t>采用</a:t>
            </a:r>
            <a:r>
              <a:rPr lang="en-US" altLang="zh-CN" dirty="0"/>
              <a:t>VGG19</a:t>
            </a:r>
            <a:r>
              <a:rPr lang="zh-CN" altLang="en-US" dirty="0"/>
              <a:t>模型，准确率也可以达到</a:t>
            </a:r>
            <a:r>
              <a:rPr lang="en-US" altLang="zh-CN" dirty="0"/>
              <a:t>0.8</a:t>
            </a:r>
            <a:r>
              <a:rPr lang="zh-CN" altLang="en-US" dirty="0"/>
              <a:t>左右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EDD5E52-0B40-4D5F-939D-7FF609A82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68" y="1703522"/>
            <a:ext cx="10778480" cy="397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27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B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62503" y="3013502"/>
            <a:ext cx="9466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YOU</a:t>
            </a:r>
            <a:endParaRPr lang="zh-CN" altLang="en-US" sz="28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3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8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自由: 形状 55"/>
          <p:cNvSpPr/>
          <p:nvPr/>
        </p:nvSpPr>
        <p:spPr>
          <a:xfrm>
            <a:off x="-22414" y="3260778"/>
            <a:ext cx="12236828" cy="3351700"/>
          </a:xfrm>
          <a:custGeom>
            <a:avLst/>
            <a:gdLst>
              <a:gd name="connsiteX0" fmla="*/ 3286000 w 12236828"/>
              <a:gd name="connsiteY0" fmla="*/ 721 h 3351700"/>
              <a:gd name="connsiteX1" fmla="*/ 3544088 w 12236828"/>
              <a:gd name="connsiteY1" fmla="*/ 4523 h 3351700"/>
              <a:gd name="connsiteX2" fmla="*/ 9088532 w 12236828"/>
              <a:gd name="connsiteY2" fmla="*/ 1213891 h 3351700"/>
              <a:gd name="connsiteX3" fmla="*/ 12203713 w 12236828"/>
              <a:gd name="connsiteY3" fmla="*/ 807389 h 3351700"/>
              <a:gd name="connsiteX4" fmla="*/ 12236828 w 12236828"/>
              <a:gd name="connsiteY4" fmla="*/ 798131 h 3351700"/>
              <a:gd name="connsiteX5" fmla="*/ 12236828 w 12236828"/>
              <a:gd name="connsiteY5" fmla="*/ 3351700 h 3351700"/>
              <a:gd name="connsiteX6" fmla="*/ 0 w 12236828"/>
              <a:gd name="connsiteY6" fmla="*/ 3351700 h 3351700"/>
              <a:gd name="connsiteX7" fmla="*/ 0 w 12236828"/>
              <a:gd name="connsiteY7" fmla="*/ 706061 h 3351700"/>
              <a:gd name="connsiteX8" fmla="*/ 111156 w 12236828"/>
              <a:gd name="connsiteY8" fmla="*/ 756666 h 3351700"/>
              <a:gd name="connsiteX9" fmla="*/ 619546 w 12236828"/>
              <a:gd name="connsiteY9" fmla="*/ 800936 h 3351700"/>
              <a:gd name="connsiteX10" fmla="*/ 3286000 w 12236828"/>
              <a:gd name="connsiteY10" fmla="*/ 721 h 335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36828" h="3351700">
                <a:moveTo>
                  <a:pt x="3286000" y="721"/>
                </a:moveTo>
                <a:cubicBezTo>
                  <a:pt x="3369872" y="-931"/>
                  <a:pt x="3455869" y="222"/>
                  <a:pt x="3544088" y="4523"/>
                </a:cubicBezTo>
                <a:cubicBezTo>
                  <a:pt x="4955587" y="73349"/>
                  <a:pt x="7590721" y="1095904"/>
                  <a:pt x="9088532" y="1213891"/>
                </a:cubicBezTo>
                <a:cubicBezTo>
                  <a:pt x="10211892" y="1302381"/>
                  <a:pt x="11586579" y="976073"/>
                  <a:pt x="12203713" y="807389"/>
                </a:cubicBezTo>
                <a:lnTo>
                  <a:pt x="12236828" y="798131"/>
                </a:lnTo>
                <a:lnTo>
                  <a:pt x="12236828" y="3351700"/>
                </a:lnTo>
                <a:lnTo>
                  <a:pt x="0" y="3351700"/>
                </a:lnTo>
                <a:lnTo>
                  <a:pt x="0" y="706061"/>
                </a:lnTo>
                <a:lnTo>
                  <a:pt x="111156" y="756666"/>
                </a:lnTo>
                <a:cubicBezTo>
                  <a:pt x="245291" y="807369"/>
                  <a:pt x="410106" y="840880"/>
                  <a:pt x="619546" y="800936"/>
                </a:cubicBezTo>
                <a:cubicBezTo>
                  <a:pt x="1247865" y="681106"/>
                  <a:pt x="2027910" y="25493"/>
                  <a:pt x="3286000" y="721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自由: 形状 43"/>
          <p:cNvSpPr/>
          <p:nvPr/>
        </p:nvSpPr>
        <p:spPr>
          <a:xfrm>
            <a:off x="5603" y="3716594"/>
            <a:ext cx="12208811" cy="3117513"/>
          </a:xfrm>
          <a:custGeom>
            <a:avLst/>
            <a:gdLst>
              <a:gd name="connsiteX0" fmla="*/ 7414898 w 12208811"/>
              <a:gd name="connsiteY0" fmla="*/ 102 h 2844083"/>
              <a:gd name="connsiteX1" fmla="*/ 11514950 w 12208811"/>
              <a:gd name="connsiteY1" fmla="*/ 885006 h 2844083"/>
              <a:gd name="connsiteX2" fmla="*/ 12077232 w 12208811"/>
              <a:gd name="connsiteY2" fmla="*/ 967274 h 2844083"/>
              <a:gd name="connsiteX3" fmla="*/ 12208811 w 12208811"/>
              <a:gd name="connsiteY3" fmla="*/ 977980 h 2844083"/>
              <a:gd name="connsiteX4" fmla="*/ 12208811 w 12208811"/>
              <a:gd name="connsiteY4" fmla="*/ 2844083 h 2844083"/>
              <a:gd name="connsiteX5" fmla="*/ 0 w 12208811"/>
              <a:gd name="connsiteY5" fmla="*/ 2844083 h 2844083"/>
              <a:gd name="connsiteX6" fmla="*/ 0 w 12208811"/>
              <a:gd name="connsiteY6" fmla="*/ 797497 h 2844083"/>
              <a:gd name="connsiteX7" fmla="*/ 78760 w 12208811"/>
              <a:gd name="connsiteY7" fmla="*/ 799115 h 2844083"/>
              <a:gd name="connsiteX8" fmla="*/ 3491827 w 12208811"/>
              <a:gd name="connsiteY8" fmla="*/ 826012 h 2844083"/>
              <a:gd name="connsiteX9" fmla="*/ 7414898 w 12208811"/>
              <a:gd name="connsiteY9" fmla="*/ 102 h 284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8811" h="2844083">
                <a:moveTo>
                  <a:pt x="7414898" y="102"/>
                </a:moveTo>
                <a:cubicBezTo>
                  <a:pt x="8752085" y="9934"/>
                  <a:pt x="10630047" y="722774"/>
                  <a:pt x="11514950" y="885006"/>
                </a:cubicBezTo>
                <a:cubicBezTo>
                  <a:pt x="11736176" y="925564"/>
                  <a:pt x="11922374" y="951374"/>
                  <a:pt x="12077232" y="967274"/>
                </a:cubicBezTo>
                <a:lnTo>
                  <a:pt x="12208811" y="977980"/>
                </a:lnTo>
                <a:lnTo>
                  <a:pt x="12208811" y="2844083"/>
                </a:lnTo>
                <a:lnTo>
                  <a:pt x="0" y="2844083"/>
                </a:lnTo>
                <a:lnTo>
                  <a:pt x="0" y="797497"/>
                </a:lnTo>
                <a:lnTo>
                  <a:pt x="78760" y="799115"/>
                </a:lnTo>
                <a:cubicBezTo>
                  <a:pt x="770865" y="819963"/>
                  <a:pt x="2325783" y="950451"/>
                  <a:pt x="3491827" y="826012"/>
                </a:cubicBezTo>
                <a:cubicBezTo>
                  <a:pt x="4735608" y="693277"/>
                  <a:pt x="6077711" y="-9730"/>
                  <a:pt x="7414898" y="102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自由: 形状 36"/>
          <p:cNvSpPr/>
          <p:nvPr/>
        </p:nvSpPr>
        <p:spPr>
          <a:xfrm>
            <a:off x="-5603" y="4715944"/>
            <a:ext cx="12203206" cy="2142056"/>
          </a:xfrm>
          <a:custGeom>
            <a:avLst/>
            <a:gdLst>
              <a:gd name="connsiteX0" fmla="*/ 5502885 w 12203206"/>
              <a:gd name="connsiteY0" fmla="*/ 17 h 2142056"/>
              <a:gd name="connsiteX1" fmla="*/ 5821337 w 12203206"/>
              <a:gd name="connsiteY1" fmla="*/ 5998 h 2142056"/>
              <a:gd name="connsiteX2" fmla="*/ 10961717 w 12203206"/>
              <a:gd name="connsiteY2" fmla="*/ 920398 h 2142056"/>
              <a:gd name="connsiteX3" fmla="*/ 12202564 w 12203206"/>
              <a:gd name="connsiteY3" fmla="*/ 651240 h 2142056"/>
              <a:gd name="connsiteX4" fmla="*/ 12203206 w 12203206"/>
              <a:gd name="connsiteY4" fmla="*/ 650842 h 2142056"/>
              <a:gd name="connsiteX5" fmla="*/ 12203206 w 12203206"/>
              <a:gd name="connsiteY5" fmla="*/ 2142056 h 2142056"/>
              <a:gd name="connsiteX6" fmla="*/ 0 w 12203206"/>
              <a:gd name="connsiteY6" fmla="*/ 2142056 h 2142056"/>
              <a:gd name="connsiteX7" fmla="*/ 0 w 12203206"/>
              <a:gd name="connsiteY7" fmla="*/ 328487 h 2142056"/>
              <a:gd name="connsiteX8" fmla="*/ 39132 w 12203206"/>
              <a:gd name="connsiteY8" fmla="*/ 346157 h 2142056"/>
              <a:gd name="connsiteX9" fmla="*/ 927202 w 12203206"/>
              <a:gd name="connsiteY9" fmla="*/ 507443 h 2142056"/>
              <a:gd name="connsiteX10" fmla="*/ 5502885 w 12203206"/>
              <a:gd name="connsiteY10" fmla="*/ 17 h 214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03206" h="2142056">
                <a:moveTo>
                  <a:pt x="5502885" y="17"/>
                </a:moveTo>
                <a:cubicBezTo>
                  <a:pt x="5610540" y="-205"/>
                  <a:pt x="5716810" y="1696"/>
                  <a:pt x="5821337" y="5998"/>
                </a:cubicBezTo>
                <a:cubicBezTo>
                  <a:pt x="7493755" y="74824"/>
                  <a:pt x="9797180" y="876153"/>
                  <a:pt x="10961717" y="920398"/>
                </a:cubicBezTo>
                <a:cubicBezTo>
                  <a:pt x="11543986" y="942521"/>
                  <a:pt x="11926179" y="806098"/>
                  <a:pt x="12202564" y="651240"/>
                </a:cubicBezTo>
                <a:lnTo>
                  <a:pt x="12203206" y="650842"/>
                </a:lnTo>
                <a:lnTo>
                  <a:pt x="12203206" y="2142056"/>
                </a:lnTo>
                <a:lnTo>
                  <a:pt x="0" y="2142056"/>
                </a:lnTo>
                <a:lnTo>
                  <a:pt x="0" y="328487"/>
                </a:lnTo>
                <a:lnTo>
                  <a:pt x="39132" y="346157"/>
                </a:lnTo>
                <a:cubicBezTo>
                  <a:pt x="262866" y="438368"/>
                  <a:pt x="548054" y="515893"/>
                  <a:pt x="927202" y="507443"/>
                </a:cubicBezTo>
                <a:cubicBezTo>
                  <a:pt x="1961241" y="484398"/>
                  <a:pt x="3888043" y="3348"/>
                  <a:pt x="5502885" y="1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219979" y="1555973"/>
            <a:ext cx="801597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800" b="1" dirty="0">
                <a:solidFill>
                  <a:schemeClr val="bg1"/>
                </a:solidFill>
                <a:latin typeface="+mn-ea"/>
              </a:rPr>
              <a:t>数据集介绍</a:t>
            </a:r>
            <a:endParaRPr lang="en-US" altLang="zh-CN" sz="2800" b="1" dirty="0">
              <a:solidFill>
                <a:schemeClr val="bg1"/>
              </a:solidFill>
              <a:latin typeface="+mn-ea"/>
            </a:endParaRPr>
          </a:p>
          <a:p>
            <a:pPr lvl="0"/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Intel-image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数据集，包含了世界各地自然景观的图片。大小为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150*150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像素的彩色图片，图片通道为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RGB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）。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数据集有三个，训练集，测试集，预测集。每个数据集里面都含有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6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个种类的景观图像，分别为建筑，冰川，树林，街道，山脉，海洋。</a:t>
            </a:r>
          </a:p>
        </p:txBody>
      </p:sp>
      <p:sp>
        <p:nvSpPr>
          <p:cNvPr id="27" name="自由: 形状 26"/>
          <p:cNvSpPr/>
          <p:nvPr/>
        </p:nvSpPr>
        <p:spPr>
          <a:xfrm>
            <a:off x="-5603" y="5157312"/>
            <a:ext cx="12192000" cy="1700688"/>
          </a:xfrm>
          <a:custGeom>
            <a:avLst/>
            <a:gdLst>
              <a:gd name="connsiteX0" fmla="*/ 4095511 w 12192000"/>
              <a:gd name="connsiteY0" fmla="*/ 334 h 1700688"/>
              <a:gd name="connsiteX1" fmla="*/ 4384740 w 12192000"/>
              <a:gd name="connsiteY1" fmla="*/ 4626 h 1700688"/>
              <a:gd name="connsiteX2" fmla="*/ 9556000 w 12192000"/>
              <a:gd name="connsiteY2" fmla="*/ 948523 h 1700688"/>
              <a:gd name="connsiteX3" fmla="*/ 11942603 w 12192000"/>
              <a:gd name="connsiteY3" fmla="*/ 526811 h 1700688"/>
              <a:gd name="connsiteX4" fmla="*/ 12192000 w 12192000"/>
              <a:gd name="connsiteY4" fmla="*/ 445414 h 1700688"/>
              <a:gd name="connsiteX5" fmla="*/ 12192000 w 12192000"/>
              <a:gd name="connsiteY5" fmla="*/ 1700688 h 1700688"/>
              <a:gd name="connsiteX6" fmla="*/ 0 w 12192000"/>
              <a:gd name="connsiteY6" fmla="*/ 1700688 h 1700688"/>
              <a:gd name="connsiteX7" fmla="*/ 0 w 12192000"/>
              <a:gd name="connsiteY7" fmla="*/ 525611 h 1700688"/>
              <a:gd name="connsiteX8" fmla="*/ 110445 w 12192000"/>
              <a:gd name="connsiteY8" fmla="*/ 550487 h 1700688"/>
              <a:gd name="connsiteX9" fmla="*/ 321607 w 12192000"/>
              <a:gd name="connsiteY9" fmla="*/ 565065 h 1700688"/>
              <a:gd name="connsiteX10" fmla="*/ 4095511 w 12192000"/>
              <a:gd name="connsiteY10" fmla="*/ 334 h 170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700688">
                <a:moveTo>
                  <a:pt x="4095511" y="334"/>
                </a:moveTo>
                <a:cubicBezTo>
                  <a:pt x="4192077" y="-693"/>
                  <a:pt x="4288549" y="632"/>
                  <a:pt x="4384740" y="4626"/>
                </a:cubicBezTo>
                <a:cubicBezTo>
                  <a:pt x="5923806" y="68536"/>
                  <a:pt x="8140059" y="909194"/>
                  <a:pt x="9556000" y="948523"/>
                </a:cubicBezTo>
                <a:cubicBezTo>
                  <a:pt x="10440962" y="973104"/>
                  <a:pt x="11287850" y="736515"/>
                  <a:pt x="11942603" y="526811"/>
                </a:cubicBezTo>
                <a:lnTo>
                  <a:pt x="12192000" y="445414"/>
                </a:lnTo>
                <a:lnTo>
                  <a:pt x="12192000" y="1700688"/>
                </a:lnTo>
                <a:lnTo>
                  <a:pt x="0" y="1700688"/>
                </a:lnTo>
                <a:lnTo>
                  <a:pt x="0" y="525611"/>
                </a:lnTo>
                <a:lnTo>
                  <a:pt x="110445" y="550487"/>
                </a:lnTo>
                <a:cubicBezTo>
                  <a:pt x="176450" y="560248"/>
                  <a:pt x="246698" y="565469"/>
                  <a:pt x="321607" y="565065"/>
                </a:cubicBezTo>
                <a:cubicBezTo>
                  <a:pt x="1177712" y="560457"/>
                  <a:pt x="2647039" y="15745"/>
                  <a:pt x="4095511" y="3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0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8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自由: 形状 1"/>
          <p:cNvSpPr/>
          <p:nvPr/>
        </p:nvSpPr>
        <p:spPr>
          <a:xfrm>
            <a:off x="-22414" y="3260778"/>
            <a:ext cx="12236828" cy="3351700"/>
          </a:xfrm>
          <a:custGeom>
            <a:avLst/>
            <a:gdLst>
              <a:gd name="connsiteX0" fmla="*/ 3286000 w 12236828"/>
              <a:gd name="connsiteY0" fmla="*/ 721 h 3351700"/>
              <a:gd name="connsiteX1" fmla="*/ 3544088 w 12236828"/>
              <a:gd name="connsiteY1" fmla="*/ 4523 h 3351700"/>
              <a:gd name="connsiteX2" fmla="*/ 9088532 w 12236828"/>
              <a:gd name="connsiteY2" fmla="*/ 1213891 h 3351700"/>
              <a:gd name="connsiteX3" fmla="*/ 12203713 w 12236828"/>
              <a:gd name="connsiteY3" fmla="*/ 807389 h 3351700"/>
              <a:gd name="connsiteX4" fmla="*/ 12236828 w 12236828"/>
              <a:gd name="connsiteY4" fmla="*/ 798131 h 3351700"/>
              <a:gd name="connsiteX5" fmla="*/ 12236828 w 12236828"/>
              <a:gd name="connsiteY5" fmla="*/ 3351700 h 3351700"/>
              <a:gd name="connsiteX6" fmla="*/ 0 w 12236828"/>
              <a:gd name="connsiteY6" fmla="*/ 3351700 h 3351700"/>
              <a:gd name="connsiteX7" fmla="*/ 0 w 12236828"/>
              <a:gd name="connsiteY7" fmla="*/ 706061 h 3351700"/>
              <a:gd name="connsiteX8" fmla="*/ 111156 w 12236828"/>
              <a:gd name="connsiteY8" fmla="*/ 756666 h 3351700"/>
              <a:gd name="connsiteX9" fmla="*/ 619546 w 12236828"/>
              <a:gd name="connsiteY9" fmla="*/ 800936 h 3351700"/>
              <a:gd name="connsiteX10" fmla="*/ 3286000 w 12236828"/>
              <a:gd name="connsiteY10" fmla="*/ 721 h 335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36828" h="3351700">
                <a:moveTo>
                  <a:pt x="3286000" y="721"/>
                </a:moveTo>
                <a:cubicBezTo>
                  <a:pt x="3369872" y="-931"/>
                  <a:pt x="3455869" y="222"/>
                  <a:pt x="3544088" y="4523"/>
                </a:cubicBezTo>
                <a:cubicBezTo>
                  <a:pt x="4955587" y="73349"/>
                  <a:pt x="7590721" y="1095904"/>
                  <a:pt x="9088532" y="1213891"/>
                </a:cubicBezTo>
                <a:cubicBezTo>
                  <a:pt x="10211892" y="1302381"/>
                  <a:pt x="11586579" y="976073"/>
                  <a:pt x="12203713" y="807389"/>
                </a:cubicBezTo>
                <a:lnTo>
                  <a:pt x="12236828" y="798131"/>
                </a:lnTo>
                <a:lnTo>
                  <a:pt x="12236828" y="3351700"/>
                </a:lnTo>
                <a:lnTo>
                  <a:pt x="0" y="3351700"/>
                </a:lnTo>
                <a:lnTo>
                  <a:pt x="0" y="706061"/>
                </a:lnTo>
                <a:lnTo>
                  <a:pt x="111156" y="756666"/>
                </a:lnTo>
                <a:cubicBezTo>
                  <a:pt x="245291" y="807369"/>
                  <a:pt x="410106" y="840880"/>
                  <a:pt x="619546" y="800936"/>
                </a:cubicBezTo>
                <a:cubicBezTo>
                  <a:pt x="1247865" y="681106"/>
                  <a:pt x="2027910" y="25493"/>
                  <a:pt x="3286000" y="721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自由: 形状 3"/>
          <p:cNvSpPr/>
          <p:nvPr/>
        </p:nvSpPr>
        <p:spPr>
          <a:xfrm>
            <a:off x="-5603" y="4715944"/>
            <a:ext cx="12203206" cy="2142056"/>
          </a:xfrm>
          <a:custGeom>
            <a:avLst/>
            <a:gdLst>
              <a:gd name="connsiteX0" fmla="*/ 5502885 w 12203206"/>
              <a:gd name="connsiteY0" fmla="*/ 17 h 2142056"/>
              <a:gd name="connsiteX1" fmla="*/ 5821337 w 12203206"/>
              <a:gd name="connsiteY1" fmla="*/ 5998 h 2142056"/>
              <a:gd name="connsiteX2" fmla="*/ 10961717 w 12203206"/>
              <a:gd name="connsiteY2" fmla="*/ 920398 h 2142056"/>
              <a:gd name="connsiteX3" fmla="*/ 12202564 w 12203206"/>
              <a:gd name="connsiteY3" fmla="*/ 651240 h 2142056"/>
              <a:gd name="connsiteX4" fmla="*/ 12203206 w 12203206"/>
              <a:gd name="connsiteY4" fmla="*/ 650842 h 2142056"/>
              <a:gd name="connsiteX5" fmla="*/ 12203206 w 12203206"/>
              <a:gd name="connsiteY5" fmla="*/ 2142056 h 2142056"/>
              <a:gd name="connsiteX6" fmla="*/ 0 w 12203206"/>
              <a:gd name="connsiteY6" fmla="*/ 2142056 h 2142056"/>
              <a:gd name="connsiteX7" fmla="*/ 0 w 12203206"/>
              <a:gd name="connsiteY7" fmla="*/ 328487 h 2142056"/>
              <a:gd name="connsiteX8" fmla="*/ 39132 w 12203206"/>
              <a:gd name="connsiteY8" fmla="*/ 346157 h 2142056"/>
              <a:gd name="connsiteX9" fmla="*/ 927202 w 12203206"/>
              <a:gd name="connsiteY9" fmla="*/ 507443 h 2142056"/>
              <a:gd name="connsiteX10" fmla="*/ 5502885 w 12203206"/>
              <a:gd name="connsiteY10" fmla="*/ 17 h 214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03206" h="2142056">
                <a:moveTo>
                  <a:pt x="5502885" y="17"/>
                </a:moveTo>
                <a:cubicBezTo>
                  <a:pt x="5610540" y="-205"/>
                  <a:pt x="5716810" y="1696"/>
                  <a:pt x="5821337" y="5998"/>
                </a:cubicBezTo>
                <a:cubicBezTo>
                  <a:pt x="7493755" y="74824"/>
                  <a:pt x="9797180" y="876153"/>
                  <a:pt x="10961717" y="920398"/>
                </a:cubicBezTo>
                <a:cubicBezTo>
                  <a:pt x="11543986" y="942521"/>
                  <a:pt x="11926179" y="806098"/>
                  <a:pt x="12202564" y="651240"/>
                </a:cubicBezTo>
                <a:lnTo>
                  <a:pt x="12203206" y="650842"/>
                </a:lnTo>
                <a:lnTo>
                  <a:pt x="12203206" y="2142056"/>
                </a:lnTo>
                <a:lnTo>
                  <a:pt x="0" y="2142056"/>
                </a:lnTo>
                <a:lnTo>
                  <a:pt x="0" y="328487"/>
                </a:lnTo>
                <a:lnTo>
                  <a:pt x="39132" y="346157"/>
                </a:lnTo>
                <a:cubicBezTo>
                  <a:pt x="262866" y="438368"/>
                  <a:pt x="548054" y="515893"/>
                  <a:pt x="927202" y="507443"/>
                </a:cubicBezTo>
                <a:cubicBezTo>
                  <a:pt x="1961241" y="484398"/>
                  <a:pt x="3888043" y="3348"/>
                  <a:pt x="5502885" y="1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自由: 形状 6"/>
          <p:cNvSpPr/>
          <p:nvPr/>
        </p:nvSpPr>
        <p:spPr>
          <a:xfrm>
            <a:off x="-5603" y="5157312"/>
            <a:ext cx="12192000" cy="1700688"/>
          </a:xfrm>
          <a:custGeom>
            <a:avLst/>
            <a:gdLst>
              <a:gd name="connsiteX0" fmla="*/ 4095511 w 12192000"/>
              <a:gd name="connsiteY0" fmla="*/ 334 h 1700688"/>
              <a:gd name="connsiteX1" fmla="*/ 4384740 w 12192000"/>
              <a:gd name="connsiteY1" fmla="*/ 4626 h 1700688"/>
              <a:gd name="connsiteX2" fmla="*/ 9556000 w 12192000"/>
              <a:gd name="connsiteY2" fmla="*/ 948523 h 1700688"/>
              <a:gd name="connsiteX3" fmla="*/ 11942603 w 12192000"/>
              <a:gd name="connsiteY3" fmla="*/ 526811 h 1700688"/>
              <a:gd name="connsiteX4" fmla="*/ 12192000 w 12192000"/>
              <a:gd name="connsiteY4" fmla="*/ 445414 h 1700688"/>
              <a:gd name="connsiteX5" fmla="*/ 12192000 w 12192000"/>
              <a:gd name="connsiteY5" fmla="*/ 1700688 h 1700688"/>
              <a:gd name="connsiteX6" fmla="*/ 0 w 12192000"/>
              <a:gd name="connsiteY6" fmla="*/ 1700688 h 1700688"/>
              <a:gd name="connsiteX7" fmla="*/ 0 w 12192000"/>
              <a:gd name="connsiteY7" fmla="*/ 525611 h 1700688"/>
              <a:gd name="connsiteX8" fmla="*/ 110445 w 12192000"/>
              <a:gd name="connsiteY8" fmla="*/ 550487 h 1700688"/>
              <a:gd name="connsiteX9" fmla="*/ 321607 w 12192000"/>
              <a:gd name="connsiteY9" fmla="*/ 565065 h 1700688"/>
              <a:gd name="connsiteX10" fmla="*/ 4095511 w 12192000"/>
              <a:gd name="connsiteY10" fmla="*/ 334 h 170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700688">
                <a:moveTo>
                  <a:pt x="4095511" y="334"/>
                </a:moveTo>
                <a:cubicBezTo>
                  <a:pt x="4192077" y="-693"/>
                  <a:pt x="4288549" y="632"/>
                  <a:pt x="4384740" y="4626"/>
                </a:cubicBezTo>
                <a:cubicBezTo>
                  <a:pt x="5923806" y="68536"/>
                  <a:pt x="8140059" y="909194"/>
                  <a:pt x="9556000" y="948523"/>
                </a:cubicBezTo>
                <a:cubicBezTo>
                  <a:pt x="10440962" y="973104"/>
                  <a:pt x="11287850" y="736515"/>
                  <a:pt x="11942603" y="526811"/>
                </a:cubicBezTo>
                <a:lnTo>
                  <a:pt x="12192000" y="445414"/>
                </a:lnTo>
                <a:lnTo>
                  <a:pt x="12192000" y="1700688"/>
                </a:lnTo>
                <a:lnTo>
                  <a:pt x="0" y="1700688"/>
                </a:lnTo>
                <a:lnTo>
                  <a:pt x="0" y="525611"/>
                </a:lnTo>
                <a:lnTo>
                  <a:pt x="110445" y="550487"/>
                </a:lnTo>
                <a:cubicBezTo>
                  <a:pt x="176450" y="560248"/>
                  <a:pt x="246698" y="565469"/>
                  <a:pt x="321607" y="565065"/>
                </a:cubicBezTo>
                <a:cubicBezTo>
                  <a:pt x="1177712" y="560457"/>
                  <a:pt x="2647039" y="15745"/>
                  <a:pt x="4095511" y="3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9FA239-068B-472F-8FE1-D4B4EA0A9C21}"/>
              </a:ext>
            </a:extLst>
          </p:cNvPr>
          <p:cNvSpPr txBox="1"/>
          <p:nvPr/>
        </p:nvSpPr>
        <p:spPr>
          <a:xfrm>
            <a:off x="5743853" y="177553"/>
            <a:ext cx="375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数据预览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EB0BA7B-E618-4725-A250-2AED3F36F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17" y="1238827"/>
            <a:ext cx="5079136" cy="499341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40E928A-66DC-4700-B57E-7B6549FC1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353" y="1238827"/>
            <a:ext cx="5647121" cy="512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4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8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由: 形状 3"/>
          <p:cNvSpPr/>
          <p:nvPr/>
        </p:nvSpPr>
        <p:spPr>
          <a:xfrm>
            <a:off x="-22414" y="3260778"/>
            <a:ext cx="12236828" cy="3351700"/>
          </a:xfrm>
          <a:custGeom>
            <a:avLst/>
            <a:gdLst>
              <a:gd name="connsiteX0" fmla="*/ 3286000 w 12236828"/>
              <a:gd name="connsiteY0" fmla="*/ 721 h 3351700"/>
              <a:gd name="connsiteX1" fmla="*/ 3544088 w 12236828"/>
              <a:gd name="connsiteY1" fmla="*/ 4523 h 3351700"/>
              <a:gd name="connsiteX2" fmla="*/ 9088532 w 12236828"/>
              <a:gd name="connsiteY2" fmla="*/ 1213891 h 3351700"/>
              <a:gd name="connsiteX3" fmla="*/ 12203713 w 12236828"/>
              <a:gd name="connsiteY3" fmla="*/ 807389 h 3351700"/>
              <a:gd name="connsiteX4" fmla="*/ 12236828 w 12236828"/>
              <a:gd name="connsiteY4" fmla="*/ 798131 h 3351700"/>
              <a:gd name="connsiteX5" fmla="*/ 12236828 w 12236828"/>
              <a:gd name="connsiteY5" fmla="*/ 3351700 h 3351700"/>
              <a:gd name="connsiteX6" fmla="*/ 0 w 12236828"/>
              <a:gd name="connsiteY6" fmla="*/ 3351700 h 3351700"/>
              <a:gd name="connsiteX7" fmla="*/ 0 w 12236828"/>
              <a:gd name="connsiteY7" fmla="*/ 706061 h 3351700"/>
              <a:gd name="connsiteX8" fmla="*/ 111156 w 12236828"/>
              <a:gd name="connsiteY8" fmla="*/ 756666 h 3351700"/>
              <a:gd name="connsiteX9" fmla="*/ 619546 w 12236828"/>
              <a:gd name="connsiteY9" fmla="*/ 800936 h 3351700"/>
              <a:gd name="connsiteX10" fmla="*/ 3286000 w 12236828"/>
              <a:gd name="connsiteY10" fmla="*/ 721 h 335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36828" h="3351700">
                <a:moveTo>
                  <a:pt x="3286000" y="721"/>
                </a:moveTo>
                <a:cubicBezTo>
                  <a:pt x="3369872" y="-931"/>
                  <a:pt x="3455869" y="222"/>
                  <a:pt x="3544088" y="4523"/>
                </a:cubicBezTo>
                <a:cubicBezTo>
                  <a:pt x="4955587" y="73349"/>
                  <a:pt x="7590721" y="1095904"/>
                  <a:pt x="9088532" y="1213891"/>
                </a:cubicBezTo>
                <a:cubicBezTo>
                  <a:pt x="10211892" y="1302381"/>
                  <a:pt x="11586579" y="976073"/>
                  <a:pt x="12203713" y="807389"/>
                </a:cubicBezTo>
                <a:lnTo>
                  <a:pt x="12236828" y="798131"/>
                </a:lnTo>
                <a:lnTo>
                  <a:pt x="12236828" y="3351700"/>
                </a:lnTo>
                <a:lnTo>
                  <a:pt x="0" y="3351700"/>
                </a:lnTo>
                <a:lnTo>
                  <a:pt x="0" y="706061"/>
                </a:lnTo>
                <a:lnTo>
                  <a:pt x="111156" y="756666"/>
                </a:lnTo>
                <a:cubicBezTo>
                  <a:pt x="245291" y="807369"/>
                  <a:pt x="410106" y="840880"/>
                  <a:pt x="619546" y="800936"/>
                </a:cubicBezTo>
                <a:cubicBezTo>
                  <a:pt x="1247865" y="681106"/>
                  <a:pt x="2027910" y="25493"/>
                  <a:pt x="3286000" y="721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自由: 形状 4"/>
          <p:cNvSpPr/>
          <p:nvPr/>
        </p:nvSpPr>
        <p:spPr>
          <a:xfrm>
            <a:off x="5603" y="3716594"/>
            <a:ext cx="12208811" cy="3117513"/>
          </a:xfrm>
          <a:custGeom>
            <a:avLst/>
            <a:gdLst>
              <a:gd name="connsiteX0" fmla="*/ 7414898 w 12208811"/>
              <a:gd name="connsiteY0" fmla="*/ 102 h 2844083"/>
              <a:gd name="connsiteX1" fmla="*/ 11514950 w 12208811"/>
              <a:gd name="connsiteY1" fmla="*/ 885006 h 2844083"/>
              <a:gd name="connsiteX2" fmla="*/ 12077232 w 12208811"/>
              <a:gd name="connsiteY2" fmla="*/ 967274 h 2844083"/>
              <a:gd name="connsiteX3" fmla="*/ 12208811 w 12208811"/>
              <a:gd name="connsiteY3" fmla="*/ 977980 h 2844083"/>
              <a:gd name="connsiteX4" fmla="*/ 12208811 w 12208811"/>
              <a:gd name="connsiteY4" fmla="*/ 2844083 h 2844083"/>
              <a:gd name="connsiteX5" fmla="*/ 0 w 12208811"/>
              <a:gd name="connsiteY5" fmla="*/ 2844083 h 2844083"/>
              <a:gd name="connsiteX6" fmla="*/ 0 w 12208811"/>
              <a:gd name="connsiteY6" fmla="*/ 797497 h 2844083"/>
              <a:gd name="connsiteX7" fmla="*/ 78760 w 12208811"/>
              <a:gd name="connsiteY7" fmla="*/ 799115 h 2844083"/>
              <a:gd name="connsiteX8" fmla="*/ 3491827 w 12208811"/>
              <a:gd name="connsiteY8" fmla="*/ 826012 h 2844083"/>
              <a:gd name="connsiteX9" fmla="*/ 7414898 w 12208811"/>
              <a:gd name="connsiteY9" fmla="*/ 102 h 284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8811" h="2844083">
                <a:moveTo>
                  <a:pt x="7414898" y="102"/>
                </a:moveTo>
                <a:cubicBezTo>
                  <a:pt x="8752085" y="9934"/>
                  <a:pt x="10630047" y="722774"/>
                  <a:pt x="11514950" y="885006"/>
                </a:cubicBezTo>
                <a:cubicBezTo>
                  <a:pt x="11736176" y="925564"/>
                  <a:pt x="11922374" y="951374"/>
                  <a:pt x="12077232" y="967274"/>
                </a:cubicBezTo>
                <a:lnTo>
                  <a:pt x="12208811" y="977980"/>
                </a:lnTo>
                <a:lnTo>
                  <a:pt x="12208811" y="2844083"/>
                </a:lnTo>
                <a:lnTo>
                  <a:pt x="0" y="2844083"/>
                </a:lnTo>
                <a:lnTo>
                  <a:pt x="0" y="797497"/>
                </a:lnTo>
                <a:lnTo>
                  <a:pt x="78760" y="799115"/>
                </a:lnTo>
                <a:cubicBezTo>
                  <a:pt x="770865" y="819963"/>
                  <a:pt x="2325783" y="950451"/>
                  <a:pt x="3491827" y="826012"/>
                </a:cubicBezTo>
                <a:cubicBezTo>
                  <a:pt x="4735608" y="693277"/>
                  <a:pt x="6077711" y="-9730"/>
                  <a:pt x="7414898" y="102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自由: 形状 5"/>
          <p:cNvSpPr/>
          <p:nvPr/>
        </p:nvSpPr>
        <p:spPr>
          <a:xfrm>
            <a:off x="-5603" y="4715944"/>
            <a:ext cx="12203206" cy="2142056"/>
          </a:xfrm>
          <a:custGeom>
            <a:avLst/>
            <a:gdLst>
              <a:gd name="connsiteX0" fmla="*/ 5502885 w 12203206"/>
              <a:gd name="connsiteY0" fmla="*/ 17 h 2142056"/>
              <a:gd name="connsiteX1" fmla="*/ 5821337 w 12203206"/>
              <a:gd name="connsiteY1" fmla="*/ 5998 h 2142056"/>
              <a:gd name="connsiteX2" fmla="*/ 10961717 w 12203206"/>
              <a:gd name="connsiteY2" fmla="*/ 920398 h 2142056"/>
              <a:gd name="connsiteX3" fmla="*/ 12202564 w 12203206"/>
              <a:gd name="connsiteY3" fmla="*/ 651240 h 2142056"/>
              <a:gd name="connsiteX4" fmla="*/ 12203206 w 12203206"/>
              <a:gd name="connsiteY4" fmla="*/ 650842 h 2142056"/>
              <a:gd name="connsiteX5" fmla="*/ 12203206 w 12203206"/>
              <a:gd name="connsiteY5" fmla="*/ 2142056 h 2142056"/>
              <a:gd name="connsiteX6" fmla="*/ 0 w 12203206"/>
              <a:gd name="connsiteY6" fmla="*/ 2142056 h 2142056"/>
              <a:gd name="connsiteX7" fmla="*/ 0 w 12203206"/>
              <a:gd name="connsiteY7" fmla="*/ 328487 h 2142056"/>
              <a:gd name="connsiteX8" fmla="*/ 39132 w 12203206"/>
              <a:gd name="connsiteY8" fmla="*/ 346157 h 2142056"/>
              <a:gd name="connsiteX9" fmla="*/ 927202 w 12203206"/>
              <a:gd name="connsiteY9" fmla="*/ 507443 h 2142056"/>
              <a:gd name="connsiteX10" fmla="*/ 5502885 w 12203206"/>
              <a:gd name="connsiteY10" fmla="*/ 17 h 214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03206" h="2142056">
                <a:moveTo>
                  <a:pt x="5502885" y="17"/>
                </a:moveTo>
                <a:cubicBezTo>
                  <a:pt x="5610540" y="-205"/>
                  <a:pt x="5716810" y="1696"/>
                  <a:pt x="5821337" y="5998"/>
                </a:cubicBezTo>
                <a:cubicBezTo>
                  <a:pt x="7493755" y="74824"/>
                  <a:pt x="9797180" y="876153"/>
                  <a:pt x="10961717" y="920398"/>
                </a:cubicBezTo>
                <a:cubicBezTo>
                  <a:pt x="11543986" y="942521"/>
                  <a:pt x="11926179" y="806098"/>
                  <a:pt x="12202564" y="651240"/>
                </a:cubicBezTo>
                <a:lnTo>
                  <a:pt x="12203206" y="650842"/>
                </a:lnTo>
                <a:lnTo>
                  <a:pt x="12203206" y="2142056"/>
                </a:lnTo>
                <a:lnTo>
                  <a:pt x="0" y="2142056"/>
                </a:lnTo>
                <a:lnTo>
                  <a:pt x="0" y="328487"/>
                </a:lnTo>
                <a:lnTo>
                  <a:pt x="39132" y="346157"/>
                </a:lnTo>
                <a:cubicBezTo>
                  <a:pt x="262866" y="438368"/>
                  <a:pt x="548054" y="515893"/>
                  <a:pt x="927202" y="507443"/>
                </a:cubicBezTo>
                <a:cubicBezTo>
                  <a:pt x="1961241" y="484398"/>
                  <a:pt x="3888043" y="3348"/>
                  <a:pt x="5502885" y="1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自由: 形状 10"/>
          <p:cNvSpPr/>
          <p:nvPr/>
        </p:nvSpPr>
        <p:spPr>
          <a:xfrm>
            <a:off x="-5603" y="5157312"/>
            <a:ext cx="12192000" cy="1700688"/>
          </a:xfrm>
          <a:custGeom>
            <a:avLst/>
            <a:gdLst>
              <a:gd name="connsiteX0" fmla="*/ 4095511 w 12192000"/>
              <a:gd name="connsiteY0" fmla="*/ 334 h 1700688"/>
              <a:gd name="connsiteX1" fmla="*/ 4384740 w 12192000"/>
              <a:gd name="connsiteY1" fmla="*/ 4626 h 1700688"/>
              <a:gd name="connsiteX2" fmla="*/ 9556000 w 12192000"/>
              <a:gd name="connsiteY2" fmla="*/ 948523 h 1700688"/>
              <a:gd name="connsiteX3" fmla="*/ 11942603 w 12192000"/>
              <a:gd name="connsiteY3" fmla="*/ 526811 h 1700688"/>
              <a:gd name="connsiteX4" fmla="*/ 12192000 w 12192000"/>
              <a:gd name="connsiteY4" fmla="*/ 445414 h 1700688"/>
              <a:gd name="connsiteX5" fmla="*/ 12192000 w 12192000"/>
              <a:gd name="connsiteY5" fmla="*/ 1700688 h 1700688"/>
              <a:gd name="connsiteX6" fmla="*/ 0 w 12192000"/>
              <a:gd name="connsiteY6" fmla="*/ 1700688 h 1700688"/>
              <a:gd name="connsiteX7" fmla="*/ 0 w 12192000"/>
              <a:gd name="connsiteY7" fmla="*/ 525611 h 1700688"/>
              <a:gd name="connsiteX8" fmla="*/ 110445 w 12192000"/>
              <a:gd name="connsiteY8" fmla="*/ 550487 h 1700688"/>
              <a:gd name="connsiteX9" fmla="*/ 321607 w 12192000"/>
              <a:gd name="connsiteY9" fmla="*/ 565065 h 1700688"/>
              <a:gd name="connsiteX10" fmla="*/ 4095511 w 12192000"/>
              <a:gd name="connsiteY10" fmla="*/ 334 h 170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700688">
                <a:moveTo>
                  <a:pt x="4095511" y="334"/>
                </a:moveTo>
                <a:cubicBezTo>
                  <a:pt x="4192077" y="-693"/>
                  <a:pt x="4288549" y="632"/>
                  <a:pt x="4384740" y="4626"/>
                </a:cubicBezTo>
                <a:cubicBezTo>
                  <a:pt x="5923806" y="68536"/>
                  <a:pt x="8140059" y="909194"/>
                  <a:pt x="9556000" y="948523"/>
                </a:cubicBezTo>
                <a:cubicBezTo>
                  <a:pt x="10440962" y="973104"/>
                  <a:pt x="11287850" y="736515"/>
                  <a:pt x="11942603" y="526811"/>
                </a:cubicBezTo>
                <a:lnTo>
                  <a:pt x="12192000" y="445414"/>
                </a:lnTo>
                <a:lnTo>
                  <a:pt x="12192000" y="1700688"/>
                </a:lnTo>
                <a:lnTo>
                  <a:pt x="0" y="1700688"/>
                </a:lnTo>
                <a:lnTo>
                  <a:pt x="0" y="525611"/>
                </a:lnTo>
                <a:lnTo>
                  <a:pt x="110445" y="550487"/>
                </a:lnTo>
                <a:cubicBezTo>
                  <a:pt x="176450" y="560248"/>
                  <a:pt x="246698" y="565469"/>
                  <a:pt x="321607" y="565065"/>
                </a:cubicBezTo>
                <a:cubicBezTo>
                  <a:pt x="1177712" y="560457"/>
                  <a:pt x="2647039" y="15745"/>
                  <a:pt x="4095511" y="3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459FDA-E116-40DD-87EF-48C99B34FD38}"/>
              </a:ext>
            </a:extLst>
          </p:cNvPr>
          <p:cNvSpPr txBox="1"/>
          <p:nvPr/>
        </p:nvSpPr>
        <p:spPr>
          <a:xfrm>
            <a:off x="941033" y="670314"/>
            <a:ext cx="92594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步骤：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读取图像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图像处理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数据预处理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定义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CNN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网络结构和全连接层结构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训练模型，优化模型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预测未知图像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迁移学习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zh-CN" sz="2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420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8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由: 形状 3"/>
          <p:cNvSpPr/>
          <p:nvPr/>
        </p:nvSpPr>
        <p:spPr>
          <a:xfrm>
            <a:off x="-22414" y="3260778"/>
            <a:ext cx="12236828" cy="3351700"/>
          </a:xfrm>
          <a:custGeom>
            <a:avLst/>
            <a:gdLst>
              <a:gd name="connsiteX0" fmla="*/ 3286000 w 12236828"/>
              <a:gd name="connsiteY0" fmla="*/ 721 h 3351700"/>
              <a:gd name="connsiteX1" fmla="*/ 3544088 w 12236828"/>
              <a:gd name="connsiteY1" fmla="*/ 4523 h 3351700"/>
              <a:gd name="connsiteX2" fmla="*/ 9088532 w 12236828"/>
              <a:gd name="connsiteY2" fmla="*/ 1213891 h 3351700"/>
              <a:gd name="connsiteX3" fmla="*/ 12203713 w 12236828"/>
              <a:gd name="connsiteY3" fmla="*/ 807389 h 3351700"/>
              <a:gd name="connsiteX4" fmla="*/ 12236828 w 12236828"/>
              <a:gd name="connsiteY4" fmla="*/ 798131 h 3351700"/>
              <a:gd name="connsiteX5" fmla="*/ 12236828 w 12236828"/>
              <a:gd name="connsiteY5" fmla="*/ 3351700 h 3351700"/>
              <a:gd name="connsiteX6" fmla="*/ 0 w 12236828"/>
              <a:gd name="connsiteY6" fmla="*/ 3351700 h 3351700"/>
              <a:gd name="connsiteX7" fmla="*/ 0 w 12236828"/>
              <a:gd name="connsiteY7" fmla="*/ 706061 h 3351700"/>
              <a:gd name="connsiteX8" fmla="*/ 111156 w 12236828"/>
              <a:gd name="connsiteY8" fmla="*/ 756666 h 3351700"/>
              <a:gd name="connsiteX9" fmla="*/ 619546 w 12236828"/>
              <a:gd name="connsiteY9" fmla="*/ 800936 h 3351700"/>
              <a:gd name="connsiteX10" fmla="*/ 3286000 w 12236828"/>
              <a:gd name="connsiteY10" fmla="*/ 721 h 335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36828" h="3351700">
                <a:moveTo>
                  <a:pt x="3286000" y="721"/>
                </a:moveTo>
                <a:cubicBezTo>
                  <a:pt x="3369872" y="-931"/>
                  <a:pt x="3455869" y="222"/>
                  <a:pt x="3544088" y="4523"/>
                </a:cubicBezTo>
                <a:cubicBezTo>
                  <a:pt x="4955587" y="73349"/>
                  <a:pt x="7590721" y="1095904"/>
                  <a:pt x="9088532" y="1213891"/>
                </a:cubicBezTo>
                <a:cubicBezTo>
                  <a:pt x="10211892" y="1302381"/>
                  <a:pt x="11586579" y="976073"/>
                  <a:pt x="12203713" y="807389"/>
                </a:cubicBezTo>
                <a:lnTo>
                  <a:pt x="12236828" y="798131"/>
                </a:lnTo>
                <a:lnTo>
                  <a:pt x="12236828" y="3351700"/>
                </a:lnTo>
                <a:lnTo>
                  <a:pt x="0" y="3351700"/>
                </a:lnTo>
                <a:lnTo>
                  <a:pt x="0" y="706061"/>
                </a:lnTo>
                <a:lnTo>
                  <a:pt x="111156" y="756666"/>
                </a:lnTo>
                <a:cubicBezTo>
                  <a:pt x="245291" y="807369"/>
                  <a:pt x="410106" y="840880"/>
                  <a:pt x="619546" y="800936"/>
                </a:cubicBezTo>
                <a:cubicBezTo>
                  <a:pt x="1247865" y="681106"/>
                  <a:pt x="2027910" y="25493"/>
                  <a:pt x="3286000" y="721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自由: 形状 4"/>
          <p:cNvSpPr/>
          <p:nvPr/>
        </p:nvSpPr>
        <p:spPr>
          <a:xfrm>
            <a:off x="5603" y="3716594"/>
            <a:ext cx="12208811" cy="3117513"/>
          </a:xfrm>
          <a:custGeom>
            <a:avLst/>
            <a:gdLst>
              <a:gd name="connsiteX0" fmla="*/ 7414898 w 12208811"/>
              <a:gd name="connsiteY0" fmla="*/ 102 h 2844083"/>
              <a:gd name="connsiteX1" fmla="*/ 11514950 w 12208811"/>
              <a:gd name="connsiteY1" fmla="*/ 885006 h 2844083"/>
              <a:gd name="connsiteX2" fmla="*/ 12077232 w 12208811"/>
              <a:gd name="connsiteY2" fmla="*/ 967274 h 2844083"/>
              <a:gd name="connsiteX3" fmla="*/ 12208811 w 12208811"/>
              <a:gd name="connsiteY3" fmla="*/ 977980 h 2844083"/>
              <a:gd name="connsiteX4" fmla="*/ 12208811 w 12208811"/>
              <a:gd name="connsiteY4" fmla="*/ 2844083 h 2844083"/>
              <a:gd name="connsiteX5" fmla="*/ 0 w 12208811"/>
              <a:gd name="connsiteY5" fmla="*/ 2844083 h 2844083"/>
              <a:gd name="connsiteX6" fmla="*/ 0 w 12208811"/>
              <a:gd name="connsiteY6" fmla="*/ 797497 h 2844083"/>
              <a:gd name="connsiteX7" fmla="*/ 78760 w 12208811"/>
              <a:gd name="connsiteY7" fmla="*/ 799115 h 2844083"/>
              <a:gd name="connsiteX8" fmla="*/ 3491827 w 12208811"/>
              <a:gd name="connsiteY8" fmla="*/ 826012 h 2844083"/>
              <a:gd name="connsiteX9" fmla="*/ 7414898 w 12208811"/>
              <a:gd name="connsiteY9" fmla="*/ 102 h 284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8811" h="2844083">
                <a:moveTo>
                  <a:pt x="7414898" y="102"/>
                </a:moveTo>
                <a:cubicBezTo>
                  <a:pt x="8752085" y="9934"/>
                  <a:pt x="10630047" y="722774"/>
                  <a:pt x="11514950" y="885006"/>
                </a:cubicBezTo>
                <a:cubicBezTo>
                  <a:pt x="11736176" y="925564"/>
                  <a:pt x="11922374" y="951374"/>
                  <a:pt x="12077232" y="967274"/>
                </a:cubicBezTo>
                <a:lnTo>
                  <a:pt x="12208811" y="977980"/>
                </a:lnTo>
                <a:lnTo>
                  <a:pt x="12208811" y="2844083"/>
                </a:lnTo>
                <a:lnTo>
                  <a:pt x="0" y="2844083"/>
                </a:lnTo>
                <a:lnTo>
                  <a:pt x="0" y="797497"/>
                </a:lnTo>
                <a:lnTo>
                  <a:pt x="78760" y="799115"/>
                </a:lnTo>
                <a:cubicBezTo>
                  <a:pt x="770865" y="819963"/>
                  <a:pt x="2325783" y="950451"/>
                  <a:pt x="3491827" y="826012"/>
                </a:cubicBezTo>
                <a:cubicBezTo>
                  <a:pt x="4735608" y="693277"/>
                  <a:pt x="6077711" y="-9730"/>
                  <a:pt x="7414898" y="102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自由: 形状 5"/>
          <p:cNvSpPr/>
          <p:nvPr/>
        </p:nvSpPr>
        <p:spPr>
          <a:xfrm>
            <a:off x="-5603" y="4715944"/>
            <a:ext cx="12203206" cy="2142056"/>
          </a:xfrm>
          <a:custGeom>
            <a:avLst/>
            <a:gdLst>
              <a:gd name="connsiteX0" fmla="*/ 5502885 w 12203206"/>
              <a:gd name="connsiteY0" fmla="*/ 17 h 2142056"/>
              <a:gd name="connsiteX1" fmla="*/ 5821337 w 12203206"/>
              <a:gd name="connsiteY1" fmla="*/ 5998 h 2142056"/>
              <a:gd name="connsiteX2" fmla="*/ 10961717 w 12203206"/>
              <a:gd name="connsiteY2" fmla="*/ 920398 h 2142056"/>
              <a:gd name="connsiteX3" fmla="*/ 12202564 w 12203206"/>
              <a:gd name="connsiteY3" fmla="*/ 651240 h 2142056"/>
              <a:gd name="connsiteX4" fmla="*/ 12203206 w 12203206"/>
              <a:gd name="connsiteY4" fmla="*/ 650842 h 2142056"/>
              <a:gd name="connsiteX5" fmla="*/ 12203206 w 12203206"/>
              <a:gd name="connsiteY5" fmla="*/ 2142056 h 2142056"/>
              <a:gd name="connsiteX6" fmla="*/ 0 w 12203206"/>
              <a:gd name="connsiteY6" fmla="*/ 2142056 h 2142056"/>
              <a:gd name="connsiteX7" fmla="*/ 0 w 12203206"/>
              <a:gd name="connsiteY7" fmla="*/ 328487 h 2142056"/>
              <a:gd name="connsiteX8" fmla="*/ 39132 w 12203206"/>
              <a:gd name="connsiteY8" fmla="*/ 346157 h 2142056"/>
              <a:gd name="connsiteX9" fmla="*/ 927202 w 12203206"/>
              <a:gd name="connsiteY9" fmla="*/ 507443 h 2142056"/>
              <a:gd name="connsiteX10" fmla="*/ 5502885 w 12203206"/>
              <a:gd name="connsiteY10" fmla="*/ 17 h 214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03206" h="2142056">
                <a:moveTo>
                  <a:pt x="5502885" y="17"/>
                </a:moveTo>
                <a:cubicBezTo>
                  <a:pt x="5610540" y="-205"/>
                  <a:pt x="5716810" y="1696"/>
                  <a:pt x="5821337" y="5998"/>
                </a:cubicBezTo>
                <a:cubicBezTo>
                  <a:pt x="7493755" y="74824"/>
                  <a:pt x="9797180" y="876153"/>
                  <a:pt x="10961717" y="920398"/>
                </a:cubicBezTo>
                <a:cubicBezTo>
                  <a:pt x="11543986" y="942521"/>
                  <a:pt x="11926179" y="806098"/>
                  <a:pt x="12202564" y="651240"/>
                </a:cubicBezTo>
                <a:lnTo>
                  <a:pt x="12203206" y="650842"/>
                </a:lnTo>
                <a:lnTo>
                  <a:pt x="12203206" y="2142056"/>
                </a:lnTo>
                <a:lnTo>
                  <a:pt x="0" y="2142056"/>
                </a:lnTo>
                <a:lnTo>
                  <a:pt x="0" y="328487"/>
                </a:lnTo>
                <a:lnTo>
                  <a:pt x="39132" y="346157"/>
                </a:lnTo>
                <a:cubicBezTo>
                  <a:pt x="262866" y="438368"/>
                  <a:pt x="548054" y="515893"/>
                  <a:pt x="927202" y="507443"/>
                </a:cubicBezTo>
                <a:cubicBezTo>
                  <a:pt x="1961241" y="484398"/>
                  <a:pt x="3888043" y="3348"/>
                  <a:pt x="5502885" y="1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自由: 形状 10"/>
          <p:cNvSpPr/>
          <p:nvPr/>
        </p:nvSpPr>
        <p:spPr>
          <a:xfrm>
            <a:off x="-5603" y="5157312"/>
            <a:ext cx="12192000" cy="1700688"/>
          </a:xfrm>
          <a:custGeom>
            <a:avLst/>
            <a:gdLst>
              <a:gd name="connsiteX0" fmla="*/ 4095511 w 12192000"/>
              <a:gd name="connsiteY0" fmla="*/ 334 h 1700688"/>
              <a:gd name="connsiteX1" fmla="*/ 4384740 w 12192000"/>
              <a:gd name="connsiteY1" fmla="*/ 4626 h 1700688"/>
              <a:gd name="connsiteX2" fmla="*/ 9556000 w 12192000"/>
              <a:gd name="connsiteY2" fmla="*/ 948523 h 1700688"/>
              <a:gd name="connsiteX3" fmla="*/ 11942603 w 12192000"/>
              <a:gd name="connsiteY3" fmla="*/ 526811 h 1700688"/>
              <a:gd name="connsiteX4" fmla="*/ 12192000 w 12192000"/>
              <a:gd name="connsiteY4" fmla="*/ 445414 h 1700688"/>
              <a:gd name="connsiteX5" fmla="*/ 12192000 w 12192000"/>
              <a:gd name="connsiteY5" fmla="*/ 1700688 h 1700688"/>
              <a:gd name="connsiteX6" fmla="*/ 0 w 12192000"/>
              <a:gd name="connsiteY6" fmla="*/ 1700688 h 1700688"/>
              <a:gd name="connsiteX7" fmla="*/ 0 w 12192000"/>
              <a:gd name="connsiteY7" fmla="*/ 525611 h 1700688"/>
              <a:gd name="connsiteX8" fmla="*/ 110445 w 12192000"/>
              <a:gd name="connsiteY8" fmla="*/ 550487 h 1700688"/>
              <a:gd name="connsiteX9" fmla="*/ 321607 w 12192000"/>
              <a:gd name="connsiteY9" fmla="*/ 565065 h 1700688"/>
              <a:gd name="connsiteX10" fmla="*/ 4095511 w 12192000"/>
              <a:gd name="connsiteY10" fmla="*/ 334 h 170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700688">
                <a:moveTo>
                  <a:pt x="4095511" y="334"/>
                </a:moveTo>
                <a:cubicBezTo>
                  <a:pt x="4192077" y="-693"/>
                  <a:pt x="4288549" y="632"/>
                  <a:pt x="4384740" y="4626"/>
                </a:cubicBezTo>
                <a:cubicBezTo>
                  <a:pt x="5923806" y="68536"/>
                  <a:pt x="8140059" y="909194"/>
                  <a:pt x="9556000" y="948523"/>
                </a:cubicBezTo>
                <a:cubicBezTo>
                  <a:pt x="10440962" y="973104"/>
                  <a:pt x="11287850" y="736515"/>
                  <a:pt x="11942603" y="526811"/>
                </a:cubicBezTo>
                <a:lnTo>
                  <a:pt x="12192000" y="445414"/>
                </a:lnTo>
                <a:lnTo>
                  <a:pt x="12192000" y="1700688"/>
                </a:lnTo>
                <a:lnTo>
                  <a:pt x="0" y="1700688"/>
                </a:lnTo>
                <a:lnTo>
                  <a:pt x="0" y="525611"/>
                </a:lnTo>
                <a:lnTo>
                  <a:pt x="110445" y="550487"/>
                </a:lnTo>
                <a:cubicBezTo>
                  <a:pt x="176450" y="560248"/>
                  <a:pt x="246698" y="565469"/>
                  <a:pt x="321607" y="565065"/>
                </a:cubicBezTo>
                <a:cubicBezTo>
                  <a:pt x="1177712" y="560457"/>
                  <a:pt x="2647039" y="15745"/>
                  <a:pt x="4095511" y="3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08EFC54-3AF8-47FB-B122-253EC560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68" y="1006091"/>
            <a:ext cx="5602919" cy="542100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F3F40C3-D6FE-4D49-8FAD-4EDAE903BCA3}"/>
              </a:ext>
            </a:extLst>
          </p:cNvPr>
          <p:cNvSpPr txBox="1"/>
          <p:nvPr/>
        </p:nvSpPr>
        <p:spPr>
          <a:xfrm>
            <a:off x="5086905" y="137084"/>
            <a:ext cx="322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读取数据，预览数据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1636EBE-071F-46BD-ADF3-2EB74BFB0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393" y="947784"/>
            <a:ext cx="3857450" cy="529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3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8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由: 形状 3"/>
          <p:cNvSpPr/>
          <p:nvPr/>
        </p:nvSpPr>
        <p:spPr>
          <a:xfrm>
            <a:off x="-22414" y="3260778"/>
            <a:ext cx="12236828" cy="3351700"/>
          </a:xfrm>
          <a:custGeom>
            <a:avLst/>
            <a:gdLst>
              <a:gd name="connsiteX0" fmla="*/ 3286000 w 12236828"/>
              <a:gd name="connsiteY0" fmla="*/ 721 h 3351700"/>
              <a:gd name="connsiteX1" fmla="*/ 3544088 w 12236828"/>
              <a:gd name="connsiteY1" fmla="*/ 4523 h 3351700"/>
              <a:gd name="connsiteX2" fmla="*/ 9088532 w 12236828"/>
              <a:gd name="connsiteY2" fmla="*/ 1213891 h 3351700"/>
              <a:gd name="connsiteX3" fmla="*/ 12203713 w 12236828"/>
              <a:gd name="connsiteY3" fmla="*/ 807389 h 3351700"/>
              <a:gd name="connsiteX4" fmla="*/ 12236828 w 12236828"/>
              <a:gd name="connsiteY4" fmla="*/ 798131 h 3351700"/>
              <a:gd name="connsiteX5" fmla="*/ 12236828 w 12236828"/>
              <a:gd name="connsiteY5" fmla="*/ 3351700 h 3351700"/>
              <a:gd name="connsiteX6" fmla="*/ 0 w 12236828"/>
              <a:gd name="connsiteY6" fmla="*/ 3351700 h 3351700"/>
              <a:gd name="connsiteX7" fmla="*/ 0 w 12236828"/>
              <a:gd name="connsiteY7" fmla="*/ 706061 h 3351700"/>
              <a:gd name="connsiteX8" fmla="*/ 111156 w 12236828"/>
              <a:gd name="connsiteY8" fmla="*/ 756666 h 3351700"/>
              <a:gd name="connsiteX9" fmla="*/ 619546 w 12236828"/>
              <a:gd name="connsiteY9" fmla="*/ 800936 h 3351700"/>
              <a:gd name="connsiteX10" fmla="*/ 3286000 w 12236828"/>
              <a:gd name="connsiteY10" fmla="*/ 721 h 335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36828" h="3351700">
                <a:moveTo>
                  <a:pt x="3286000" y="721"/>
                </a:moveTo>
                <a:cubicBezTo>
                  <a:pt x="3369872" y="-931"/>
                  <a:pt x="3455869" y="222"/>
                  <a:pt x="3544088" y="4523"/>
                </a:cubicBezTo>
                <a:cubicBezTo>
                  <a:pt x="4955587" y="73349"/>
                  <a:pt x="7590721" y="1095904"/>
                  <a:pt x="9088532" y="1213891"/>
                </a:cubicBezTo>
                <a:cubicBezTo>
                  <a:pt x="10211892" y="1302381"/>
                  <a:pt x="11586579" y="976073"/>
                  <a:pt x="12203713" y="807389"/>
                </a:cubicBezTo>
                <a:lnTo>
                  <a:pt x="12236828" y="798131"/>
                </a:lnTo>
                <a:lnTo>
                  <a:pt x="12236828" y="3351700"/>
                </a:lnTo>
                <a:lnTo>
                  <a:pt x="0" y="3351700"/>
                </a:lnTo>
                <a:lnTo>
                  <a:pt x="0" y="706061"/>
                </a:lnTo>
                <a:lnTo>
                  <a:pt x="111156" y="756666"/>
                </a:lnTo>
                <a:cubicBezTo>
                  <a:pt x="245291" y="807369"/>
                  <a:pt x="410106" y="840880"/>
                  <a:pt x="619546" y="800936"/>
                </a:cubicBezTo>
                <a:cubicBezTo>
                  <a:pt x="1247865" y="681106"/>
                  <a:pt x="2027910" y="25493"/>
                  <a:pt x="3286000" y="721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自由: 形状 4"/>
          <p:cNvSpPr/>
          <p:nvPr/>
        </p:nvSpPr>
        <p:spPr>
          <a:xfrm>
            <a:off x="5603" y="3716594"/>
            <a:ext cx="12208811" cy="3117513"/>
          </a:xfrm>
          <a:custGeom>
            <a:avLst/>
            <a:gdLst>
              <a:gd name="connsiteX0" fmla="*/ 7414898 w 12208811"/>
              <a:gd name="connsiteY0" fmla="*/ 102 h 2844083"/>
              <a:gd name="connsiteX1" fmla="*/ 11514950 w 12208811"/>
              <a:gd name="connsiteY1" fmla="*/ 885006 h 2844083"/>
              <a:gd name="connsiteX2" fmla="*/ 12077232 w 12208811"/>
              <a:gd name="connsiteY2" fmla="*/ 967274 h 2844083"/>
              <a:gd name="connsiteX3" fmla="*/ 12208811 w 12208811"/>
              <a:gd name="connsiteY3" fmla="*/ 977980 h 2844083"/>
              <a:gd name="connsiteX4" fmla="*/ 12208811 w 12208811"/>
              <a:gd name="connsiteY4" fmla="*/ 2844083 h 2844083"/>
              <a:gd name="connsiteX5" fmla="*/ 0 w 12208811"/>
              <a:gd name="connsiteY5" fmla="*/ 2844083 h 2844083"/>
              <a:gd name="connsiteX6" fmla="*/ 0 w 12208811"/>
              <a:gd name="connsiteY6" fmla="*/ 797497 h 2844083"/>
              <a:gd name="connsiteX7" fmla="*/ 78760 w 12208811"/>
              <a:gd name="connsiteY7" fmla="*/ 799115 h 2844083"/>
              <a:gd name="connsiteX8" fmla="*/ 3491827 w 12208811"/>
              <a:gd name="connsiteY8" fmla="*/ 826012 h 2844083"/>
              <a:gd name="connsiteX9" fmla="*/ 7414898 w 12208811"/>
              <a:gd name="connsiteY9" fmla="*/ 102 h 284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8811" h="2844083">
                <a:moveTo>
                  <a:pt x="7414898" y="102"/>
                </a:moveTo>
                <a:cubicBezTo>
                  <a:pt x="8752085" y="9934"/>
                  <a:pt x="10630047" y="722774"/>
                  <a:pt x="11514950" y="885006"/>
                </a:cubicBezTo>
                <a:cubicBezTo>
                  <a:pt x="11736176" y="925564"/>
                  <a:pt x="11922374" y="951374"/>
                  <a:pt x="12077232" y="967274"/>
                </a:cubicBezTo>
                <a:lnTo>
                  <a:pt x="12208811" y="977980"/>
                </a:lnTo>
                <a:lnTo>
                  <a:pt x="12208811" y="2844083"/>
                </a:lnTo>
                <a:lnTo>
                  <a:pt x="0" y="2844083"/>
                </a:lnTo>
                <a:lnTo>
                  <a:pt x="0" y="797497"/>
                </a:lnTo>
                <a:lnTo>
                  <a:pt x="78760" y="799115"/>
                </a:lnTo>
                <a:cubicBezTo>
                  <a:pt x="770865" y="819963"/>
                  <a:pt x="2325783" y="950451"/>
                  <a:pt x="3491827" y="826012"/>
                </a:cubicBezTo>
                <a:cubicBezTo>
                  <a:pt x="4735608" y="693277"/>
                  <a:pt x="6077711" y="-9730"/>
                  <a:pt x="7414898" y="102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自由: 形状 5"/>
          <p:cNvSpPr/>
          <p:nvPr/>
        </p:nvSpPr>
        <p:spPr>
          <a:xfrm>
            <a:off x="-5603" y="4715944"/>
            <a:ext cx="12203206" cy="2142056"/>
          </a:xfrm>
          <a:custGeom>
            <a:avLst/>
            <a:gdLst>
              <a:gd name="connsiteX0" fmla="*/ 5502885 w 12203206"/>
              <a:gd name="connsiteY0" fmla="*/ 17 h 2142056"/>
              <a:gd name="connsiteX1" fmla="*/ 5821337 w 12203206"/>
              <a:gd name="connsiteY1" fmla="*/ 5998 h 2142056"/>
              <a:gd name="connsiteX2" fmla="*/ 10961717 w 12203206"/>
              <a:gd name="connsiteY2" fmla="*/ 920398 h 2142056"/>
              <a:gd name="connsiteX3" fmla="*/ 12202564 w 12203206"/>
              <a:gd name="connsiteY3" fmla="*/ 651240 h 2142056"/>
              <a:gd name="connsiteX4" fmla="*/ 12203206 w 12203206"/>
              <a:gd name="connsiteY4" fmla="*/ 650842 h 2142056"/>
              <a:gd name="connsiteX5" fmla="*/ 12203206 w 12203206"/>
              <a:gd name="connsiteY5" fmla="*/ 2142056 h 2142056"/>
              <a:gd name="connsiteX6" fmla="*/ 0 w 12203206"/>
              <a:gd name="connsiteY6" fmla="*/ 2142056 h 2142056"/>
              <a:gd name="connsiteX7" fmla="*/ 0 w 12203206"/>
              <a:gd name="connsiteY7" fmla="*/ 328487 h 2142056"/>
              <a:gd name="connsiteX8" fmla="*/ 39132 w 12203206"/>
              <a:gd name="connsiteY8" fmla="*/ 346157 h 2142056"/>
              <a:gd name="connsiteX9" fmla="*/ 927202 w 12203206"/>
              <a:gd name="connsiteY9" fmla="*/ 507443 h 2142056"/>
              <a:gd name="connsiteX10" fmla="*/ 5502885 w 12203206"/>
              <a:gd name="connsiteY10" fmla="*/ 17 h 214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03206" h="2142056">
                <a:moveTo>
                  <a:pt x="5502885" y="17"/>
                </a:moveTo>
                <a:cubicBezTo>
                  <a:pt x="5610540" y="-205"/>
                  <a:pt x="5716810" y="1696"/>
                  <a:pt x="5821337" y="5998"/>
                </a:cubicBezTo>
                <a:cubicBezTo>
                  <a:pt x="7493755" y="74824"/>
                  <a:pt x="9797180" y="876153"/>
                  <a:pt x="10961717" y="920398"/>
                </a:cubicBezTo>
                <a:cubicBezTo>
                  <a:pt x="11543986" y="942521"/>
                  <a:pt x="11926179" y="806098"/>
                  <a:pt x="12202564" y="651240"/>
                </a:cubicBezTo>
                <a:lnTo>
                  <a:pt x="12203206" y="650842"/>
                </a:lnTo>
                <a:lnTo>
                  <a:pt x="12203206" y="2142056"/>
                </a:lnTo>
                <a:lnTo>
                  <a:pt x="0" y="2142056"/>
                </a:lnTo>
                <a:lnTo>
                  <a:pt x="0" y="328487"/>
                </a:lnTo>
                <a:lnTo>
                  <a:pt x="39132" y="346157"/>
                </a:lnTo>
                <a:cubicBezTo>
                  <a:pt x="262866" y="438368"/>
                  <a:pt x="548054" y="515893"/>
                  <a:pt x="927202" y="507443"/>
                </a:cubicBezTo>
                <a:cubicBezTo>
                  <a:pt x="1961241" y="484398"/>
                  <a:pt x="3888043" y="3348"/>
                  <a:pt x="5502885" y="1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自由: 形状 10"/>
          <p:cNvSpPr/>
          <p:nvPr/>
        </p:nvSpPr>
        <p:spPr>
          <a:xfrm>
            <a:off x="-5603" y="5157312"/>
            <a:ext cx="12192000" cy="1700688"/>
          </a:xfrm>
          <a:custGeom>
            <a:avLst/>
            <a:gdLst>
              <a:gd name="connsiteX0" fmla="*/ 4095511 w 12192000"/>
              <a:gd name="connsiteY0" fmla="*/ 334 h 1700688"/>
              <a:gd name="connsiteX1" fmla="*/ 4384740 w 12192000"/>
              <a:gd name="connsiteY1" fmla="*/ 4626 h 1700688"/>
              <a:gd name="connsiteX2" fmla="*/ 9556000 w 12192000"/>
              <a:gd name="connsiteY2" fmla="*/ 948523 h 1700688"/>
              <a:gd name="connsiteX3" fmla="*/ 11942603 w 12192000"/>
              <a:gd name="connsiteY3" fmla="*/ 526811 h 1700688"/>
              <a:gd name="connsiteX4" fmla="*/ 12192000 w 12192000"/>
              <a:gd name="connsiteY4" fmla="*/ 445414 h 1700688"/>
              <a:gd name="connsiteX5" fmla="*/ 12192000 w 12192000"/>
              <a:gd name="connsiteY5" fmla="*/ 1700688 h 1700688"/>
              <a:gd name="connsiteX6" fmla="*/ 0 w 12192000"/>
              <a:gd name="connsiteY6" fmla="*/ 1700688 h 1700688"/>
              <a:gd name="connsiteX7" fmla="*/ 0 w 12192000"/>
              <a:gd name="connsiteY7" fmla="*/ 525611 h 1700688"/>
              <a:gd name="connsiteX8" fmla="*/ 110445 w 12192000"/>
              <a:gd name="connsiteY8" fmla="*/ 550487 h 1700688"/>
              <a:gd name="connsiteX9" fmla="*/ 321607 w 12192000"/>
              <a:gd name="connsiteY9" fmla="*/ 565065 h 1700688"/>
              <a:gd name="connsiteX10" fmla="*/ 4095511 w 12192000"/>
              <a:gd name="connsiteY10" fmla="*/ 334 h 170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700688">
                <a:moveTo>
                  <a:pt x="4095511" y="334"/>
                </a:moveTo>
                <a:cubicBezTo>
                  <a:pt x="4192077" y="-693"/>
                  <a:pt x="4288549" y="632"/>
                  <a:pt x="4384740" y="4626"/>
                </a:cubicBezTo>
                <a:cubicBezTo>
                  <a:pt x="5923806" y="68536"/>
                  <a:pt x="8140059" y="909194"/>
                  <a:pt x="9556000" y="948523"/>
                </a:cubicBezTo>
                <a:cubicBezTo>
                  <a:pt x="10440962" y="973104"/>
                  <a:pt x="11287850" y="736515"/>
                  <a:pt x="11942603" y="526811"/>
                </a:cubicBezTo>
                <a:lnTo>
                  <a:pt x="12192000" y="445414"/>
                </a:lnTo>
                <a:lnTo>
                  <a:pt x="12192000" y="1700688"/>
                </a:lnTo>
                <a:lnTo>
                  <a:pt x="0" y="1700688"/>
                </a:lnTo>
                <a:lnTo>
                  <a:pt x="0" y="525611"/>
                </a:lnTo>
                <a:lnTo>
                  <a:pt x="110445" y="550487"/>
                </a:lnTo>
                <a:cubicBezTo>
                  <a:pt x="176450" y="560248"/>
                  <a:pt x="246698" y="565469"/>
                  <a:pt x="321607" y="565065"/>
                </a:cubicBezTo>
                <a:cubicBezTo>
                  <a:pt x="1177712" y="560457"/>
                  <a:pt x="2647039" y="15745"/>
                  <a:pt x="4095511" y="3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3CAA1F-981A-4381-ABC3-875A21119044}"/>
              </a:ext>
            </a:extLst>
          </p:cNvPr>
          <p:cNvSpPr txBox="1"/>
          <p:nvPr/>
        </p:nvSpPr>
        <p:spPr>
          <a:xfrm>
            <a:off x="3240350" y="622957"/>
            <a:ext cx="446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数据预处理： 把类别标签转换为</a:t>
            </a:r>
            <a:r>
              <a:rPr lang="en-US" altLang="zh-CN" dirty="0" err="1">
                <a:solidFill>
                  <a:schemeClr val="bg1"/>
                </a:solidFill>
              </a:rPr>
              <a:t>onehot</a:t>
            </a:r>
            <a:r>
              <a:rPr lang="zh-CN" altLang="en-US" dirty="0">
                <a:solidFill>
                  <a:schemeClr val="bg1"/>
                </a:solidFill>
              </a:rPr>
              <a:t>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164CDC1-0628-4F98-A12A-79D439359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207056"/>
            <a:ext cx="6400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9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8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由: 形状 3"/>
          <p:cNvSpPr/>
          <p:nvPr/>
        </p:nvSpPr>
        <p:spPr>
          <a:xfrm>
            <a:off x="-22414" y="3260778"/>
            <a:ext cx="12236828" cy="3351700"/>
          </a:xfrm>
          <a:custGeom>
            <a:avLst/>
            <a:gdLst>
              <a:gd name="connsiteX0" fmla="*/ 3286000 w 12236828"/>
              <a:gd name="connsiteY0" fmla="*/ 721 h 3351700"/>
              <a:gd name="connsiteX1" fmla="*/ 3544088 w 12236828"/>
              <a:gd name="connsiteY1" fmla="*/ 4523 h 3351700"/>
              <a:gd name="connsiteX2" fmla="*/ 9088532 w 12236828"/>
              <a:gd name="connsiteY2" fmla="*/ 1213891 h 3351700"/>
              <a:gd name="connsiteX3" fmla="*/ 12203713 w 12236828"/>
              <a:gd name="connsiteY3" fmla="*/ 807389 h 3351700"/>
              <a:gd name="connsiteX4" fmla="*/ 12236828 w 12236828"/>
              <a:gd name="connsiteY4" fmla="*/ 798131 h 3351700"/>
              <a:gd name="connsiteX5" fmla="*/ 12236828 w 12236828"/>
              <a:gd name="connsiteY5" fmla="*/ 3351700 h 3351700"/>
              <a:gd name="connsiteX6" fmla="*/ 0 w 12236828"/>
              <a:gd name="connsiteY6" fmla="*/ 3351700 h 3351700"/>
              <a:gd name="connsiteX7" fmla="*/ 0 w 12236828"/>
              <a:gd name="connsiteY7" fmla="*/ 706061 h 3351700"/>
              <a:gd name="connsiteX8" fmla="*/ 111156 w 12236828"/>
              <a:gd name="connsiteY8" fmla="*/ 756666 h 3351700"/>
              <a:gd name="connsiteX9" fmla="*/ 619546 w 12236828"/>
              <a:gd name="connsiteY9" fmla="*/ 800936 h 3351700"/>
              <a:gd name="connsiteX10" fmla="*/ 3286000 w 12236828"/>
              <a:gd name="connsiteY10" fmla="*/ 721 h 335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36828" h="3351700">
                <a:moveTo>
                  <a:pt x="3286000" y="721"/>
                </a:moveTo>
                <a:cubicBezTo>
                  <a:pt x="3369872" y="-931"/>
                  <a:pt x="3455869" y="222"/>
                  <a:pt x="3544088" y="4523"/>
                </a:cubicBezTo>
                <a:cubicBezTo>
                  <a:pt x="4955587" y="73349"/>
                  <a:pt x="7590721" y="1095904"/>
                  <a:pt x="9088532" y="1213891"/>
                </a:cubicBezTo>
                <a:cubicBezTo>
                  <a:pt x="10211892" y="1302381"/>
                  <a:pt x="11586579" y="976073"/>
                  <a:pt x="12203713" y="807389"/>
                </a:cubicBezTo>
                <a:lnTo>
                  <a:pt x="12236828" y="798131"/>
                </a:lnTo>
                <a:lnTo>
                  <a:pt x="12236828" y="3351700"/>
                </a:lnTo>
                <a:lnTo>
                  <a:pt x="0" y="3351700"/>
                </a:lnTo>
                <a:lnTo>
                  <a:pt x="0" y="706061"/>
                </a:lnTo>
                <a:lnTo>
                  <a:pt x="111156" y="756666"/>
                </a:lnTo>
                <a:cubicBezTo>
                  <a:pt x="245291" y="807369"/>
                  <a:pt x="410106" y="840880"/>
                  <a:pt x="619546" y="800936"/>
                </a:cubicBezTo>
                <a:cubicBezTo>
                  <a:pt x="1247865" y="681106"/>
                  <a:pt x="2027910" y="25493"/>
                  <a:pt x="3286000" y="721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自由: 形状 4"/>
          <p:cNvSpPr/>
          <p:nvPr/>
        </p:nvSpPr>
        <p:spPr>
          <a:xfrm>
            <a:off x="5603" y="3716594"/>
            <a:ext cx="12208811" cy="3117513"/>
          </a:xfrm>
          <a:custGeom>
            <a:avLst/>
            <a:gdLst>
              <a:gd name="connsiteX0" fmla="*/ 7414898 w 12208811"/>
              <a:gd name="connsiteY0" fmla="*/ 102 h 2844083"/>
              <a:gd name="connsiteX1" fmla="*/ 11514950 w 12208811"/>
              <a:gd name="connsiteY1" fmla="*/ 885006 h 2844083"/>
              <a:gd name="connsiteX2" fmla="*/ 12077232 w 12208811"/>
              <a:gd name="connsiteY2" fmla="*/ 967274 h 2844083"/>
              <a:gd name="connsiteX3" fmla="*/ 12208811 w 12208811"/>
              <a:gd name="connsiteY3" fmla="*/ 977980 h 2844083"/>
              <a:gd name="connsiteX4" fmla="*/ 12208811 w 12208811"/>
              <a:gd name="connsiteY4" fmla="*/ 2844083 h 2844083"/>
              <a:gd name="connsiteX5" fmla="*/ 0 w 12208811"/>
              <a:gd name="connsiteY5" fmla="*/ 2844083 h 2844083"/>
              <a:gd name="connsiteX6" fmla="*/ 0 w 12208811"/>
              <a:gd name="connsiteY6" fmla="*/ 797497 h 2844083"/>
              <a:gd name="connsiteX7" fmla="*/ 78760 w 12208811"/>
              <a:gd name="connsiteY7" fmla="*/ 799115 h 2844083"/>
              <a:gd name="connsiteX8" fmla="*/ 3491827 w 12208811"/>
              <a:gd name="connsiteY8" fmla="*/ 826012 h 2844083"/>
              <a:gd name="connsiteX9" fmla="*/ 7414898 w 12208811"/>
              <a:gd name="connsiteY9" fmla="*/ 102 h 284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8811" h="2844083">
                <a:moveTo>
                  <a:pt x="7414898" y="102"/>
                </a:moveTo>
                <a:cubicBezTo>
                  <a:pt x="8752085" y="9934"/>
                  <a:pt x="10630047" y="722774"/>
                  <a:pt x="11514950" y="885006"/>
                </a:cubicBezTo>
                <a:cubicBezTo>
                  <a:pt x="11736176" y="925564"/>
                  <a:pt x="11922374" y="951374"/>
                  <a:pt x="12077232" y="967274"/>
                </a:cubicBezTo>
                <a:lnTo>
                  <a:pt x="12208811" y="977980"/>
                </a:lnTo>
                <a:lnTo>
                  <a:pt x="12208811" y="2844083"/>
                </a:lnTo>
                <a:lnTo>
                  <a:pt x="0" y="2844083"/>
                </a:lnTo>
                <a:lnTo>
                  <a:pt x="0" y="797497"/>
                </a:lnTo>
                <a:lnTo>
                  <a:pt x="78760" y="799115"/>
                </a:lnTo>
                <a:cubicBezTo>
                  <a:pt x="770865" y="819963"/>
                  <a:pt x="2325783" y="950451"/>
                  <a:pt x="3491827" y="826012"/>
                </a:cubicBezTo>
                <a:cubicBezTo>
                  <a:pt x="4735608" y="693277"/>
                  <a:pt x="6077711" y="-9730"/>
                  <a:pt x="7414898" y="102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自由: 形状 5"/>
          <p:cNvSpPr/>
          <p:nvPr/>
        </p:nvSpPr>
        <p:spPr>
          <a:xfrm>
            <a:off x="-5603" y="4715944"/>
            <a:ext cx="12203206" cy="2142056"/>
          </a:xfrm>
          <a:custGeom>
            <a:avLst/>
            <a:gdLst>
              <a:gd name="connsiteX0" fmla="*/ 5502885 w 12203206"/>
              <a:gd name="connsiteY0" fmla="*/ 17 h 2142056"/>
              <a:gd name="connsiteX1" fmla="*/ 5821337 w 12203206"/>
              <a:gd name="connsiteY1" fmla="*/ 5998 h 2142056"/>
              <a:gd name="connsiteX2" fmla="*/ 10961717 w 12203206"/>
              <a:gd name="connsiteY2" fmla="*/ 920398 h 2142056"/>
              <a:gd name="connsiteX3" fmla="*/ 12202564 w 12203206"/>
              <a:gd name="connsiteY3" fmla="*/ 651240 h 2142056"/>
              <a:gd name="connsiteX4" fmla="*/ 12203206 w 12203206"/>
              <a:gd name="connsiteY4" fmla="*/ 650842 h 2142056"/>
              <a:gd name="connsiteX5" fmla="*/ 12203206 w 12203206"/>
              <a:gd name="connsiteY5" fmla="*/ 2142056 h 2142056"/>
              <a:gd name="connsiteX6" fmla="*/ 0 w 12203206"/>
              <a:gd name="connsiteY6" fmla="*/ 2142056 h 2142056"/>
              <a:gd name="connsiteX7" fmla="*/ 0 w 12203206"/>
              <a:gd name="connsiteY7" fmla="*/ 328487 h 2142056"/>
              <a:gd name="connsiteX8" fmla="*/ 39132 w 12203206"/>
              <a:gd name="connsiteY8" fmla="*/ 346157 h 2142056"/>
              <a:gd name="connsiteX9" fmla="*/ 927202 w 12203206"/>
              <a:gd name="connsiteY9" fmla="*/ 507443 h 2142056"/>
              <a:gd name="connsiteX10" fmla="*/ 5502885 w 12203206"/>
              <a:gd name="connsiteY10" fmla="*/ 17 h 214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03206" h="2142056">
                <a:moveTo>
                  <a:pt x="5502885" y="17"/>
                </a:moveTo>
                <a:cubicBezTo>
                  <a:pt x="5610540" y="-205"/>
                  <a:pt x="5716810" y="1696"/>
                  <a:pt x="5821337" y="5998"/>
                </a:cubicBezTo>
                <a:cubicBezTo>
                  <a:pt x="7493755" y="74824"/>
                  <a:pt x="9797180" y="876153"/>
                  <a:pt x="10961717" y="920398"/>
                </a:cubicBezTo>
                <a:cubicBezTo>
                  <a:pt x="11543986" y="942521"/>
                  <a:pt x="11926179" y="806098"/>
                  <a:pt x="12202564" y="651240"/>
                </a:cubicBezTo>
                <a:lnTo>
                  <a:pt x="12203206" y="650842"/>
                </a:lnTo>
                <a:lnTo>
                  <a:pt x="12203206" y="2142056"/>
                </a:lnTo>
                <a:lnTo>
                  <a:pt x="0" y="2142056"/>
                </a:lnTo>
                <a:lnTo>
                  <a:pt x="0" y="328487"/>
                </a:lnTo>
                <a:lnTo>
                  <a:pt x="39132" y="346157"/>
                </a:lnTo>
                <a:cubicBezTo>
                  <a:pt x="262866" y="438368"/>
                  <a:pt x="548054" y="515893"/>
                  <a:pt x="927202" y="507443"/>
                </a:cubicBezTo>
                <a:cubicBezTo>
                  <a:pt x="1961241" y="484398"/>
                  <a:pt x="3888043" y="3348"/>
                  <a:pt x="5502885" y="1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自由: 形状 10"/>
          <p:cNvSpPr/>
          <p:nvPr/>
        </p:nvSpPr>
        <p:spPr>
          <a:xfrm>
            <a:off x="-5603" y="5157312"/>
            <a:ext cx="12192000" cy="1700688"/>
          </a:xfrm>
          <a:custGeom>
            <a:avLst/>
            <a:gdLst>
              <a:gd name="connsiteX0" fmla="*/ 4095511 w 12192000"/>
              <a:gd name="connsiteY0" fmla="*/ 334 h 1700688"/>
              <a:gd name="connsiteX1" fmla="*/ 4384740 w 12192000"/>
              <a:gd name="connsiteY1" fmla="*/ 4626 h 1700688"/>
              <a:gd name="connsiteX2" fmla="*/ 9556000 w 12192000"/>
              <a:gd name="connsiteY2" fmla="*/ 948523 h 1700688"/>
              <a:gd name="connsiteX3" fmla="*/ 11942603 w 12192000"/>
              <a:gd name="connsiteY3" fmla="*/ 526811 h 1700688"/>
              <a:gd name="connsiteX4" fmla="*/ 12192000 w 12192000"/>
              <a:gd name="connsiteY4" fmla="*/ 445414 h 1700688"/>
              <a:gd name="connsiteX5" fmla="*/ 12192000 w 12192000"/>
              <a:gd name="connsiteY5" fmla="*/ 1700688 h 1700688"/>
              <a:gd name="connsiteX6" fmla="*/ 0 w 12192000"/>
              <a:gd name="connsiteY6" fmla="*/ 1700688 h 1700688"/>
              <a:gd name="connsiteX7" fmla="*/ 0 w 12192000"/>
              <a:gd name="connsiteY7" fmla="*/ 525611 h 1700688"/>
              <a:gd name="connsiteX8" fmla="*/ 110445 w 12192000"/>
              <a:gd name="connsiteY8" fmla="*/ 550487 h 1700688"/>
              <a:gd name="connsiteX9" fmla="*/ 321607 w 12192000"/>
              <a:gd name="connsiteY9" fmla="*/ 565065 h 1700688"/>
              <a:gd name="connsiteX10" fmla="*/ 4095511 w 12192000"/>
              <a:gd name="connsiteY10" fmla="*/ 334 h 170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700688">
                <a:moveTo>
                  <a:pt x="4095511" y="334"/>
                </a:moveTo>
                <a:cubicBezTo>
                  <a:pt x="4192077" y="-693"/>
                  <a:pt x="4288549" y="632"/>
                  <a:pt x="4384740" y="4626"/>
                </a:cubicBezTo>
                <a:cubicBezTo>
                  <a:pt x="5923806" y="68536"/>
                  <a:pt x="8140059" y="909194"/>
                  <a:pt x="9556000" y="948523"/>
                </a:cubicBezTo>
                <a:cubicBezTo>
                  <a:pt x="10440962" y="973104"/>
                  <a:pt x="11287850" y="736515"/>
                  <a:pt x="11942603" y="526811"/>
                </a:cubicBezTo>
                <a:lnTo>
                  <a:pt x="12192000" y="445414"/>
                </a:lnTo>
                <a:lnTo>
                  <a:pt x="12192000" y="1700688"/>
                </a:lnTo>
                <a:lnTo>
                  <a:pt x="0" y="1700688"/>
                </a:lnTo>
                <a:lnTo>
                  <a:pt x="0" y="525611"/>
                </a:lnTo>
                <a:lnTo>
                  <a:pt x="110445" y="550487"/>
                </a:lnTo>
                <a:cubicBezTo>
                  <a:pt x="176450" y="560248"/>
                  <a:pt x="246698" y="565469"/>
                  <a:pt x="321607" y="565065"/>
                </a:cubicBezTo>
                <a:cubicBezTo>
                  <a:pt x="1177712" y="560457"/>
                  <a:pt x="2647039" y="15745"/>
                  <a:pt x="4095511" y="3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BE73DD-115F-4910-BB47-752AC24D19C5}"/>
              </a:ext>
            </a:extLst>
          </p:cNvPr>
          <p:cNvSpPr txBox="1"/>
          <p:nvPr/>
        </p:nvSpPr>
        <p:spPr>
          <a:xfrm>
            <a:off x="435006" y="516187"/>
            <a:ext cx="386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</a:t>
            </a:r>
            <a:r>
              <a:rPr lang="en-US" altLang="zh-CN" dirty="0"/>
              <a:t>CNN</a:t>
            </a:r>
            <a:r>
              <a:rPr lang="zh-CN" altLang="en-US" dirty="0"/>
              <a:t>结构和全连接层结构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EC5D57-9E1C-4FD5-AEA5-5E5BE4F116FB}"/>
              </a:ext>
            </a:extLst>
          </p:cNvPr>
          <p:cNvSpPr txBox="1"/>
          <p:nvPr/>
        </p:nvSpPr>
        <p:spPr>
          <a:xfrm>
            <a:off x="435006" y="1424906"/>
            <a:ext cx="60190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输入层：大小：</a:t>
            </a:r>
            <a:r>
              <a:rPr lang="en-US" altLang="zh-CN" dirty="0"/>
              <a:t>100</a:t>
            </a:r>
            <a:r>
              <a:rPr lang="zh-CN" altLang="en-US" dirty="0"/>
              <a:t>*</a:t>
            </a:r>
            <a:r>
              <a:rPr lang="en-US" altLang="zh-CN" dirty="0"/>
              <a:t>100</a:t>
            </a:r>
            <a:r>
              <a:rPr lang="zh-CN" altLang="en-US" dirty="0"/>
              <a:t>  </a:t>
            </a:r>
            <a:r>
              <a:rPr lang="en-US" altLang="zh-CN"/>
              <a:t>channel</a:t>
            </a:r>
            <a:r>
              <a:rPr lang="zh-CN" altLang="en-US"/>
              <a:t>：</a:t>
            </a:r>
            <a:r>
              <a:rPr lang="en-US" altLang="zh-CN" dirty="0"/>
              <a:t>3</a:t>
            </a:r>
          </a:p>
          <a:p>
            <a:r>
              <a:rPr lang="zh-CN" altLang="en-US" dirty="0"/>
              <a:t>卷积层</a:t>
            </a:r>
            <a:r>
              <a:rPr lang="en-US" altLang="zh-CN" dirty="0"/>
              <a:t>1</a:t>
            </a:r>
            <a:r>
              <a:rPr lang="zh-CN" altLang="en-US" dirty="0"/>
              <a:t>：卷积核 </a:t>
            </a:r>
            <a:r>
              <a:rPr lang="en-US" altLang="zh-CN" dirty="0"/>
              <a:t>size</a:t>
            </a:r>
            <a:r>
              <a:rPr lang="zh-CN" altLang="en-US" dirty="0"/>
              <a:t>：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  channel</a:t>
            </a:r>
            <a:r>
              <a:rPr lang="zh-CN" altLang="en-US" dirty="0"/>
              <a:t>：</a:t>
            </a:r>
            <a:r>
              <a:rPr lang="en-US" altLang="zh-CN" dirty="0"/>
              <a:t>3  deep</a:t>
            </a:r>
            <a:r>
              <a:rPr lang="zh-CN" altLang="en-US" dirty="0"/>
              <a:t>：</a:t>
            </a:r>
            <a:r>
              <a:rPr lang="en-US" altLang="zh-CN" dirty="0"/>
              <a:t>200</a:t>
            </a:r>
          </a:p>
          <a:p>
            <a:r>
              <a:rPr lang="zh-CN" altLang="en-US" dirty="0"/>
              <a:t>卷积层</a:t>
            </a:r>
            <a:r>
              <a:rPr lang="en-US" altLang="zh-CN" dirty="0"/>
              <a:t>2</a:t>
            </a:r>
            <a:r>
              <a:rPr lang="zh-CN" altLang="en-US" dirty="0"/>
              <a:t>：卷积核 </a:t>
            </a:r>
            <a:r>
              <a:rPr lang="en-US" altLang="zh-CN" dirty="0"/>
              <a:t>size</a:t>
            </a:r>
            <a:r>
              <a:rPr lang="zh-CN" altLang="en-US" dirty="0"/>
              <a:t>：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  channel</a:t>
            </a:r>
            <a:r>
              <a:rPr lang="zh-CN" altLang="en-US" dirty="0"/>
              <a:t>：</a:t>
            </a:r>
            <a:r>
              <a:rPr lang="en-US" altLang="zh-CN" dirty="0"/>
              <a:t>200  deep</a:t>
            </a:r>
            <a:r>
              <a:rPr lang="zh-CN" altLang="en-US" dirty="0"/>
              <a:t>：</a:t>
            </a:r>
            <a:r>
              <a:rPr lang="en-US" altLang="zh-CN" dirty="0"/>
              <a:t>180</a:t>
            </a:r>
          </a:p>
          <a:p>
            <a:r>
              <a:rPr lang="zh-CN" altLang="en-US" dirty="0"/>
              <a:t>池化层：</a:t>
            </a:r>
            <a:r>
              <a:rPr lang="en-US" altLang="zh-CN" dirty="0" err="1"/>
              <a:t>ksize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strikes</a:t>
            </a:r>
            <a:r>
              <a:rPr lang="zh-CN" altLang="en-US" dirty="0"/>
              <a:t>：</a:t>
            </a:r>
            <a:r>
              <a:rPr lang="en-US" altLang="zh-CN" dirty="0"/>
              <a:t>5 </a:t>
            </a:r>
          </a:p>
          <a:p>
            <a:endParaRPr lang="en-US" altLang="zh-CN" dirty="0"/>
          </a:p>
          <a:p>
            <a:r>
              <a:rPr lang="zh-CN" altLang="en-US" dirty="0"/>
              <a:t>卷积层</a:t>
            </a:r>
            <a:r>
              <a:rPr lang="en-US" altLang="zh-CN" dirty="0"/>
              <a:t>3</a:t>
            </a:r>
            <a:r>
              <a:rPr lang="zh-CN" altLang="en-US" dirty="0"/>
              <a:t>：卷积核 </a:t>
            </a:r>
            <a:r>
              <a:rPr lang="en-US" altLang="zh-CN" dirty="0"/>
              <a:t>size</a:t>
            </a:r>
            <a:r>
              <a:rPr lang="zh-CN" altLang="en-US" dirty="0"/>
              <a:t>：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  channel</a:t>
            </a:r>
            <a:r>
              <a:rPr lang="zh-CN" altLang="en-US" dirty="0"/>
              <a:t>：</a:t>
            </a:r>
            <a:r>
              <a:rPr lang="en-US" altLang="zh-CN" dirty="0"/>
              <a:t>180  deep</a:t>
            </a:r>
            <a:r>
              <a:rPr lang="zh-CN" altLang="en-US" dirty="0"/>
              <a:t>：</a:t>
            </a:r>
            <a:r>
              <a:rPr lang="en-US" altLang="zh-CN" dirty="0"/>
              <a:t>120</a:t>
            </a:r>
          </a:p>
          <a:p>
            <a:r>
              <a:rPr lang="zh-CN" altLang="en-US" dirty="0"/>
              <a:t>卷积层</a:t>
            </a:r>
            <a:r>
              <a:rPr lang="en-US" altLang="zh-CN" dirty="0"/>
              <a:t>4</a:t>
            </a:r>
            <a:r>
              <a:rPr lang="zh-CN" altLang="en-US" dirty="0"/>
              <a:t>：卷积核 </a:t>
            </a:r>
            <a:r>
              <a:rPr lang="en-US" altLang="zh-CN" dirty="0"/>
              <a:t>size</a:t>
            </a:r>
            <a:r>
              <a:rPr lang="zh-CN" altLang="en-US" dirty="0"/>
              <a:t>：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  channel</a:t>
            </a:r>
            <a:r>
              <a:rPr lang="zh-CN" altLang="en-US" dirty="0"/>
              <a:t>：</a:t>
            </a:r>
            <a:r>
              <a:rPr lang="en-US" altLang="zh-CN" dirty="0"/>
              <a:t>120  deep</a:t>
            </a:r>
            <a:r>
              <a:rPr lang="zh-CN" altLang="en-US" dirty="0"/>
              <a:t>：</a:t>
            </a:r>
            <a:r>
              <a:rPr lang="en-US" altLang="zh-CN" dirty="0"/>
              <a:t>80</a:t>
            </a:r>
          </a:p>
          <a:p>
            <a:r>
              <a:rPr lang="zh-CN" altLang="en-US" dirty="0"/>
              <a:t>卷积层</a:t>
            </a:r>
            <a:r>
              <a:rPr lang="en-US" altLang="zh-CN" dirty="0"/>
              <a:t>5</a:t>
            </a:r>
            <a:r>
              <a:rPr lang="zh-CN" altLang="en-US" dirty="0"/>
              <a:t>：卷积核 </a:t>
            </a:r>
            <a:r>
              <a:rPr lang="en-US" altLang="zh-CN" dirty="0"/>
              <a:t>size</a:t>
            </a:r>
            <a:r>
              <a:rPr lang="zh-CN" altLang="en-US" dirty="0"/>
              <a:t>：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  channel</a:t>
            </a:r>
            <a:r>
              <a:rPr lang="zh-CN" altLang="en-US" dirty="0"/>
              <a:t>：</a:t>
            </a:r>
            <a:r>
              <a:rPr lang="en-US" altLang="zh-CN" dirty="0"/>
              <a:t>80  deep</a:t>
            </a:r>
            <a:r>
              <a:rPr lang="zh-CN" altLang="en-US" dirty="0"/>
              <a:t>：</a:t>
            </a:r>
            <a:r>
              <a:rPr lang="en-US" altLang="zh-CN" dirty="0"/>
              <a:t>50</a:t>
            </a:r>
          </a:p>
          <a:p>
            <a:r>
              <a:rPr lang="zh-CN" altLang="en-US" dirty="0"/>
              <a:t>池化层：</a:t>
            </a:r>
            <a:r>
              <a:rPr lang="en-US" altLang="zh-CN" dirty="0"/>
              <a:t> </a:t>
            </a:r>
            <a:r>
              <a:rPr lang="en-US" altLang="zh-CN" dirty="0" err="1"/>
              <a:t>ksize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strikes</a:t>
            </a:r>
            <a:r>
              <a:rPr lang="zh-CN" altLang="en-US" dirty="0"/>
              <a:t>：</a:t>
            </a:r>
            <a:r>
              <a:rPr lang="en-US" altLang="zh-CN" dirty="0"/>
              <a:t>4 </a:t>
            </a:r>
          </a:p>
          <a:p>
            <a:endParaRPr lang="en-US" altLang="zh-CN" dirty="0"/>
          </a:p>
          <a:p>
            <a:r>
              <a:rPr lang="en-US" altLang="zh-CN" dirty="0"/>
              <a:t>Flatten</a:t>
            </a:r>
          </a:p>
          <a:p>
            <a:r>
              <a:rPr lang="zh-CN" altLang="en-US" dirty="0"/>
              <a:t>全连接层：</a:t>
            </a:r>
            <a:r>
              <a:rPr lang="en-US" altLang="zh-CN" dirty="0"/>
              <a:t>size</a:t>
            </a:r>
            <a:r>
              <a:rPr lang="zh-CN" altLang="en-US" dirty="0"/>
              <a:t>：</a:t>
            </a:r>
            <a:r>
              <a:rPr lang="en-US" altLang="zh-CN" dirty="0"/>
              <a:t>128</a:t>
            </a:r>
          </a:p>
          <a:p>
            <a:r>
              <a:rPr lang="zh-CN" altLang="en-US" dirty="0"/>
              <a:t>全连接层：</a:t>
            </a:r>
            <a:r>
              <a:rPr lang="en-US" altLang="zh-CN" dirty="0"/>
              <a:t>size</a:t>
            </a:r>
            <a:r>
              <a:rPr lang="zh-CN" altLang="en-US" dirty="0"/>
              <a:t>：</a:t>
            </a:r>
            <a:r>
              <a:rPr lang="en-US" altLang="zh-CN" dirty="0"/>
              <a:t>50</a:t>
            </a:r>
          </a:p>
          <a:p>
            <a:r>
              <a:rPr lang="zh-CN" altLang="en-US" dirty="0"/>
              <a:t>输出层：</a:t>
            </a:r>
            <a:r>
              <a:rPr lang="en-US" altLang="zh-CN" dirty="0"/>
              <a:t>size</a:t>
            </a:r>
            <a:r>
              <a:rPr lang="zh-CN" altLang="en-US" dirty="0"/>
              <a:t>：</a:t>
            </a:r>
            <a:r>
              <a:rPr lang="en-US" altLang="zh-CN" dirty="0"/>
              <a:t>6</a:t>
            </a:r>
          </a:p>
          <a:p>
            <a:endParaRPr lang="en-US" altLang="zh-CN" dirty="0"/>
          </a:p>
          <a:p>
            <a:r>
              <a:rPr lang="en-US" altLang="zh-CN" dirty="0" err="1"/>
              <a:t>train_acc</a:t>
            </a:r>
            <a:r>
              <a:rPr lang="en-US" altLang="zh-CN" dirty="0"/>
              <a:t> = 0.9</a:t>
            </a:r>
            <a:r>
              <a:rPr lang="zh-CN" altLang="en-US" dirty="0"/>
              <a:t>左右</a:t>
            </a:r>
            <a:r>
              <a:rPr lang="en-US" altLang="zh-CN" dirty="0"/>
              <a:t>     </a:t>
            </a:r>
            <a:r>
              <a:rPr lang="en-US" altLang="zh-CN" dirty="0" err="1"/>
              <a:t>test_acc</a:t>
            </a:r>
            <a:r>
              <a:rPr lang="en-US" altLang="zh-CN" dirty="0"/>
              <a:t> = 0.80</a:t>
            </a:r>
            <a:r>
              <a:rPr lang="zh-CN" altLang="en-US" dirty="0"/>
              <a:t>左右</a:t>
            </a:r>
            <a:endParaRPr lang="en-US" altLang="zh-CN" dirty="0"/>
          </a:p>
          <a:p>
            <a:r>
              <a:rPr lang="en-US" altLang="zh-CN" dirty="0" err="1"/>
              <a:t>Total_test_acc</a:t>
            </a:r>
            <a:r>
              <a:rPr lang="en-US" altLang="zh-CN" dirty="0"/>
              <a:t> = 0.80</a:t>
            </a:r>
            <a:r>
              <a:rPr lang="zh-CN" altLang="en-US" dirty="0"/>
              <a:t>左右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D374CB-E11A-4306-8CE7-388C3C518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044" y="700853"/>
            <a:ext cx="5545289" cy="19207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C6EE639-1F96-4463-BD74-BBBC5B760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015" y="3005969"/>
            <a:ext cx="49434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8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由: 形状 3"/>
          <p:cNvSpPr/>
          <p:nvPr/>
        </p:nvSpPr>
        <p:spPr>
          <a:xfrm>
            <a:off x="-22414" y="3260778"/>
            <a:ext cx="12236828" cy="3351700"/>
          </a:xfrm>
          <a:custGeom>
            <a:avLst/>
            <a:gdLst>
              <a:gd name="connsiteX0" fmla="*/ 3286000 w 12236828"/>
              <a:gd name="connsiteY0" fmla="*/ 721 h 3351700"/>
              <a:gd name="connsiteX1" fmla="*/ 3544088 w 12236828"/>
              <a:gd name="connsiteY1" fmla="*/ 4523 h 3351700"/>
              <a:gd name="connsiteX2" fmla="*/ 9088532 w 12236828"/>
              <a:gd name="connsiteY2" fmla="*/ 1213891 h 3351700"/>
              <a:gd name="connsiteX3" fmla="*/ 12203713 w 12236828"/>
              <a:gd name="connsiteY3" fmla="*/ 807389 h 3351700"/>
              <a:gd name="connsiteX4" fmla="*/ 12236828 w 12236828"/>
              <a:gd name="connsiteY4" fmla="*/ 798131 h 3351700"/>
              <a:gd name="connsiteX5" fmla="*/ 12236828 w 12236828"/>
              <a:gd name="connsiteY5" fmla="*/ 3351700 h 3351700"/>
              <a:gd name="connsiteX6" fmla="*/ 0 w 12236828"/>
              <a:gd name="connsiteY6" fmla="*/ 3351700 h 3351700"/>
              <a:gd name="connsiteX7" fmla="*/ 0 w 12236828"/>
              <a:gd name="connsiteY7" fmla="*/ 706061 h 3351700"/>
              <a:gd name="connsiteX8" fmla="*/ 111156 w 12236828"/>
              <a:gd name="connsiteY8" fmla="*/ 756666 h 3351700"/>
              <a:gd name="connsiteX9" fmla="*/ 619546 w 12236828"/>
              <a:gd name="connsiteY9" fmla="*/ 800936 h 3351700"/>
              <a:gd name="connsiteX10" fmla="*/ 3286000 w 12236828"/>
              <a:gd name="connsiteY10" fmla="*/ 721 h 335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36828" h="3351700">
                <a:moveTo>
                  <a:pt x="3286000" y="721"/>
                </a:moveTo>
                <a:cubicBezTo>
                  <a:pt x="3369872" y="-931"/>
                  <a:pt x="3455869" y="222"/>
                  <a:pt x="3544088" y="4523"/>
                </a:cubicBezTo>
                <a:cubicBezTo>
                  <a:pt x="4955587" y="73349"/>
                  <a:pt x="7590721" y="1095904"/>
                  <a:pt x="9088532" y="1213891"/>
                </a:cubicBezTo>
                <a:cubicBezTo>
                  <a:pt x="10211892" y="1302381"/>
                  <a:pt x="11586579" y="976073"/>
                  <a:pt x="12203713" y="807389"/>
                </a:cubicBezTo>
                <a:lnTo>
                  <a:pt x="12236828" y="798131"/>
                </a:lnTo>
                <a:lnTo>
                  <a:pt x="12236828" y="3351700"/>
                </a:lnTo>
                <a:lnTo>
                  <a:pt x="0" y="3351700"/>
                </a:lnTo>
                <a:lnTo>
                  <a:pt x="0" y="706061"/>
                </a:lnTo>
                <a:lnTo>
                  <a:pt x="111156" y="756666"/>
                </a:lnTo>
                <a:cubicBezTo>
                  <a:pt x="245291" y="807369"/>
                  <a:pt x="410106" y="840880"/>
                  <a:pt x="619546" y="800936"/>
                </a:cubicBezTo>
                <a:cubicBezTo>
                  <a:pt x="1247865" y="681106"/>
                  <a:pt x="2027910" y="25493"/>
                  <a:pt x="3286000" y="721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自由: 形状 4"/>
          <p:cNvSpPr/>
          <p:nvPr/>
        </p:nvSpPr>
        <p:spPr>
          <a:xfrm>
            <a:off x="5603" y="3716594"/>
            <a:ext cx="12208811" cy="3117513"/>
          </a:xfrm>
          <a:custGeom>
            <a:avLst/>
            <a:gdLst>
              <a:gd name="connsiteX0" fmla="*/ 7414898 w 12208811"/>
              <a:gd name="connsiteY0" fmla="*/ 102 h 2844083"/>
              <a:gd name="connsiteX1" fmla="*/ 11514950 w 12208811"/>
              <a:gd name="connsiteY1" fmla="*/ 885006 h 2844083"/>
              <a:gd name="connsiteX2" fmla="*/ 12077232 w 12208811"/>
              <a:gd name="connsiteY2" fmla="*/ 967274 h 2844083"/>
              <a:gd name="connsiteX3" fmla="*/ 12208811 w 12208811"/>
              <a:gd name="connsiteY3" fmla="*/ 977980 h 2844083"/>
              <a:gd name="connsiteX4" fmla="*/ 12208811 w 12208811"/>
              <a:gd name="connsiteY4" fmla="*/ 2844083 h 2844083"/>
              <a:gd name="connsiteX5" fmla="*/ 0 w 12208811"/>
              <a:gd name="connsiteY5" fmla="*/ 2844083 h 2844083"/>
              <a:gd name="connsiteX6" fmla="*/ 0 w 12208811"/>
              <a:gd name="connsiteY6" fmla="*/ 797497 h 2844083"/>
              <a:gd name="connsiteX7" fmla="*/ 78760 w 12208811"/>
              <a:gd name="connsiteY7" fmla="*/ 799115 h 2844083"/>
              <a:gd name="connsiteX8" fmla="*/ 3491827 w 12208811"/>
              <a:gd name="connsiteY8" fmla="*/ 826012 h 2844083"/>
              <a:gd name="connsiteX9" fmla="*/ 7414898 w 12208811"/>
              <a:gd name="connsiteY9" fmla="*/ 102 h 284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8811" h="2844083">
                <a:moveTo>
                  <a:pt x="7414898" y="102"/>
                </a:moveTo>
                <a:cubicBezTo>
                  <a:pt x="8752085" y="9934"/>
                  <a:pt x="10630047" y="722774"/>
                  <a:pt x="11514950" y="885006"/>
                </a:cubicBezTo>
                <a:cubicBezTo>
                  <a:pt x="11736176" y="925564"/>
                  <a:pt x="11922374" y="951374"/>
                  <a:pt x="12077232" y="967274"/>
                </a:cubicBezTo>
                <a:lnTo>
                  <a:pt x="12208811" y="977980"/>
                </a:lnTo>
                <a:lnTo>
                  <a:pt x="12208811" y="2844083"/>
                </a:lnTo>
                <a:lnTo>
                  <a:pt x="0" y="2844083"/>
                </a:lnTo>
                <a:lnTo>
                  <a:pt x="0" y="797497"/>
                </a:lnTo>
                <a:lnTo>
                  <a:pt x="78760" y="799115"/>
                </a:lnTo>
                <a:cubicBezTo>
                  <a:pt x="770865" y="819963"/>
                  <a:pt x="2325783" y="950451"/>
                  <a:pt x="3491827" y="826012"/>
                </a:cubicBezTo>
                <a:cubicBezTo>
                  <a:pt x="4735608" y="693277"/>
                  <a:pt x="6077711" y="-9730"/>
                  <a:pt x="7414898" y="102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自由: 形状 5"/>
          <p:cNvSpPr/>
          <p:nvPr/>
        </p:nvSpPr>
        <p:spPr>
          <a:xfrm>
            <a:off x="-5603" y="4715944"/>
            <a:ext cx="12203206" cy="2142056"/>
          </a:xfrm>
          <a:custGeom>
            <a:avLst/>
            <a:gdLst>
              <a:gd name="connsiteX0" fmla="*/ 5502885 w 12203206"/>
              <a:gd name="connsiteY0" fmla="*/ 17 h 2142056"/>
              <a:gd name="connsiteX1" fmla="*/ 5821337 w 12203206"/>
              <a:gd name="connsiteY1" fmla="*/ 5998 h 2142056"/>
              <a:gd name="connsiteX2" fmla="*/ 10961717 w 12203206"/>
              <a:gd name="connsiteY2" fmla="*/ 920398 h 2142056"/>
              <a:gd name="connsiteX3" fmla="*/ 12202564 w 12203206"/>
              <a:gd name="connsiteY3" fmla="*/ 651240 h 2142056"/>
              <a:gd name="connsiteX4" fmla="*/ 12203206 w 12203206"/>
              <a:gd name="connsiteY4" fmla="*/ 650842 h 2142056"/>
              <a:gd name="connsiteX5" fmla="*/ 12203206 w 12203206"/>
              <a:gd name="connsiteY5" fmla="*/ 2142056 h 2142056"/>
              <a:gd name="connsiteX6" fmla="*/ 0 w 12203206"/>
              <a:gd name="connsiteY6" fmla="*/ 2142056 h 2142056"/>
              <a:gd name="connsiteX7" fmla="*/ 0 w 12203206"/>
              <a:gd name="connsiteY7" fmla="*/ 328487 h 2142056"/>
              <a:gd name="connsiteX8" fmla="*/ 39132 w 12203206"/>
              <a:gd name="connsiteY8" fmla="*/ 346157 h 2142056"/>
              <a:gd name="connsiteX9" fmla="*/ 927202 w 12203206"/>
              <a:gd name="connsiteY9" fmla="*/ 507443 h 2142056"/>
              <a:gd name="connsiteX10" fmla="*/ 5502885 w 12203206"/>
              <a:gd name="connsiteY10" fmla="*/ 17 h 214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03206" h="2142056">
                <a:moveTo>
                  <a:pt x="5502885" y="17"/>
                </a:moveTo>
                <a:cubicBezTo>
                  <a:pt x="5610540" y="-205"/>
                  <a:pt x="5716810" y="1696"/>
                  <a:pt x="5821337" y="5998"/>
                </a:cubicBezTo>
                <a:cubicBezTo>
                  <a:pt x="7493755" y="74824"/>
                  <a:pt x="9797180" y="876153"/>
                  <a:pt x="10961717" y="920398"/>
                </a:cubicBezTo>
                <a:cubicBezTo>
                  <a:pt x="11543986" y="942521"/>
                  <a:pt x="11926179" y="806098"/>
                  <a:pt x="12202564" y="651240"/>
                </a:cubicBezTo>
                <a:lnTo>
                  <a:pt x="12203206" y="650842"/>
                </a:lnTo>
                <a:lnTo>
                  <a:pt x="12203206" y="2142056"/>
                </a:lnTo>
                <a:lnTo>
                  <a:pt x="0" y="2142056"/>
                </a:lnTo>
                <a:lnTo>
                  <a:pt x="0" y="328487"/>
                </a:lnTo>
                <a:lnTo>
                  <a:pt x="39132" y="346157"/>
                </a:lnTo>
                <a:cubicBezTo>
                  <a:pt x="262866" y="438368"/>
                  <a:pt x="548054" y="515893"/>
                  <a:pt x="927202" y="507443"/>
                </a:cubicBezTo>
                <a:cubicBezTo>
                  <a:pt x="1961241" y="484398"/>
                  <a:pt x="3888043" y="3348"/>
                  <a:pt x="5502885" y="1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自由: 形状 10"/>
          <p:cNvSpPr/>
          <p:nvPr/>
        </p:nvSpPr>
        <p:spPr>
          <a:xfrm>
            <a:off x="-5603" y="5157312"/>
            <a:ext cx="12192000" cy="1700688"/>
          </a:xfrm>
          <a:custGeom>
            <a:avLst/>
            <a:gdLst>
              <a:gd name="connsiteX0" fmla="*/ 4095511 w 12192000"/>
              <a:gd name="connsiteY0" fmla="*/ 334 h 1700688"/>
              <a:gd name="connsiteX1" fmla="*/ 4384740 w 12192000"/>
              <a:gd name="connsiteY1" fmla="*/ 4626 h 1700688"/>
              <a:gd name="connsiteX2" fmla="*/ 9556000 w 12192000"/>
              <a:gd name="connsiteY2" fmla="*/ 948523 h 1700688"/>
              <a:gd name="connsiteX3" fmla="*/ 11942603 w 12192000"/>
              <a:gd name="connsiteY3" fmla="*/ 526811 h 1700688"/>
              <a:gd name="connsiteX4" fmla="*/ 12192000 w 12192000"/>
              <a:gd name="connsiteY4" fmla="*/ 445414 h 1700688"/>
              <a:gd name="connsiteX5" fmla="*/ 12192000 w 12192000"/>
              <a:gd name="connsiteY5" fmla="*/ 1700688 h 1700688"/>
              <a:gd name="connsiteX6" fmla="*/ 0 w 12192000"/>
              <a:gd name="connsiteY6" fmla="*/ 1700688 h 1700688"/>
              <a:gd name="connsiteX7" fmla="*/ 0 w 12192000"/>
              <a:gd name="connsiteY7" fmla="*/ 525611 h 1700688"/>
              <a:gd name="connsiteX8" fmla="*/ 110445 w 12192000"/>
              <a:gd name="connsiteY8" fmla="*/ 550487 h 1700688"/>
              <a:gd name="connsiteX9" fmla="*/ 321607 w 12192000"/>
              <a:gd name="connsiteY9" fmla="*/ 565065 h 1700688"/>
              <a:gd name="connsiteX10" fmla="*/ 4095511 w 12192000"/>
              <a:gd name="connsiteY10" fmla="*/ 334 h 170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700688">
                <a:moveTo>
                  <a:pt x="4095511" y="334"/>
                </a:moveTo>
                <a:cubicBezTo>
                  <a:pt x="4192077" y="-693"/>
                  <a:pt x="4288549" y="632"/>
                  <a:pt x="4384740" y="4626"/>
                </a:cubicBezTo>
                <a:cubicBezTo>
                  <a:pt x="5923806" y="68536"/>
                  <a:pt x="8140059" y="909194"/>
                  <a:pt x="9556000" y="948523"/>
                </a:cubicBezTo>
                <a:cubicBezTo>
                  <a:pt x="10440962" y="973104"/>
                  <a:pt x="11287850" y="736515"/>
                  <a:pt x="11942603" y="526811"/>
                </a:cubicBezTo>
                <a:lnTo>
                  <a:pt x="12192000" y="445414"/>
                </a:lnTo>
                <a:lnTo>
                  <a:pt x="12192000" y="1700688"/>
                </a:lnTo>
                <a:lnTo>
                  <a:pt x="0" y="1700688"/>
                </a:lnTo>
                <a:lnTo>
                  <a:pt x="0" y="525611"/>
                </a:lnTo>
                <a:lnTo>
                  <a:pt x="110445" y="550487"/>
                </a:lnTo>
                <a:cubicBezTo>
                  <a:pt x="176450" y="560248"/>
                  <a:pt x="246698" y="565469"/>
                  <a:pt x="321607" y="565065"/>
                </a:cubicBezTo>
                <a:cubicBezTo>
                  <a:pt x="1177712" y="560457"/>
                  <a:pt x="2647039" y="15745"/>
                  <a:pt x="4095511" y="3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FA3CBA-EF4B-4ED9-8AF4-8FEC580CCD16}"/>
              </a:ext>
            </a:extLst>
          </p:cNvPr>
          <p:cNvSpPr txBox="1"/>
          <p:nvPr/>
        </p:nvSpPr>
        <p:spPr>
          <a:xfrm>
            <a:off x="1038687" y="632466"/>
            <a:ext cx="23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</a:t>
            </a:r>
            <a:r>
              <a:rPr lang="en-US" altLang="zh-CN" dirty="0" err="1"/>
              <a:t>pred</a:t>
            </a:r>
            <a:r>
              <a:rPr lang="zh-CN" altLang="en-US" dirty="0"/>
              <a:t>数据集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FD79D0-8A9B-4D34-AF8B-163802695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224" y="1163809"/>
            <a:ext cx="90106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4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8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由: 形状 3"/>
          <p:cNvSpPr/>
          <p:nvPr/>
        </p:nvSpPr>
        <p:spPr>
          <a:xfrm>
            <a:off x="-22414" y="3260778"/>
            <a:ext cx="12236828" cy="3351700"/>
          </a:xfrm>
          <a:custGeom>
            <a:avLst/>
            <a:gdLst>
              <a:gd name="connsiteX0" fmla="*/ 3286000 w 12236828"/>
              <a:gd name="connsiteY0" fmla="*/ 721 h 3351700"/>
              <a:gd name="connsiteX1" fmla="*/ 3544088 w 12236828"/>
              <a:gd name="connsiteY1" fmla="*/ 4523 h 3351700"/>
              <a:gd name="connsiteX2" fmla="*/ 9088532 w 12236828"/>
              <a:gd name="connsiteY2" fmla="*/ 1213891 h 3351700"/>
              <a:gd name="connsiteX3" fmla="*/ 12203713 w 12236828"/>
              <a:gd name="connsiteY3" fmla="*/ 807389 h 3351700"/>
              <a:gd name="connsiteX4" fmla="*/ 12236828 w 12236828"/>
              <a:gd name="connsiteY4" fmla="*/ 798131 h 3351700"/>
              <a:gd name="connsiteX5" fmla="*/ 12236828 w 12236828"/>
              <a:gd name="connsiteY5" fmla="*/ 3351700 h 3351700"/>
              <a:gd name="connsiteX6" fmla="*/ 0 w 12236828"/>
              <a:gd name="connsiteY6" fmla="*/ 3351700 h 3351700"/>
              <a:gd name="connsiteX7" fmla="*/ 0 w 12236828"/>
              <a:gd name="connsiteY7" fmla="*/ 706061 h 3351700"/>
              <a:gd name="connsiteX8" fmla="*/ 111156 w 12236828"/>
              <a:gd name="connsiteY8" fmla="*/ 756666 h 3351700"/>
              <a:gd name="connsiteX9" fmla="*/ 619546 w 12236828"/>
              <a:gd name="connsiteY9" fmla="*/ 800936 h 3351700"/>
              <a:gd name="connsiteX10" fmla="*/ 3286000 w 12236828"/>
              <a:gd name="connsiteY10" fmla="*/ 721 h 335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36828" h="3351700">
                <a:moveTo>
                  <a:pt x="3286000" y="721"/>
                </a:moveTo>
                <a:cubicBezTo>
                  <a:pt x="3369872" y="-931"/>
                  <a:pt x="3455869" y="222"/>
                  <a:pt x="3544088" y="4523"/>
                </a:cubicBezTo>
                <a:cubicBezTo>
                  <a:pt x="4955587" y="73349"/>
                  <a:pt x="7590721" y="1095904"/>
                  <a:pt x="9088532" y="1213891"/>
                </a:cubicBezTo>
                <a:cubicBezTo>
                  <a:pt x="10211892" y="1302381"/>
                  <a:pt x="11586579" y="976073"/>
                  <a:pt x="12203713" y="807389"/>
                </a:cubicBezTo>
                <a:lnTo>
                  <a:pt x="12236828" y="798131"/>
                </a:lnTo>
                <a:lnTo>
                  <a:pt x="12236828" y="3351700"/>
                </a:lnTo>
                <a:lnTo>
                  <a:pt x="0" y="3351700"/>
                </a:lnTo>
                <a:lnTo>
                  <a:pt x="0" y="706061"/>
                </a:lnTo>
                <a:lnTo>
                  <a:pt x="111156" y="756666"/>
                </a:lnTo>
                <a:cubicBezTo>
                  <a:pt x="245291" y="807369"/>
                  <a:pt x="410106" y="840880"/>
                  <a:pt x="619546" y="800936"/>
                </a:cubicBezTo>
                <a:cubicBezTo>
                  <a:pt x="1247865" y="681106"/>
                  <a:pt x="2027910" y="25493"/>
                  <a:pt x="3286000" y="721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自由: 形状 4"/>
          <p:cNvSpPr/>
          <p:nvPr/>
        </p:nvSpPr>
        <p:spPr>
          <a:xfrm>
            <a:off x="5603" y="3716594"/>
            <a:ext cx="12208811" cy="3117513"/>
          </a:xfrm>
          <a:custGeom>
            <a:avLst/>
            <a:gdLst>
              <a:gd name="connsiteX0" fmla="*/ 7414898 w 12208811"/>
              <a:gd name="connsiteY0" fmla="*/ 102 h 2844083"/>
              <a:gd name="connsiteX1" fmla="*/ 11514950 w 12208811"/>
              <a:gd name="connsiteY1" fmla="*/ 885006 h 2844083"/>
              <a:gd name="connsiteX2" fmla="*/ 12077232 w 12208811"/>
              <a:gd name="connsiteY2" fmla="*/ 967274 h 2844083"/>
              <a:gd name="connsiteX3" fmla="*/ 12208811 w 12208811"/>
              <a:gd name="connsiteY3" fmla="*/ 977980 h 2844083"/>
              <a:gd name="connsiteX4" fmla="*/ 12208811 w 12208811"/>
              <a:gd name="connsiteY4" fmla="*/ 2844083 h 2844083"/>
              <a:gd name="connsiteX5" fmla="*/ 0 w 12208811"/>
              <a:gd name="connsiteY5" fmla="*/ 2844083 h 2844083"/>
              <a:gd name="connsiteX6" fmla="*/ 0 w 12208811"/>
              <a:gd name="connsiteY6" fmla="*/ 797497 h 2844083"/>
              <a:gd name="connsiteX7" fmla="*/ 78760 w 12208811"/>
              <a:gd name="connsiteY7" fmla="*/ 799115 h 2844083"/>
              <a:gd name="connsiteX8" fmla="*/ 3491827 w 12208811"/>
              <a:gd name="connsiteY8" fmla="*/ 826012 h 2844083"/>
              <a:gd name="connsiteX9" fmla="*/ 7414898 w 12208811"/>
              <a:gd name="connsiteY9" fmla="*/ 102 h 284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8811" h="2844083">
                <a:moveTo>
                  <a:pt x="7414898" y="102"/>
                </a:moveTo>
                <a:cubicBezTo>
                  <a:pt x="8752085" y="9934"/>
                  <a:pt x="10630047" y="722774"/>
                  <a:pt x="11514950" y="885006"/>
                </a:cubicBezTo>
                <a:cubicBezTo>
                  <a:pt x="11736176" y="925564"/>
                  <a:pt x="11922374" y="951374"/>
                  <a:pt x="12077232" y="967274"/>
                </a:cubicBezTo>
                <a:lnTo>
                  <a:pt x="12208811" y="977980"/>
                </a:lnTo>
                <a:lnTo>
                  <a:pt x="12208811" y="2844083"/>
                </a:lnTo>
                <a:lnTo>
                  <a:pt x="0" y="2844083"/>
                </a:lnTo>
                <a:lnTo>
                  <a:pt x="0" y="797497"/>
                </a:lnTo>
                <a:lnTo>
                  <a:pt x="78760" y="799115"/>
                </a:lnTo>
                <a:cubicBezTo>
                  <a:pt x="770865" y="819963"/>
                  <a:pt x="2325783" y="950451"/>
                  <a:pt x="3491827" y="826012"/>
                </a:cubicBezTo>
                <a:cubicBezTo>
                  <a:pt x="4735608" y="693277"/>
                  <a:pt x="6077711" y="-9730"/>
                  <a:pt x="7414898" y="102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自由: 形状 5"/>
          <p:cNvSpPr/>
          <p:nvPr/>
        </p:nvSpPr>
        <p:spPr>
          <a:xfrm>
            <a:off x="-5603" y="4715944"/>
            <a:ext cx="12203206" cy="2142056"/>
          </a:xfrm>
          <a:custGeom>
            <a:avLst/>
            <a:gdLst>
              <a:gd name="connsiteX0" fmla="*/ 5502885 w 12203206"/>
              <a:gd name="connsiteY0" fmla="*/ 17 h 2142056"/>
              <a:gd name="connsiteX1" fmla="*/ 5821337 w 12203206"/>
              <a:gd name="connsiteY1" fmla="*/ 5998 h 2142056"/>
              <a:gd name="connsiteX2" fmla="*/ 10961717 w 12203206"/>
              <a:gd name="connsiteY2" fmla="*/ 920398 h 2142056"/>
              <a:gd name="connsiteX3" fmla="*/ 12202564 w 12203206"/>
              <a:gd name="connsiteY3" fmla="*/ 651240 h 2142056"/>
              <a:gd name="connsiteX4" fmla="*/ 12203206 w 12203206"/>
              <a:gd name="connsiteY4" fmla="*/ 650842 h 2142056"/>
              <a:gd name="connsiteX5" fmla="*/ 12203206 w 12203206"/>
              <a:gd name="connsiteY5" fmla="*/ 2142056 h 2142056"/>
              <a:gd name="connsiteX6" fmla="*/ 0 w 12203206"/>
              <a:gd name="connsiteY6" fmla="*/ 2142056 h 2142056"/>
              <a:gd name="connsiteX7" fmla="*/ 0 w 12203206"/>
              <a:gd name="connsiteY7" fmla="*/ 328487 h 2142056"/>
              <a:gd name="connsiteX8" fmla="*/ 39132 w 12203206"/>
              <a:gd name="connsiteY8" fmla="*/ 346157 h 2142056"/>
              <a:gd name="connsiteX9" fmla="*/ 927202 w 12203206"/>
              <a:gd name="connsiteY9" fmla="*/ 507443 h 2142056"/>
              <a:gd name="connsiteX10" fmla="*/ 5502885 w 12203206"/>
              <a:gd name="connsiteY10" fmla="*/ 17 h 214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03206" h="2142056">
                <a:moveTo>
                  <a:pt x="5502885" y="17"/>
                </a:moveTo>
                <a:cubicBezTo>
                  <a:pt x="5610540" y="-205"/>
                  <a:pt x="5716810" y="1696"/>
                  <a:pt x="5821337" y="5998"/>
                </a:cubicBezTo>
                <a:cubicBezTo>
                  <a:pt x="7493755" y="74824"/>
                  <a:pt x="9797180" y="876153"/>
                  <a:pt x="10961717" y="920398"/>
                </a:cubicBezTo>
                <a:cubicBezTo>
                  <a:pt x="11543986" y="942521"/>
                  <a:pt x="11926179" y="806098"/>
                  <a:pt x="12202564" y="651240"/>
                </a:cubicBezTo>
                <a:lnTo>
                  <a:pt x="12203206" y="650842"/>
                </a:lnTo>
                <a:lnTo>
                  <a:pt x="12203206" y="2142056"/>
                </a:lnTo>
                <a:lnTo>
                  <a:pt x="0" y="2142056"/>
                </a:lnTo>
                <a:lnTo>
                  <a:pt x="0" y="328487"/>
                </a:lnTo>
                <a:lnTo>
                  <a:pt x="39132" y="346157"/>
                </a:lnTo>
                <a:cubicBezTo>
                  <a:pt x="262866" y="438368"/>
                  <a:pt x="548054" y="515893"/>
                  <a:pt x="927202" y="507443"/>
                </a:cubicBezTo>
                <a:cubicBezTo>
                  <a:pt x="1961241" y="484398"/>
                  <a:pt x="3888043" y="3348"/>
                  <a:pt x="5502885" y="1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自由: 形状 10"/>
          <p:cNvSpPr/>
          <p:nvPr/>
        </p:nvSpPr>
        <p:spPr>
          <a:xfrm>
            <a:off x="-5603" y="5157312"/>
            <a:ext cx="12192000" cy="1700688"/>
          </a:xfrm>
          <a:custGeom>
            <a:avLst/>
            <a:gdLst>
              <a:gd name="connsiteX0" fmla="*/ 4095511 w 12192000"/>
              <a:gd name="connsiteY0" fmla="*/ 334 h 1700688"/>
              <a:gd name="connsiteX1" fmla="*/ 4384740 w 12192000"/>
              <a:gd name="connsiteY1" fmla="*/ 4626 h 1700688"/>
              <a:gd name="connsiteX2" fmla="*/ 9556000 w 12192000"/>
              <a:gd name="connsiteY2" fmla="*/ 948523 h 1700688"/>
              <a:gd name="connsiteX3" fmla="*/ 11942603 w 12192000"/>
              <a:gd name="connsiteY3" fmla="*/ 526811 h 1700688"/>
              <a:gd name="connsiteX4" fmla="*/ 12192000 w 12192000"/>
              <a:gd name="connsiteY4" fmla="*/ 445414 h 1700688"/>
              <a:gd name="connsiteX5" fmla="*/ 12192000 w 12192000"/>
              <a:gd name="connsiteY5" fmla="*/ 1700688 h 1700688"/>
              <a:gd name="connsiteX6" fmla="*/ 0 w 12192000"/>
              <a:gd name="connsiteY6" fmla="*/ 1700688 h 1700688"/>
              <a:gd name="connsiteX7" fmla="*/ 0 w 12192000"/>
              <a:gd name="connsiteY7" fmla="*/ 525611 h 1700688"/>
              <a:gd name="connsiteX8" fmla="*/ 110445 w 12192000"/>
              <a:gd name="connsiteY8" fmla="*/ 550487 h 1700688"/>
              <a:gd name="connsiteX9" fmla="*/ 321607 w 12192000"/>
              <a:gd name="connsiteY9" fmla="*/ 565065 h 1700688"/>
              <a:gd name="connsiteX10" fmla="*/ 4095511 w 12192000"/>
              <a:gd name="connsiteY10" fmla="*/ 334 h 170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700688">
                <a:moveTo>
                  <a:pt x="4095511" y="334"/>
                </a:moveTo>
                <a:cubicBezTo>
                  <a:pt x="4192077" y="-693"/>
                  <a:pt x="4288549" y="632"/>
                  <a:pt x="4384740" y="4626"/>
                </a:cubicBezTo>
                <a:cubicBezTo>
                  <a:pt x="5923806" y="68536"/>
                  <a:pt x="8140059" y="909194"/>
                  <a:pt x="9556000" y="948523"/>
                </a:cubicBezTo>
                <a:cubicBezTo>
                  <a:pt x="10440962" y="973104"/>
                  <a:pt x="11287850" y="736515"/>
                  <a:pt x="11942603" y="526811"/>
                </a:cubicBezTo>
                <a:lnTo>
                  <a:pt x="12192000" y="445414"/>
                </a:lnTo>
                <a:lnTo>
                  <a:pt x="12192000" y="1700688"/>
                </a:lnTo>
                <a:lnTo>
                  <a:pt x="0" y="1700688"/>
                </a:lnTo>
                <a:lnTo>
                  <a:pt x="0" y="525611"/>
                </a:lnTo>
                <a:lnTo>
                  <a:pt x="110445" y="550487"/>
                </a:lnTo>
                <a:cubicBezTo>
                  <a:pt x="176450" y="560248"/>
                  <a:pt x="246698" y="565469"/>
                  <a:pt x="321607" y="565065"/>
                </a:cubicBezTo>
                <a:cubicBezTo>
                  <a:pt x="1177712" y="560457"/>
                  <a:pt x="2647039" y="15745"/>
                  <a:pt x="4095511" y="3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ACE4FF6-94CE-407B-9172-4A0B2DABC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41" y="431853"/>
            <a:ext cx="1042987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4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306</Words>
  <Application>Microsoft Office PowerPoint</Application>
  <PresentationFormat>宽屏</PresentationFormat>
  <Paragraphs>39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微软雅黑</vt:lpstr>
      <vt:lpstr>Aharoni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龙时富</dc:creator>
  <cp:lastModifiedBy>JH L</cp:lastModifiedBy>
  <cp:revision>52</cp:revision>
  <dcterms:created xsi:type="dcterms:W3CDTF">2016-07-15T01:01:44Z</dcterms:created>
  <dcterms:modified xsi:type="dcterms:W3CDTF">2019-10-27T14:42:40Z</dcterms:modified>
</cp:coreProperties>
</file>