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8" r:id="rId3"/>
    <p:sldId id="340" r:id="rId4"/>
    <p:sldId id="341" r:id="rId5"/>
    <p:sldId id="366" r:id="rId6"/>
    <p:sldId id="349" r:id="rId7"/>
    <p:sldId id="367" r:id="rId8"/>
    <p:sldId id="359" r:id="rId9"/>
    <p:sldId id="352" r:id="rId10"/>
    <p:sldId id="368" r:id="rId11"/>
    <p:sldId id="369" r:id="rId12"/>
    <p:sldId id="360" r:id="rId13"/>
    <p:sldId id="370" r:id="rId14"/>
    <p:sldId id="364" r:id="rId15"/>
    <p:sldId id="35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 Su" initials="KS" lastIdx="1" clrIdx="0">
    <p:extLst>
      <p:ext uri="{19B8F6BF-5375-455C-9EA6-DF929625EA0E}">
        <p15:presenceInfo xmlns:p15="http://schemas.microsoft.com/office/powerpoint/2012/main" userId="9057b155360413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E02"/>
    <a:srgbClr val="FC6204"/>
    <a:srgbClr val="FF0064"/>
    <a:srgbClr val="E72918"/>
    <a:srgbClr val="7F7F7F"/>
    <a:srgbClr val="F0F0F0"/>
    <a:srgbClr val="FFFFCC"/>
    <a:srgbClr val="9BBB59"/>
    <a:srgbClr val="F9F9F9"/>
    <a:srgbClr val="F05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331" y="58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eyefulpresentations.co.uk" TargetMode="External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hyperlink" Target="http://www.eyefulpresentations.co.uk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4969" y="2432950"/>
            <a:ext cx="12196969" cy="2061116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endParaRPr lang="zh-CN" altLang="en-US" sz="4400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694697" y="2276724"/>
            <a:ext cx="2639112" cy="2320773"/>
            <a:chOff x="4165480" y="1616608"/>
            <a:chExt cx="2638768" cy="2320472"/>
          </a:xfrm>
          <a:solidFill>
            <a:schemeClr val="bg1">
              <a:lumMod val="6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4644008" y="1616608"/>
              <a:ext cx="2160240" cy="156208"/>
            </a:xfrm>
            <a:custGeom>
              <a:avLst/>
              <a:gdLst>
                <a:gd name="connsiteX0" fmla="*/ 0 w 2160240"/>
                <a:gd name="connsiteY0" fmla="*/ 0 h 144016"/>
                <a:gd name="connsiteX1" fmla="*/ 2160240 w 2160240"/>
                <a:gd name="connsiteY1" fmla="*/ 0 h 144016"/>
                <a:gd name="connsiteX2" fmla="*/ 2160240 w 2160240"/>
                <a:gd name="connsiteY2" fmla="*/ 144016 h 144016"/>
                <a:gd name="connsiteX3" fmla="*/ 0 w 2160240"/>
                <a:gd name="connsiteY3" fmla="*/ 144016 h 144016"/>
                <a:gd name="connsiteX4" fmla="*/ 0 w 2160240"/>
                <a:gd name="connsiteY4" fmla="*/ 0 h 144016"/>
                <a:gd name="connsiteX0" fmla="*/ 158496 w 2160240"/>
                <a:gd name="connsiteY0" fmla="*/ 0 h 144016"/>
                <a:gd name="connsiteX1" fmla="*/ 2160240 w 2160240"/>
                <a:gd name="connsiteY1" fmla="*/ 0 h 144016"/>
                <a:gd name="connsiteX2" fmla="*/ 2160240 w 2160240"/>
                <a:gd name="connsiteY2" fmla="*/ 144016 h 144016"/>
                <a:gd name="connsiteX3" fmla="*/ 0 w 2160240"/>
                <a:gd name="connsiteY3" fmla="*/ 144016 h 144016"/>
                <a:gd name="connsiteX4" fmla="*/ 158496 w 2160240"/>
                <a:gd name="connsiteY4" fmla="*/ 0 h 144016"/>
                <a:gd name="connsiteX0" fmla="*/ 134112 w 2160240"/>
                <a:gd name="connsiteY0" fmla="*/ 0 h 156208"/>
                <a:gd name="connsiteX1" fmla="*/ 2160240 w 2160240"/>
                <a:gd name="connsiteY1" fmla="*/ 12192 h 156208"/>
                <a:gd name="connsiteX2" fmla="*/ 2160240 w 2160240"/>
                <a:gd name="connsiteY2" fmla="*/ 156208 h 156208"/>
                <a:gd name="connsiteX3" fmla="*/ 0 w 2160240"/>
                <a:gd name="connsiteY3" fmla="*/ 156208 h 156208"/>
                <a:gd name="connsiteX4" fmla="*/ 134112 w 2160240"/>
                <a:gd name="connsiteY4" fmla="*/ 0 h 15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240" h="156208">
                  <a:moveTo>
                    <a:pt x="134112" y="0"/>
                  </a:moveTo>
                  <a:lnTo>
                    <a:pt x="2160240" y="12192"/>
                  </a:lnTo>
                  <a:lnTo>
                    <a:pt x="2160240" y="156208"/>
                  </a:lnTo>
                  <a:lnTo>
                    <a:pt x="0" y="156208"/>
                  </a:lnTo>
                  <a:lnTo>
                    <a:pt x="13411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3"/>
            <p:cNvSpPr/>
            <p:nvPr/>
          </p:nvSpPr>
          <p:spPr>
            <a:xfrm>
              <a:off x="4165480" y="3797088"/>
              <a:ext cx="2134712" cy="139992"/>
            </a:xfrm>
            <a:custGeom>
              <a:avLst/>
              <a:gdLst>
                <a:gd name="connsiteX0" fmla="*/ 0 w 2016224"/>
                <a:gd name="connsiteY0" fmla="*/ 0 h 243408"/>
                <a:gd name="connsiteX1" fmla="*/ 2016224 w 2016224"/>
                <a:gd name="connsiteY1" fmla="*/ 0 h 243408"/>
                <a:gd name="connsiteX2" fmla="*/ 2016224 w 2016224"/>
                <a:gd name="connsiteY2" fmla="*/ 243408 h 243408"/>
                <a:gd name="connsiteX3" fmla="*/ 0 w 2016224"/>
                <a:gd name="connsiteY3" fmla="*/ 243408 h 243408"/>
                <a:gd name="connsiteX4" fmla="*/ 0 w 2016224"/>
                <a:gd name="connsiteY4" fmla="*/ 0 h 243408"/>
                <a:gd name="connsiteX0" fmla="*/ 0 w 2016224"/>
                <a:gd name="connsiteY0" fmla="*/ 0 h 243408"/>
                <a:gd name="connsiteX1" fmla="*/ 2016224 w 2016224"/>
                <a:gd name="connsiteY1" fmla="*/ 0 h 243408"/>
                <a:gd name="connsiteX2" fmla="*/ 2016224 w 2016224"/>
                <a:gd name="connsiteY2" fmla="*/ 243408 h 243408"/>
                <a:gd name="connsiteX3" fmla="*/ 158496 w 2016224"/>
                <a:gd name="connsiteY3" fmla="*/ 243408 h 243408"/>
                <a:gd name="connsiteX4" fmla="*/ 0 w 2016224"/>
                <a:gd name="connsiteY4" fmla="*/ 0 h 243408"/>
                <a:gd name="connsiteX0" fmla="*/ 0 w 1928127"/>
                <a:gd name="connsiteY0" fmla="*/ 0 h 266629"/>
                <a:gd name="connsiteX1" fmla="*/ 1928127 w 1928127"/>
                <a:gd name="connsiteY1" fmla="*/ 23221 h 266629"/>
                <a:gd name="connsiteX2" fmla="*/ 1928127 w 1928127"/>
                <a:gd name="connsiteY2" fmla="*/ 266629 h 266629"/>
                <a:gd name="connsiteX3" fmla="*/ 70399 w 1928127"/>
                <a:gd name="connsiteY3" fmla="*/ 266629 h 266629"/>
                <a:gd name="connsiteX4" fmla="*/ 0 w 1928127"/>
                <a:gd name="connsiteY4" fmla="*/ 0 h 26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127" h="266629">
                  <a:moveTo>
                    <a:pt x="0" y="0"/>
                  </a:moveTo>
                  <a:lnTo>
                    <a:pt x="1928127" y="23221"/>
                  </a:lnTo>
                  <a:lnTo>
                    <a:pt x="1928127" y="266629"/>
                  </a:lnTo>
                  <a:lnTo>
                    <a:pt x="70399" y="26662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2"/>
          <p:cNvSpPr/>
          <p:nvPr userDrawn="1"/>
        </p:nvSpPr>
        <p:spPr>
          <a:xfrm>
            <a:off x="780804" y="2288917"/>
            <a:ext cx="2553004" cy="2320773"/>
          </a:xfrm>
          <a:custGeom>
            <a:avLst/>
            <a:gdLst>
              <a:gd name="connsiteX0" fmla="*/ 0 w 2016224"/>
              <a:gd name="connsiteY0" fmla="*/ 0 h 2448272"/>
              <a:gd name="connsiteX1" fmla="*/ 2016224 w 2016224"/>
              <a:gd name="connsiteY1" fmla="*/ 0 h 2448272"/>
              <a:gd name="connsiteX2" fmla="*/ 2016224 w 2016224"/>
              <a:gd name="connsiteY2" fmla="*/ 2448272 h 2448272"/>
              <a:gd name="connsiteX3" fmla="*/ 0 w 2016224"/>
              <a:gd name="connsiteY3" fmla="*/ 2448272 h 2448272"/>
              <a:gd name="connsiteX4" fmla="*/ 0 w 2016224"/>
              <a:gd name="connsiteY4" fmla="*/ 0 h 2448272"/>
              <a:gd name="connsiteX0" fmla="*/ 536448 w 2552672"/>
              <a:gd name="connsiteY0" fmla="*/ 0 h 2448272"/>
              <a:gd name="connsiteX1" fmla="*/ 2552672 w 2552672"/>
              <a:gd name="connsiteY1" fmla="*/ 0 h 2448272"/>
              <a:gd name="connsiteX2" fmla="*/ 2552672 w 2552672"/>
              <a:gd name="connsiteY2" fmla="*/ 2448272 h 2448272"/>
              <a:gd name="connsiteX3" fmla="*/ 0 w 2552672"/>
              <a:gd name="connsiteY3" fmla="*/ 2423888 h 2448272"/>
              <a:gd name="connsiteX4" fmla="*/ 536448 w 2552672"/>
              <a:gd name="connsiteY4" fmla="*/ 0 h 2448272"/>
              <a:gd name="connsiteX0" fmla="*/ 536448 w 2552672"/>
              <a:gd name="connsiteY0" fmla="*/ 0 h 2448272"/>
              <a:gd name="connsiteX1" fmla="*/ 2552672 w 2552672"/>
              <a:gd name="connsiteY1" fmla="*/ 0 h 2448272"/>
              <a:gd name="connsiteX2" fmla="*/ 2064992 w 2552672"/>
              <a:gd name="connsiteY2" fmla="*/ 2448272 h 2448272"/>
              <a:gd name="connsiteX3" fmla="*/ 0 w 2552672"/>
              <a:gd name="connsiteY3" fmla="*/ 2423888 h 2448272"/>
              <a:gd name="connsiteX4" fmla="*/ 536448 w 2552672"/>
              <a:gd name="connsiteY4" fmla="*/ 0 h 244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672" h="2448272">
                <a:moveTo>
                  <a:pt x="536448" y="0"/>
                </a:moveTo>
                <a:lnTo>
                  <a:pt x="2552672" y="0"/>
                </a:lnTo>
                <a:lnTo>
                  <a:pt x="2064992" y="2448272"/>
                </a:lnTo>
                <a:lnTo>
                  <a:pt x="0" y="2423888"/>
                </a:lnTo>
                <a:lnTo>
                  <a:pt x="5364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31094" y="2284833"/>
            <a:ext cx="2651305" cy="2320773"/>
            <a:chOff x="4153288" y="1616608"/>
            <a:chExt cx="2650960" cy="2320472"/>
          </a:xfrm>
          <a:solidFill>
            <a:schemeClr val="bg1">
              <a:lumMod val="65000"/>
            </a:schemeClr>
          </a:solidFill>
        </p:grpSpPr>
        <p:sp>
          <p:nvSpPr>
            <p:cNvPr id="11" name="矩形 4"/>
            <p:cNvSpPr/>
            <p:nvPr/>
          </p:nvSpPr>
          <p:spPr>
            <a:xfrm>
              <a:off x="4644008" y="1616608"/>
              <a:ext cx="2160240" cy="156208"/>
            </a:xfrm>
            <a:custGeom>
              <a:avLst/>
              <a:gdLst>
                <a:gd name="connsiteX0" fmla="*/ 0 w 2160240"/>
                <a:gd name="connsiteY0" fmla="*/ 0 h 144016"/>
                <a:gd name="connsiteX1" fmla="*/ 2160240 w 2160240"/>
                <a:gd name="connsiteY1" fmla="*/ 0 h 144016"/>
                <a:gd name="connsiteX2" fmla="*/ 2160240 w 2160240"/>
                <a:gd name="connsiteY2" fmla="*/ 144016 h 144016"/>
                <a:gd name="connsiteX3" fmla="*/ 0 w 2160240"/>
                <a:gd name="connsiteY3" fmla="*/ 144016 h 144016"/>
                <a:gd name="connsiteX4" fmla="*/ 0 w 2160240"/>
                <a:gd name="connsiteY4" fmla="*/ 0 h 144016"/>
                <a:gd name="connsiteX0" fmla="*/ 158496 w 2160240"/>
                <a:gd name="connsiteY0" fmla="*/ 0 h 144016"/>
                <a:gd name="connsiteX1" fmla="*/ 2160240 w 2160240"/>
                <a:gd name="connsiteY1" fmla="*/ 0 h 144016"/>
                <a:gd name="connsiteX2" fmla="*/ 2160240 w 2160240"/>
                <a:gd name="connsiteY2" fmla="*/ 144016 h 144016"/>
                <a:gd name="connsiteX3" fmla="*/ 0 w 2160240"/>
                <a:gd name="connsiteY3" fmla="*/ 144016 h 144016"/>
                <a:gd name="connsiteX4" fmla="*/ 158496 w 2160240"/>
                <a:gd name="connsiteY4" fmla="*/ 0 h 144016"/>
                <a:gd name="connsiteX0" fmla="*/ 134112 w 2160240"/>
                <a:gd name="connsiteY0" fmla="*/ 0 h 156208"/>
                <a:gd name="connsiteX1" fmla="*/ 2160240 w 2160240"/>
                <a:gd name="connsiteY1" fmla="*/ 12192 h 156208"/>
                <a:gd name="connsiteX2" fmla="*/ 2160240 w 2160240"/>
                <a:gd name="connsiteY2" fmla="*/ 156208 h 156208"/>
                <a:gd name="connsiteX3" fmla="*/ 0 w 2160240"/>
                <a:gd name="connsiteY3" fmla="*/ 156208 h 156208"/>
                <a:gd name="connsiteX4" fmla="*/ 134112 w 2160240"/>
                <a:gd name="connsiteY4" fmla="*/ 0 h 15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240" h="156208">
                  <a:moveTo>
                    <a:pt x="134112" y="0"/>
                  </a:moveTo>
                  <a:lnTo>
                    <a:pt x="2160240" y="12192"/>
                  </a:lnTo>
                  <a:lnTo>
                    <a:pt x="2160240" y="156208"/>
                  </a:lnTo>
                  <a:lnTo>
                    <a:pt x="0" y="156208"/>
                  </a:lnTo>
                  <a:lnTo>
                    <a:pt x="13411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3"/>
            <p:cNvSpPr/>
            <p:nvPr/>
          </p:nvSpPr>
          <p:spPr>
            <a:xfrm>
              <a:off x="4153288" y="3809280"/>
              <a:ext cx="2146904" cy="127800"/>
            </a:xfrm>
            <a:custGeom>
              <a:avLst/>
              <a:gdLst>
                <a:gd name="connsiteX0" fmla="*/ 0 w 2016224"/>
                <a:gd name="connsiteY0" fmla="*/ 0 h 243408"/>
                <a:gd name="connsiteX1" fmla="*/ 2016224 w 2016224"/>
                <a:gd name="connsiteY1" fmla="*/ 0 h 243408"/>
                <a:gd name="connsiteX2" fmla="*/ 2016224 w 2016224"/>
                <a:gd name="connsiteY2" fmla="*/ 243408 h 243408"/>
                <a:gd name="connsiteX3" fmla="*/ 0 w 2016224"/>
                <a:gd name="connsiteY3" fmla="*/ 243408 h 243408"/>
                <a:gd name="connsiteX4" fmla="*/ 0 w 2016224"/>
                <a:gd name="connsiteY4" fmla="*/ 0 h 243408"/>
                <a:gd name="connsiteX0" fmla="*/ 0 w 2016224"/>
                <a:gd name="connsiteY0" fmla="*/ 0 h 243408"/>
                <a:gd name="connsiteX1" fmla="*/ 2016224 w 2016224"/>
                <a:gd name="connsiteY1" fmla="*/ 0 h 243408"/>
                <a:gd name="connsiteX2" fmla="*/ 2016224 w 2016224"/>
                <a:gd name="connsiteY2" fmla="*/ 243408 h 243408"/>
                <a:gd name="connsiteX3" fmla="*/ 158496 w 2016224"/>
                <a:gd name="connsiteY3" fmla="*/ 243408 h 243408"/>
                <a:gd name="connsiteX4" fmla="*/ 0 w 2016224"/>
                <a:gd name="connsiteY4" fmla="*/ 0 h 243408"/>
                <a:gd name="connsiteX0" fmla="*/ 0 w 1950151"/>
                <a:gd name="connsiteY0" fmla="*/ 0 h 243408"/>
                <a:gd name="connsiteX1" fmla="*/ 1950151 w 1950151"/>
                <a:gd name="connsiteY1" fmla="*/ 0 h 243408"/>
                <a:gd name="connsiteX2" fmla="*/ 1950151 w 1950151"/>
                <a:gd name="connsiteY2" fmla="*/ 243408 h 243408"/>
                <a:gd name="connsiteX3" fmla="*/ 92423 w 1950151"/>
                <a:gd name="connsiteY3" fmla="*/ 243408 h 243408"/>
                <a:gd name="connsiteX4" fmla="*/ 0 w 1950151"/>
                <a:gd name="connsiteY4" fmla="*/ 0 h 243408"/>
                <a:gd name="connsiteX0" fmla="*/ 0 w 1939139"/>
                <a:gd name="connsiteY0" fmla="*/ 0 h 243408"/>
                <a:gd name="connsiteX1" fmla="*/ 1939139 w 1939139"/>
                <a:gd name="connsiteY1" fmla="*/ 0 h 243408"/>
                <a:gd name="connsiteX2" fmla="*/ 1939139 w 1939139"/>
                <a:gd name="connsiteY2" fmla="*/ 243408 h 243408"/>
                <a:gd name="connsiteX3" fmla="*/ 81411 w 1939139"/>
                <a:gd name="connsiteY3" fmla="*/ 243408 h 243408"/>
                <a:gd name="connsiteX4" fmla="*/ 0 w 1939139"/>
                <a:gd name="connsiteY4" fmla="*/ 0 h 24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9139" h="243408">
                  <a:moveTo>
                    <a:pt x="0" y="0"/>
                  </a:moveTo>
                  <a:lnTo>
                    <a:pt x="1939139" y="0"/>
                  </a:lnTo>
                  <a:lnTo>
                    <a:pt x="1939139" y="243408"/>
                  </a:lnTo>
                  <a:lnTo>
                    <a:pt x="81411" y="24340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2"/>
          <p:cNvSpPr/>
          <p:nvPr userDrawn="1"/>
        </p:nvSpPr>
        <p:spPr>
          <a:xfrm>
            <a:off x="3229395" y="2297026"/>
            <a:ext cx="2553004" cy="2320773"/>
          </a:xfrm>
          <a:custGeom>
            <a:avLst/>
            <a:gdLst>
              <a:gd name="connsiteX0" fmla="*/ 0 w 2016224"/>
              <a:gd name="connsiteY0" fmla="*/ 0 h 2448272"/>
              <a:gd name="connsiteX1" fmla="*/ 2016224 w 2016224"/>
              <a:gd name="connsiteY1" fmla="*/ 0 h 2448272"/>
              <a:gd name="connsiteX2" fmla="*/ 2016224 w 2016224"/>
              <a:gd name="connsiteY2" fmla="*/ 2448272 h 2448272"/>
              <a:gd name="connsiteX3" fmla="*/ 0 w 2016224"/>
              <a:gd name="connsiteY3" fmla="*/ 2448272 h 2448272"/>
              <a:gd name="connsiteX4" fmla="*/ 0 w 2016224"/>
              <a:gd name="connsiteY4" fmla="*/ 0 h 2448272"/>
              <a:gd name="connsiteX0" fmla="*/ 536448 w 2552672"/>
              <a:gd name="connsiteY0" fmla="*/ 0 h 2448272"/>
              <a:gd name="connsiteX1" fmla="*/ 2552672 w 2552672"/>
              <a:gd name="connsiteY1" fmla="*/ 0 h 2448272"/>
              <a:gd name="connsiteX2" fmla="*/ 2552672 w 2552672"/>
              <a:gd name="connsiteY2" fmla="*/ 2448272 h 2448272"/>
              <a:gd name="connsiteX3" fmla="*/ 0 w 2552672"/>
              <a:gd name="connsiteY3" fmla="*/ 2423888 h 2448272"/>
              <a:gd name="connsiteX4" fmla="*/ 536448 w 2552672"/>
              <a:gd name="connsiteY4" fmla="*/ 0 h 2448272"/>
              <a:gd name="connsiteX0" fmla="*/ 536448 w 2552672"/>
              <a:gd name="connsiteY0" fmla="*/ 0 h 2448272"/>
              <a:gd name="connsiteX1" fmla="*/ 2552672 w 2552672"/>
              <a:gd name="connsiteY1" fmla="*/ 0 h 2448272"/>
              <a:gd name="connsiteX2" fmla="*/ 2064992 w 2552672"/>
              <a:gd name="connsiteY2" fmla="*/ 2448272 h 2448272"/>
              <a:gd name="connsiteX3" fmla="*/ 0 w 2552672"/>
              <a:gd name="connsiteY3" fmla="*/ 2423888 h 2448272"/>
              <a:gd name="connsiteX4" fmla="*/ 536448 w 2552672"/>
              <a:gd name="connsiteY4" fmla="*/ 0 h 244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672" h="2448272">
                <a:moveTo>
                  <a:pt x="536448" y="0"/>
                </a:moveTo>
                <a:lnTo>
                  <a:pt x="2552672" y="0"/>
                </a:lnTo>
                <a:lnTo>
                  <a:pt x="2064992" y="2448272"/>
                </a:lnTo>
                <a:lnTo>
                  <a:pt x="0" y="2423888"/>
                </a:lnTo>
                <a:lnTo>
                  <a:pt x="5364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5244567" y="3114245"/>
            <a:ext cx="7032104" cy="1182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滤波器及卷积运算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47"/>
          <p:cNvSpPr txBox="1">
            <a:spLocks noChangeArrowheads="1"/>
          </p:cNvSpPr>
          <p:nvPr userDrawn="1"/>
        </p:nvSpPr>
        <p:spPr bwMode="auto">
          <a:xfrm>
            <a:off x="6168018" y="4674784"/>
            <a:ext cx="42419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主讲老师：苏康</a:t>
            </a:r>
            <a:endParaRPr lang="en-US" altLang="zh-CN" sz="28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4" name="矩形 23"/>
          <p:cNvSpPr>
            <a:spLocks noChangeArrowheads="1"/>
          </p:cNvSpPr>
          <p:nvPr userDrawn="1"/>
        </p:nvSpPr>
        <p:spPr bwMode="auto">
          <a:xfrm>
            <a:off x="6168018" y="2529555"/>
            <a:ext cx="39597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i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人工智能</a:t>
            </a:r>
            <a:r>
              <a:rPr lang="en-US" altLang="zh-CN" sz="2400" i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endParaRPr lang="zh-CN" altLang="en-US" sz="2400" i="1" dirty="0">
              <a:solidFill>
                <a:schemeClr val="bg1"/>
              </a:solidFill>
            </a:endParaRPr>
          </a:p>
        </p:txBody>
      </p:sp>
      <p:pic>
        <p:nvPicPr>
          <p:cNvPr id="30" name="Picture 29" descr="A picture containing book&#10;&#10;Description automatically generated">
            <a:extLst>
              <a:ext uri="{FF2B5EF4-FFF2-40B4-BE49-F238E27FC236}">
                <a16:creationId xmlns:a16="http://schemas.microsoft.com/office/drawing/2014/main" id="{0399DF7F-AF94-4149-B6C8-BA931C93BA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2" y="2267508"/>
            <a:ext cx="2706201" cy="2350291"/>
          </a:xfrm>
          <a:prstGeom prst="parallelogram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6" name="Picture 35" descr="A picture containing text&#10;&#10;Description automatically generated">
            <a:extLst>
              <a:ext uri="{FF2B5EF4-FFF2-40B4-BE49-F238E27FC236}">
                <a16:creationId xmlns:a16="http://schemas.microsoft.com/office/drawing/2014/main" id="{4A1FDA61-0955-4921-9FBB-8202FD4192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4" b="1857"/>
          <a:stretch/>
        </p:blipFill>
        <p:spPr>
          <a:xfrm>
            <a:off x="3200400" y="2216842"/>
            <a:ext cx="2735196" cy="2420616"/>
          </a:xfrm>
          <a:prstGeom prst="parallelogram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8806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0" grpId="1"/>
      <p:bldP spid="24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 userDrawn="1"/>
        </p:nvSpPr>
        <p:spPr>
          <a:xfrm>
            <a:off x="551384" y="5833885"/>
            <a:ext cx="1152128" cy="377008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491870" y="5810783"/>
            <a:ext cx="135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资源作业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20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C:\Documents and Settings\tdz\桌面\dancing1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95180" y="4635336"/>
            <a:ext cx="2909330" cy="1818094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17" descr="C:\Documents and Settings\tdz\桌面\music_3834x2551_zcool.com.cn.jpg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56978" y="4635336"/>
            <a:ext cx="2909179" cy="1818000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16" descr="C:\Documents and Settings\tdz\桌面\xpic4236.jpg"/>
          <p:cNvPicPr>
            <a:picLocks noChangeAspect="1" noChangeArrowheads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26614" y="4627136"/>
            <a:ext cx="2922300" cy="1826200"/>
          </a:xfrm>
          <a:prstGeom prst="rect">
            <a:avLst/>
          </a:prstGeom>
          <a:blipFill dpi="0"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15" descr="C:\Documents and Settings\tdz\桌面\baby01.jpg"/>
          <p:cNvPicPr>
            <a:picLocks noChangeAspect="1" noChangeArrowheads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9034" y="4635336"/>
            <a:ext cx="2909179" cy="1818000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Oval 60">
            <a:hlinkClick r:id="rId8"/>
          </p:cNvPr>
          <p:cNvSpPr>
            <a:spLocks noChangeArrowheads="1"/>
          </p:cNvSpPr>
          <p:nvPr userDrawn="1"/>
        </p:nvSpPr>
        <p:spPr bwMode="auto">
          <a:xfrm>
            <a:off x="5968254" y="2757244"/>
            <a:ext cx="444068" cy="523875"/>
          </a:xfrm>
          <a:prstGeom prst="ellipse">
            <a:avLst/>
          </a:prstGeom>
          <a:solidFill>
            <a:srgbClr val="0079C5">
              <a:alpha val="0"/>
            </a:srgbClr>
          </a:solidFill>
          <a:ln w="33338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" name="Oval 61">
            <a:hlinkClick r:id="rId9"/>
          </p:cNvPr>
          <p:cNvSpPr>
            <a:spLocks noChangeArrowheads="1"/>
          </p:cNvSpPr>
          <p:nvPr userDrawn="1"/>
        </p:nvSpPr>
        <p:spPr bwMode="auto">
          <a:xfrm>
            <a:off x="5980217" y="3565675"/>
            <a:ext cx="420141" cy="521494"/>
          </a:xfrm>
          <a:prstGeom prst="ellipse">
            <a:avLst/>
          </a:prstGeom>
          <a:solidFill>
            <a:srgbClr val="0079C5">
              <a:alpha val="0"/>
            </a:srgbClr>
          </a:solidFill>
          <a:ln w="33338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" name="矩形​​ 5"/>
          <p:cNvSpPr>
            <a:spLocks noChangeArrowheads="1"/>
          </p:cNvSpPr>
          <p:nvPr userDrawn="1"/>
        </p:nvSpPr>
        <p:spPr bwMode="auto">
          <a:xfrm>
            <a:off x="1" y="405461"/>
            <a:ext cx="12191999" cy="4079229"/>
          </a:xfrm>
          <a:prstGeom prst="rect">
            <a:avLst/>
          </a:prstGeom>
          <a:solidFill>
            <a:srgbClr val="F39E02"/>
          </a:solidFill>
          <a:ln w="9525" cmpd="sng">
            <a:solidFill>
              <a:srgbClr val="FC6204"/>
            </a:solidFill>
            <a:miter lim="800000"/>
            <a:headEnd/>
            <a:tailEnd/>
          </a:ln>
        </p:spPr>
        <p:txBody>
          <a:bodyPr lIns="287963" tIns="45714" rIns="91429" bIns="45714" anchor="b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800" dirty="0">
              <a:ln>
                <a:solidFill>
                  <a:srgbClr val="92D050"/>
                </a:solidFill>
              </a:ln>
              <a:solidFill>
                <a:srgbClr val="92D05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1" name="Freeform 11"/>
          <p:cNvSpPr>
            <a:spLocks/>
          </p:cNvSpPr>
          <p:nvPr userDrawn="1"/>
        </p:nvSpPr>
        <p:spPr bwMode="auto">
          <a:xfrm>
            <a:off x="1154783" y="2738190"/>
            <a:ext cx="981203" cy="198834"/>
          </a:xfrm>
          <a:custGeom>
            <a:avLst/>
            <a:gdLst>
              <a:gd name="T0" fmla="*/ 0 w 618"/>
              <a:gd name="T1" fmla="*/ 167 h 167"/>
              <a:gd name="T2" fmla="*/ 616 w 618"/>
              <a:gd name="T3" fmla="*/ 20 h 167"/>
              <a:gd name="T4" fmla="*/ 618 w 618"/>
              <a:gd name="T5" fmla="*/ 0 h 167"/>
              <a:gd name="T6" fmla="*/ 2 w 618"/>
              <a:gd name="T7" fmla="*/ 153 h 167"/>
              <a:gd name="T8" fmla="*/ 0 60000 65536"/>
              <a:gd name="T9" fmla="*/ 0 60000 65536"/>
              <a:gd name="T10" fmla="*/ 0 60000 65536"/>
              <a:gd name="T11" fmla="*/ 0 60000 65536"/>
              <a:gd name="T12" fmla="*/ 0 w 618"/>
              <a:gd name="T13" fmla="*/ 0 h 167"/>
              <a:gd name="T14" fmla="*/ 618 w 618"/>
              <a:gd name="T15" fmla="*/ 167 h 1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8" h="167">
                <a:moveTo>
                  <a:pt x="0" y="167"/>
                </a:moveTo>
                <a:lnTo>
                  <a:pt x="616" y="20"/>
                </a:lnTo>
                <a:lnTo>
                  <a:pt x="618" y="0"/>
                </a:lnTo>
                <a:lnTo>
                  <a:pt x="2" y="153"/>
                </a:lnTo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lIns="91429" tIns="45714" rIns="91429" bIns="45714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2" name="Freeform 13"/>
          <p:cNvSpPr>
            <a:spLocks/>
          </p:cNvSpPr>
          <p:nvPr userDrawn="1"/>
        </p:nvSpPr>
        <p:spPr bwMode="auto">
          <a:xfrm>
            <a:off x="2104226" y="2459587"/>
            <a:ext cx="1567067" cy="309563"/>
          </a:xfrm>
          <a:custGeom>
            <a:avLst/>
            <a:gdLst>
              <a:gd name="T0" fmla="*/ 0 w 987"/>
              <a:gd name="T1" fmla="*/ 260 h 260"/>
              <a:gd name="T2" fmla="*/ 985 w 987"/>
              <a:gd name="T3" fmla="*/ 19 h 260"/>
              <a:gd name="T4" fmla="*/ 987 w 987"/>
              <a:gd name="T5" fmla="*/ 0 h 260"/>
              <a:gd name="T6" fmla="*/ 8 w 987"/>
              <a:gd name="T7" fmla="*/ 238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987"/>
              <a:gd name="T13" fmla="*/ 0 h 260"/>
              <a:gd name="T14" fmla="*/ 987 w 98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7" h="260">
                <a:moveTo>
                  <a:pt x="0" y="260"/>
                </a:moveTo>
                <a:lnTo>
                  <a:pt x="985" y="19"/>
                </a:lnTo>
                <a:lnTo>
                  <a:pt x="987" y="0"/>
                </a:lnTo>
                <a:lnTo>
                  <a:pt x="8" y="238"/>
                </a:lnTo>
              </a:path>
            </a:pathLst>
          </a:custGeom>
          <a:solidFill>
            <a:schemeClr val="bg1"/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29" tIns="45714" rIns="91429" bIns="45714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3" name="Freeform 15"/>
          <p:cNvSpPr>
            <a:spLocks/>
          </p:cNvSpPr>
          <p:nvPr userDrawn="1"/>
        </p:nvSpPr>
        <p:spPr bwMode="auto">
          <a:xfrm>
            <a:off x="1261160" y="946300"/>
            <a:ext cx="2541918" cy="845344"/>
          </a:xfrm>
          <a:custGeom>
            <a:avLst/>
            <a:gdLst>
              <a:gd name="T0" fmla="*/ 1002 w 1002"/>
              <a:gd name="T1" fmla="*/ 3 h 396"/>
              <a:gd name="T2" fmla="*/ 997 w 1002"/>
              <a:gd name="T3" fmla="*/ 12 h 396"/>
              <a:gd name="T4" fmla="*/ 993 w 1002"/>
              <a:gd name="T5" fmla="*/ 11 h 396"/>
              <a:gd name="T6" fmla="*/ 982 w 1002"/>
              <a:gd name="T7" fmla="*/ 9 h 396"/>
              <a:gd name="T8" fmla="*/ 967 w 1002"/>
              <a:gd name="T9" fmla="*/ 9 h 396"/>
              <a:gd name="T10" fmla="*/ 953 w 1002"/>
              <a:gd name="T11" fmla="*/ 11 h 396"/>
              <a:gd name="T12" fmla="*/ 939 w 1002"/>
              <a:gd name="T13" fmla="*/ 16 h 396"/>
              <a:gd name="T14" fmla="*/ 424 w 1002"/>
              <a:gd name="T15" fmla="*/ 224 h 396"/>
              <a:gd name="T16" fmla="*/ 376 w 1002"/>
              <a:gd name="T17" fmla="*/ 244 h 396"/>
              <a:gd name="T18" fmla="*/ 1 w 1002"/>
              <a:gd name="T19" fmla="*/ 396 h 396"/>
              <a:gd name="T20" fmla="*/ 0 w 1002"/>
              <a:gd name="T21" fmla="*/ 390 h 396"/>
              <a:gd name="T22" fmla="*/ 377 w 1002"/>
              <a:gd name="T23" fmla="*/ 237 h 396"/>
              <a:gd name="T24" fmla="*/ 424 w 1002"/>
              <a:gd name="T25" fmla="*/ 218 h 396"/>
              <a:gd name="T26" fmla="*/ 938 w 1002"/>
              <a:gd name="T27" fmla="*/ 8 h 396"/>
              <a:gd name="T28" fmla="*/ 954 w 1002"/>
              <a:gd name="T29" fmla="*/ 3 h 396"/>
              <a:gd name="T30" fmla="*/ 971 w 1002"/>
              <a:gd name="T31" fmla="*/ 1 h 396"/>
              <a:gd name="T32" fmla="*/ 987 w 1002"/>
              <a:gd name="T33" fmla="*/ 0 h 396"/>
              <a:gd name="T34" fmla="*/ 1000 w 1002"/>
              <a:gd name="T35" fmla="*/ 3 h 396"/>
              <a:gd name="T36" fmla="*/ 1002 w 1002"/>
              <a:gd name="T37" fmla="*/ 3 h 3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02"/>
              <a:gd name="T58" fmla="*/ 0 h 396"/>
              <a:gd name="T59" fmla="*/ 1002 w 1002"/>
              <a:gd name="T60" fmla="*/ 396 h 3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02" h="396">
                <a:moveTo>
                  <a:pt x="1002" y="3"/>
                </a:moveTo>
                <a:cubicBezTo>
                  <a:pt x="997" y="12"/>
                  <a:pt x="997" y="12"/>
                  <a:pt x="997" y="12"/>
                </a:cubicBezTo>
                <a:cubicBezTo>
                  <a:pt x="993" y="11"/>
                  <a:pt x="993" y="11"/>
                  <a:pt x="993" y="11"/>
                </a:cubicBezTo>
                <a:cubicBezTo>
                  <a:pt x="990" y="10"/>
                  <a:pt x="986" y="9"/>
                  <a:pt x="982" y="9"/>
                </a:cubicBezTo>
                <a:cubicBezTo>
                  <a:pt x="977" y="9"/>
                  <a:pt x="972" y="9"/>
                  <a:pt x="967" y="9"/>
                </a:cubicBezTo>
                <a:cubicBezTo>
                  <a:pt x="962" y="10"/>
                  <a:pt x="957" y="10"/>
                  <a:pt x="953" y="11"/>
                </a:cubicBezTo>
                <a:cubicBezTo>
                  <a:pt x="948" y="13"/>
                  <a:pt x="943" y="14"/>
                  <a:pt x="939" y="16"/>
                </a:cubicBezTo>
                <a:cubicBezTo>
                  <a:pt x="424" y="224"/>
                  <a:pt x="424" y="224"/>
                  <a:pt x="424" y="224"/>
                </a:cubicBezTo>
                <a:cubicBezTo>
                  <a:pt x="376" y="244"/>
                  <a:pt x="376" y="244"/>
                  <a:pt x="376" y="244"/>
                </a:cubicBezTo>
                <a:cubicBezTo>
                  <a:pt x="1" y="396"/>
                  <a:pt x="1" y="396"/>
                  <a:pt x="1" y="396"/>
                </a:cubicBezTo>
                <a:cubicBezTo>
                  <a:pt x="0" y="390"/>
                  <a:pt x="0" y="390"/>
                  <a:pt x="0" y="390"/>
                </a:cubicBezTo>
                <a:cubicBezTo>
                  <a:pt x="377" y="237"/>
                  <a:pt x="377" y="237"/>
                  <a:pt x="377" y="237"/>
                </a:cubicBezTo>
                <a:cubicBezTo>
                  <a:pt x="424" y="218"/>
                  <a:pt x="424" y="218"/>
                  <a:pt x="424" y="218"/>
                </a:cubicBezTo>
                <a:cubicBezTo>
                  <a:pt x="938" y="8"/>
                  <a:pt x="938" y="8"/>
                  <a:pt x="938" y="8"/>
                </a:cubicBezTo>
                <a:cubicBezTo>
                  <a:pt x="943" y="6"/>
                  <a:pt x="948" y="5"/>
                  <a:pt x="954" y="3"/>
                </a:cubicBezTo>
                <a:cubicBezTo>
                  <a:pt x="959" y="2"/>
                  <a:pt x="965" y="1"/>
                  <a:pt x="971" y="1"/>
                </a:cubicBezTo>
                <a:cubicBezTo>
                  <a:pt x="976" y="0"/>
                  <a:pt x="982" y="0"/>
                  <a:pt x="987" y="0"/>
                </a:cubicBezTo>
                <a:cubicBezTo>
                  <a:pt x="992" y="1"/>
                  <a:pt x="996" y="1"/>
                  <a:pt x="1000" y="3"/>
                </a:cubicBezTo>
                <a:cubicBezTo>
                  <a:pt x="1002" y="3"/>
                  <a:pt x="1002" y="3"/>
                  <a:pt x="1002" y="3"/>
                </a:cubicBezTo>
              </a:path>
            </a:pathLst>
          </a:custGeom>
          <a:solidFill>
            <a:schemeClr val="bg1"/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29" tIns="45714" rIns="91429" bIns="45714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4" name="Freeform 16"/>
          <p:cNvSpPr>
            <a:spLocks/>
          </p:cNvSpPr>
          <p:nvPr userDrawn="1"/>
        </p:nvSpPr>
        <p:spPr bwMode="auto">
          <a:xfrm>
            <a:off x="938849" y="1778550"/>
            <a:ext cx="325480" cy="1190625"/>
          </a:xfrm>
          <a:custGeom>
            <a:avLst/>
            <a:gdLst>
              <a:gd name="T0" fmla="*/ 128 w 128"/>
              <a:gd name="T1" fmla="*/ 6 h 558"/>
              <a:gd name="T2" fmla="*/ 124 w 128"/>
              <a:gd name="T3" fmla="*/ 7 h 558"/>
              <a:gd name="T4" fmla="*/ 118 w 128"/>
              <a:gd name="T5" fmla="*/ 11 h 558"/>
              <a:gd name="T6" fmla="*/ 112 w 128"/>
              <a:gd name="T7" fmla="*/ 17 h 558"/>
              <a:gd name="T8" fmla="*/ 108 w 128"/>
              <a:gd name="T9" fmla="*/ 24 h 558"/>
              <a:gd name="T10" fmla="*/ 106 w 128"/>
              <a:gd name="T11" fmla="*/ 31 h 558"/>
              <a:gd name="T12" fmla="*/ 64 w 128"/>
              <a:gd name="T13" fmla="*/ 240 h 558"/>
              <a:gd name="T14" fmla="*/ 55 w 128"/>
              <a:gd name="T15" fmla="*/ 287 h 558"/>
              <a:gd name="T16" fmla="*/ 7 w 128"/>
              <a:gd name="T17" fmla="*/ 530 h 558"/>
              <a:gd name="T18" fmla="*/ 6 w 128"/>
              <a:gd name="T19" fmla="*/ 539 h 558"/>
              <a:gd name="T20" fmla="*/ 8 w 128"/>
              <a:gd name="T21" fmla="*/ 545 h 558"/>
              <a:gd name="T22" fmla="*/ 13 w 128"/>
              <a:gd name="T23" fmla="*/ 549 h 558"/>
              <a:gd name="T24" fmla="*/ 19 w 128"/>
              <a:gd name="T25" fmla="*/ 550 h 558"/>
              <a:gd name="T26" fmla="*/ 86 w 128"/>
              <a:gd name="T27" fmla="*/ 535 h 558"/>
              <a:gd name="T28" fmla="*/ 85 w 128"/>
              <a:gd name="T29" fmla="*/ 543 h 558"/>
              <a:gd name="T30" fmla="*/ 17 w 128"/>
              <a:gd name="T31" fmla="*/ 558 h 558"/>
              <a:gd name="T32" fmla="*/ 9 w 128"/>
              <a:gd name="T33" fmla="*/ 557 h 558"/>
              <a:gd name="T34" fmla="*/ 3 w 128"/>
              <a:gd name="T35" fmla="*/ 552 h 558"/>
              <a:gd name="T36" fmla="*/ 0 w 128"/>
              <a:gd name="T37" fmla="*/ 543 h 558"/>
              <a:gd name="T38" fmla="*/ 1 w 128"/>
              <a:gd name="T39" fmla="*/ 531 h 558"/>
              <a:gd name="T40" fmla="*/ 49 w 128"/>
              <a:gd name="T41" fmla="*/ 289 h 558"/>
              <a:gd name="T42" fmla="*/ 58 w 128"/>
              <a:gd name="T43" fmla="*/ 242 h 558"/>
              <a:gd name="T44" fmla="*/ 100 w 128"/>
              <a:gd name="T45" fmla="*/ 33 h 558"/>
              <a:gd name="T46" fmla="*/ 104 w 128"/>
              <a:gd name="T47" fmla="*/ 23 h 558"/>
              <a:gd name="T48" fmla="*/ 110 w 128"/>
              <a:gd name="T49" fmla="*/ 14 h 558"/>
              <a:gd name="T50" fmla="*/ 117 w 128"/>
              <a:gd name="T51" fmla="*/ 6 h 558"/>
              <a:gd name="T52" fmla="*/ 126 w 128"/>
              <a:gd name="T53" fmla="*/ 1 h 558"/>
              <a:gd name="T54" fmla="*/ 127 w 128"/>
              <a:gd name="T55" fmla="*/ 0 h 558"/>
              <a:gd name="T56" fmla="*/ 128 w 128"/>
              <a:gd name="T57" fmla="*/ 6 h 5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28"/>
              <a:gd name="T88" fmla="*/ 0 h 558"/>
              <a:gd name="T89" fmla="*/ 128 w 128"/>
              <a:gd name="T90" fmla="*/ 558 h 55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28" h="558">
                <a:moveTo>
                  <a:pt x="128" y="6"/>
                </a:moveTo>
                <a:cubicBezTo>
                  <a:pt x="124" y="7"/>
                  <a:pt x="124" y="7"/>
                  <a:pt x="124" y="7"/>
                </a:cubicBezTo>
                <a:cubicBezTo>
                  <a:pt x="122" y="8"/>
                  <a:pt x="120" y="9"/>
                  <a:pt x="118" y="11"/>
                </a:cubicBezTo>
                <a:cubicBezTo>
                  <a:pt x="116" y="13"/>
                  <a:pt x="114" y="15"/>
                  <a:pt x="112" y="17"/>
                </a:cubicBezTo>
                <a:cubicBezTo>
                  <a:pt x="111" y="19"/>
                  <a:pt x="109" y="21"/>
                  <a:pt x="108" y="24"/>
                </a:cubicBezTo>
                <a:cubicBezTo>
                  <a:pt x="107" y="26"/>
                  <a:pt x="106" y="28"/>
                  <a:pt x="106" y="31"/>
                </a:cubicBezTo>
                <a:cubicBezTo>
                  <a:pt x="64" y="240"/>
                  <a:pt x="64" y="240"/>
                  <a:pt x="64" y="240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7" y="530"/>
                  <a:pt x="7" y="530"/>
                  <a:pt x="7" y="530"/>
                </a:cubicBezTo>
                <a:cubicBezTo>
                  <a:pt x="6" y="533"/>
                  <a:pt x="6" y="536"/>
                  <a:pt x="6" y="539"/>
                </a:cubicBezTo>
                <a:cubicBezTo>
                  <a:pt x="6" y="541"/>
                  <a:pt x="7" y="544"/>
                  <a:pt x="8" y="545"/>
                </a:cubicBezTo>
                <a:cubicBezTo>
                  <a:pt x="9" y="547"/>
                  <a:pt x="11" y="548"/>
                  <a:pt x="13" y="549"/>
                </a:cubicBezTo>
                <a:cubicBezTo>
                  <a:pt x="14" y="550"/>
                  <a:pt x="17" y="550"/>
                  <a:pt x="19" y="550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5" y="543"/>
                  <a:pt x="85" y="543"/>
                  <a:pt x="85" y="543"/>
                </a:cubicBezTo>
                <a:cubicBezTo>
                  <a:pt x="17" y="558"/>
                  <a:pt x="17" y="558"/>
                  <a:pt x="17" y="558"/>
                </a:cubicBezTo>
                <a:cubicBezTo>
                  <a:pt x="14" y="558"/>
                  <a:pt x="11" y="558"/>
                  <a:pt x="9" y="557"/>
                </a:cubicBezTo>
                <a:cubicBezTo>
                  <a:pt x="6" y="556"/>
                  <a:pt x="4" y="554"/>
                  <a:pt x="3" y="552"/>
                </a:cubicBezTo>
                <a:cubicBezTo>
                  <a:pt x="1" y="550"/>
                  <a:pt x="0" y="547"/>
                  <a:pt x="0" y="543"/>
                </a:cubicBezTo>
                <a:cubicBezTo>
                  <a:pt x="0" y="540"/>
                  <a:pt x="0" y="536"/>
                  <a:pt x="1" y="531"/>
                </a:cubicBezTo>
                <a:cubicBezTo>
                  <a:pt x="49" y="289"/>
                  <a:pt x="49" y="289"/>
                  <a:pt x="49" y="289"/>
                </a:cubicBezTo>
                <a:cubicBezTo>
                  <a:pt x="58" y="242"/>
                  <a:pt x="58" y="242"/>
                  <a:pt x="58" y="242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1" y="30"/>
                  <a:pt x="102" y="26"/>
                  <a:pt x="104" y="23"/>
                </a:cubicBezTo>
                <a:cubicBezTo>
                  <a:pt x="105" y="20"/>
                  <a:pt x="107" y="17"/>
                  <a:pt x="110" y="14"/>
                </a:cubicBezTo>
                <a:cubicBezTo>
                  <a:pt x="112" y="11"/>
                  <a:pt x="114" y="8"/>
                  <a:pt x="117" y="6"/>
                </a:cubicBezTo>
                <a:cubicBezTo>
                  <a:pt x="120" y="4"/>
                  <a:pt x="123" y="2"/>
                  <a:pt x="126" y="1"/>
                </a:cubicBezTo>
                <a:cubicBezTo>
                  <a:pt x="127" y="0"/>
                  <a:pt x="127" y="0"/>
                  <a:pt x="127" y="0"/>
                </a:cubicBezTo>
                <a:lnTo>
                  <a:pt x="128" y="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lIns="91429" tIns="45714" rIns="91429" bIns="45714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5" name="Freeform 17"/>
          <p:cNvSpPr>
            <a:spLocks/>
          </p:cNvSpPr>
          <p:nvPr userDrawn="1"/>
        </p:nvSpPr>
        <p:spPr bwMode="auto">
          <a:xfrm>
            <a:off x="3674468" y="952254"/>
            <a:ext cx="1308270" cy="1528763"/>
          </a:xfrm>
          <a:custGeom>
            <a:avLst/>
            <a:gdLst>
              <a:gd name="T0" fmla="*/ 46 w 516"/>
              <a:gd name="T1" fmla="*/ 9 h 716"/>
              <a:gd name="T2" fmla="*/ 485 w 516"/>
              <a:gd name="T3" fmla="*/ 148 h 716"/>
              <a:gd name="T4" fmla="*/ 496 w 516"/>
              <a:gd name="T5" fmla="*/ 154 h 716"/>
              <a:gd name="T6" fmla="*/ 501 w 516"/>
              <a:gd name="T7" fmla="*/ 164 h 716"/>
              <a:gd name="T8" fmla="*/ 501 w 516"/>
              <a:gd name="T9" fmla="*/ 175 h 716"/>
              <a:gd name="T10" fmla="*/ 494 w 516"/>
              <a:gd name="T11" fmla="*/ 187 h 716"/>
              <a:gd name="T12" fmla="*/ 113 w 516"/>
              <a:gd name="T13" fmla="*/ 656 h 716"/>
              <a:gd name="T14" fmla="*/ 100 w 516"/>
              <a:gd name="T15" fmla="*/ 668 h 716"/>
              <a:gd name="T16" fmla="*/ 84 w 516"/>
              <a:gd name="T17" fmla="*/ 679 h 716"/>
              <a:gd name="T18" fmla="*/ 66 w 516"/>
              <a:gd name="T19" fmla="*/ 689 h 716"/>
              <a:gd name="T20" fmla="*/ 49 w 516"/>
              <a:gd name="T21" fmla="*/ 694 h 716"/>
              <a:gd name="T22" fmla="*/ 0 w 516"/>
              <a:gd name="T23" fmla="*/ 705 h 716"/>
              <a:gd name="T24" fmla="*/ 0 w 516"/>
              <a:gd name="T25" fmla="*/ 716 h 716"/>
              <a:gd name="T26" fmla="*/ 50 w 516"/>
              <a:gd name="T27" fmla="*/ 705 h 716"/>
              <a:gd name="T28" fmla="*/ 69 w 516"/>
              <a:gd name="T29" fmla="*/ 699 h 716"/>
              <a:gd name="T30" fmla="*/ 89 w 516"/>
              <a:gd name="T31" fmla="*/ 689 h 716"/>
              <a:gd name="T32" fmla="*/ 108 w 516"/>
              <a:gd name="T33" fmla="*/ 676 h 716"/>
              <a:gd name="T34" fmla="*/ 122 w 516"/>
              <a:gd name="T35" fmla="*/ 661 h 716"/>
              <a:gd name="T36" fmla="*/ 506 w 516"/>
              <a:gd name="T37" fmla="*/ 190 h 716"/>
              <a:gd name="T38" fmla="*/ 515 w 516"/>
              <a:gd name="T39" fmla="*/ 174 h 716"/>
              <a:gd name="T40" fmla="*/ 515 w 516"/>
              <a:gd name="T41" fmla="*/ 159 h 716"/>
              <a:gd name="T42" fmla="*/ 508 w 516"/>
              <a:gd name="T43" fmla="*/ 147 h 716"/>
              <a:gd name="T44" fmla="*/ 493 w 516"/>
              <a:gd name="T45" fmla="*/ 138 h 716"/>
              <a:gd name="T46" fmla="*/ 51 w 516"/>
              <a:gd name="T47" fmla="*/ 0 h 716"/>
              <a:gd name="T48" fmla="*/ 46 w 516"/>
              <a:gd name="T49" fmla="*/ 9 h 71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16"/>
              <a:gd name="T76" fmla="*/ 0 h 716"/>
              <a:gd name="T77" fmla="*/ 516 w 516"/>
              <a:gd name="T78" fmla="*/ 716 h 71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16" h="716">
                <a:moveTo>
                  <a:pt x="46" y="9"/>
                </a:moveTo>
                <a:cubicBezTo>
                  <a:pt x="485" y="148"/>
                  <a:pt x="485" y="148"/>
                  <a:pt x="485" y="148"/>
                </a:cubicBezTo>
                <a:cubicBezTo>
                  <a:pt x="490" y="150"/>
                  <a:pt x="493" y="152"/>
                  <a:pt x="496" y="154"/>
                </a:cubicBezTo>
                <a:cubicBezTo>
                  <a:pt x="499" y="157"/>
                  <a:pt x="500" y="160"/>
                  <a:pt x="501" y="164"/>
                </a:cubicBezTo>
                <a:cubicBezTo>
                  <a:pt x="502" y="167"/>
                  <a:pt x="502" y="171"/>
                  <a:pt x="501" y="175"/>
                </a:cubicBezTo>
                <a:cubicBezTo>
                  <a:pt x="500" y="179"/>
                  <a:pt x="498" y="183"/>
                  <a:pt x="494" y="187"/>
                </a:cubicBezTo>
                <a:cubicBezTo>
                  <a:pt x="113" y="656"/>
                  <a:pt x="113" y="656"/>
                  <a:pt x="113" y="656"/>
                </a:cubicBezTo>
                <a:cubicBezTo>
                  <a:pt x="109" y="660"/>
                  <a:pt x="105" y="664"/>
                  <a:pt x="100" y="668"/>
                </a:cubicBezTo>
                <a:cubicBezTo>
                  <a:pt x="95" y="672"/>
                  <a:pt x="89" y="676"/>
                  <a:pt x="84" y="679"/>
                </a:cubicBezTo>
                <a:cubicBezTo>
                  <a:pt x="78" y="683"/>
                  <a:pt x="72" y="686"/>
                  <a:pt x="66" y="689"/>
                </a:cubicBezTo>
                <a:cubicBezTo>
                  <a:pt x="60" y="691"/>
                  <a:pt x="55" y="693"/>
                  <a:pt x="49" y="694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716"/>
                  <a:pt x="0" y="716"/>
                  <a:pt x="0" y="716"/>
                </a:cubicBezTo>
                <a:cubicBezTo>
                  <a:pt x="50" y="705"/>
                  <a:pt x="50" y="705"/>
                  <a:pt x="50" y="705"/>
                </a:cubicBezTo>
                <a:cubicBezTo>
                  <a:pt x="56" y="704"/>
                  <a:pt x="63" y="702"/>
                  <a:pt x="69" y="699"/>
                </a:cubicBezTo>
                <a:cubicBezTo>
                  <a:pt x="76" y="696"/>
                  <a:pt x="83" y="693"/>
                  <a:pt x="89" y="689"/>
                </a:cubicBezTo>
                <a:cubicBezTo>
                  <a:pt x="96" y="685"/>
                  <a:pt x="102" y="680"/>
                  <a:pt x="108" y="676"/>
                </a:cubicBezTo>
                <a:cubicBezTo>
                  <a:pt x="113" y="671"/>
                  <a:pt x="118" y="666"/>
                  <a:pt x="122" y="661"/>
                </a:cubicBezTo>
                <a:cubicBezTo>
                  <a:pt x="506" y="190"/>
                  <a:pt x="506" y="190"/>
                  <a:pt x="506" y="190"/>
                </a:cubicBezTo>
                <a:cubicBezTo>
                  <a:pt x="510" y="185"/>
                  <a:pt x="513" y="180"/>
                  <a:pt x="515" y="174"/>
                </a:cubicBezTo>
                <a:cubicBezTo>
                  <a:pt x="516" y="169"/>
                  <a:pt x="516" y="164"/>
                  <a:pt x="515" y="159"/>
                </a:cubicBezTo>
                <a:cubicBezTo>
                  <a:pt x="514" y="154"/>
                  <a:pt x="511" y="150"/>
                  <a:pt x="508" y="147"/>
                </a:cubicBezTo>
                <a:cubicBezTo>
                  <a:pt x="504" y="143"/>
                  <a:pt x="499" y="140"/>
                  <a:pt x="493" y="138"/>
                </a:cubicBezTo>
                <a:cubicBezTo>
                  <a:pt x="51" y="0"/>
                  <a:pt x="51" y="0"/>
                  <a:pt x="51" y="0"/>
                </a:cubicBezTo>
                <a:lnTo>
                  <a:pt x="46" y="9"/>
                </a:lnTo>
                <a:close/>
              </a:path>
            </a:pathLst>
          </a:custGeom>
          <a:solidFill>
            <a:schemeClr val="bg1"/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29" tIns="45714" rIns="91429" bIns="45714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1" name="TextBox 66"/>
          <p:cNvSpPr txBox="1"/>
          <p:nvPr userDrawn="1"/>
        </p:nvSpPr>
        <p:spPr>
          <a:xfrm rot="20445248">
            <a:off x="1391213" y="1491919"/>
            <a:ext cx="2954994" cy="923305"/>
          </a:xfrm>
          <a:prstGeom prst="rect">
            <a:avLst/>
          </a:prstGeom>
          <a:noFill/>
        </p:spPr>
        <p:txBody>
          <a:bodyPr wrap="none" lIns="91429" tIns="45714" rIns="91429" bIns="4571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1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3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3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8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551384" y="980728"/>
            <a:ext cx="1152128" cy="377008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hlinkClick r:id="rId2" action="ppaction://hlinksldjump"/>
          </p:cNvPr>
          <p:cNvSpPr txBox="1"/>
          <p:nvPr userDrawn="1"/>
        </p:nvSpPr>
        <p:spPr>
          <a:xfrm>
            <a:off x="551384" y="980728"/>
            <a:ext cx="1356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教学导入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 userDrawn="1"/>
        </p:nvSpPr>
        <p:spPr>
          <a:xfrm>
            <a:off x="551383" y="1663784"/>
            <a:ext cx="1166035" cy="377008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hlinkClick r:id="rId2" action="ppaction://hlinksldjump"/>
            <a:extLst>
              <a:ext uri="{FF2B5EF4-FFF2-40B4-BE49-F238E27FC236}">
                <a16:creationId xmlns:a16="http://schemas.microsoft.com/office/drawing/2014/main" id="{F194826C-5B42-4964-9082-C56BFCF26DE9}"/>
              </a:ext>
            </a:extLst>
          </p:cNvPr>
          <p:cNvSpPr txBox="1"/>
          <p:nvPr userDrawn="1"/>
        </p:nvSpPr>
        <p:spPr>
          <a:xfrm>
            <a:off x="504317" y="1652233"/>
            <a:ext cx="1260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教学内容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82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 userDrawn="1"/>
        </p:nvSpPr>
        <p:spPr>
          <a:xfrm>
            <a:off x="515356" y="2348880"/>
            <a:ext cx="1188156" cy="377008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7">
            <a:hlinkClick r:id="rId2" action="ppaction://hlinksldjump"/>
          </p:cNvPr>
          <p:cNvSpPr txBox="1"/>
          <p:nvPr/>
        </p:nvSpPr>
        <p:spPr>
          <a:xfrm>
            <a:off x="482859" y="2325778"/>
            <a:ext cx="1220654" cy="400110"/>
          </a:xfrm>
          <a:prstGeom prst="rect">
            <a:avLst/>
          </a:prstGeom>
          <a:solidFill>
            <a:srgbClr val="FC6204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教学目标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62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 userDrawn="1"/>
        </p:nvSpPr>
        <p:spPr>
          <a:xfrm>
            <a:off x="515356" y="3038344"/>
            <a:ext cx="1188156" cy="377008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" name="TextBox 54">
            <a:hlinkClick r:id="rId2" action="ppaction://hlinksldjump"/>
          </p:cNvPr>
          <p:cNvSpPr txBox="1"/>
          <p:nvPr/>
        </p:nvSpPr>
        <p:spPr>
          <a:xfrm>
            <a:off x="534084" y="3028890"/>
            <a:ext cx="135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重点难点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82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 userDrawn="1"/>
        </p:nvSpPr>
        <p:spPr>
          <a:xfrm>
            <a:off x="551384" y="3717032"/>
            <a:ext cx="1152128" cy="418550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527820" y="3717032"/>
            <a:ext cx="135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课程内容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82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 userDrawn="1"/>
        </p:nvSpPr>
        <p:spPr>
          <a:xfrm>
            <a:off x="551384" y="4437112"/>
            <a:ext cx="1152128" cy="377008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hlinkClick r:id="rId2" action="ppaction://hlinksldjump"/>
            <a:extLst>
              <a:ext uri="{FF2B5EF4-FFF2-40B4-BE49-F238E27FC236}">
                <a16:creationId xmlns:a16="http://schemas.microsoft.com/office/drawing/2014/main" id="{91D6AC4B-26C1-4BDB-B632-F6B09443D1E2}"/>
              </a:ext>
            </a:extLst>
          </p:cNvPr>
          <p:cNvSpPr txBox="1"/>
          <p:nvPr userDrawn="1"/>
        </p:nvSpPr>
        <p:spPr>
          <a:xfrm>
            <a:off x="551384" y="4414010"/>
            <a:ext cx="135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代码实操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 userDrawn="1"/>
        </p:nvSpPr>
        <p:spPr>
          <a:xfrm>
            <a:off x="551384" y="5129481"/>
            <a:ext cx="1152128" cy="377008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551384" y="5106379"/>
            <a:ext cx="1272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教学效果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9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88066"/>
            <a:ext cx="1703512" cy="5349245"/>
          </a:xfrm>
          <a:prstGeom prst="rect">
            <a:avLst/>
          </a:prstGeom>
          <a:solidFill>
            <a:srgbClr val="F9F9F9"/>
          </a:solidFill>
          <a:ln w="952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矩形 3"/>
          <p:cNvSpPr/>
          <p:nvPr userDrawn="1"/>
        </p:nvSpPr>
        <p:spPr>
          <a:xfrm>
            <a:off x="10331575" y="6237312"/>
            <a:ext cx="1093710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7BC143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600">
                <a:solidFill>
                  <a:srgbClr val="7BC143"/>
                </a:solidFill>
              </a:rPr>
              <a:pPr algn="ctr">
                <a:defRPr/>
              </a:pPr>
              <a:t>‹#›</a:t>
            </a:fld>
            <a:r>
              <a:rPr lang="zh-CN" altLang="en-US" sz="1600" dirty="0">
                <a:solidFill>
                  <a:srgbClr val="7BC143"/>
                </a:solidFill>
              </a:rPr>
              <a:t>  </a:t>
            </a:r>
            <a:r>
              <a:rPr lang="zh-CN" altLang="en-US" sz="1600" dirty="0">
                <a:solidFill>
                  <a:srgbClr val="7BC143"/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72018" y="1001539"/>
            <a:ext cx="362670" cy="389376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36">
            <a:hlinkClick r:id="rId13" action="ppaction://hlinksldjump"/>
          </p:cNvPr>
          <p:cNvSpPr txBox="1"/>
          <p:nvPr userDrawn="1"/>
        </p:nvSpPr>
        <p:spPr>
          <a:xfrm>
            <a:off x="499649" y="980727"/>
            <a:ext cx="1355658" cy="413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kern="120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教学导入</a:t>
            </a:r>
            <a:endParaRPr lang="zh-CN" altLang="en-US" sz="2000" kern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TextBox 35"/>
          <p:cNvSpPr txBox="1"/>
          <p:nvPr userDrawn="1"/>
        </p:nvSpPr>
        <p:spPr>
          <a:xfrm>
            <a:off x="-169512" y="969537"/>
            <a:ext cx="900237" cy="540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  <a:ea typeface="楷体_GB2312" pitchFamily="49" charset="-122"/>
              </a:rPr>
              <a:t>01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  <a:ea typeface="楷体_GB2312" pitchFamily="49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196766" y="1596165"/>
            <a:ext cx="2043741" cy="540384"/>
            <a:chOff x="-268749" y="1628800"/>
            <a:chExt cx="2043475" cy="523220"/>
          </a:xfrm>
        </p:grpSpPr>
        <p:sp>
          <p:nvSpPr>
            <p:cNvPr id="29" name="矩形 28"/>
            <p:cNvSpPr/>
            <p:nvPr/>
          </p:nvSpPr>
          <p:spPr>
            <a:xfrm>
              <a:off x="0" y="1675097"/>
              <a:ext cx="362623" cy="377008"/>
            </a:xfrm>
            <a:prstGeom prst="rect">
              <a:avLst/>
            </a:prstGeom>
            <a:solidFill>
              <a:srgbClr val="FC6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0" name="TextBox 56"/>
            <p:cNvSpPr txBox="1"/>
            <p:nvPr/>
          </p:nvSpPr>
          <p:spPr>
            <a:xfrm>
              <a:off x="-268749" y="1628800"/>
              <a:ext cx="90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95000"/>
                    </a:schemeClr>
                  </a:solidFill>
                  <a:latin typeface="Bradley Hand ITC" pitchFamily="66" charset="0"/>
                  <a:ea typeface="楷体_GB2312" pitchFamily="49" charset="-122"/>
                </a:rPr>
                <a:t>02</a:t>
              </a:r>
              <a:endParaRPr lang="zh-CN" altLang="en-US" sz="2800" b="1" dirty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  <a:ea typeface="楷体_GB2312" pitchFamily="49" charset="-122"/>
              </a:endParaRPr>
            </a:p>
          </p:txBody>
        </p:sp>
        <p:sp>
          <p:nvSpPr>
            <p:cNvPr id="31" name="TextBox 57">
              <a:hlinkClick r:id="rId13" action="ppaction://hlinksldjump"/>
            </p:cNvPr>
            <p:cNvSpPr txBox="1"/>
            <p:nvPr/>
          </p:nvSpPr>
          <p:spPr>
            <a:xfrm>
              <a:off x="419244" y="1675097"/>
              <a:ext cx="13554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教学内容</a:t>
              </a:r>
              <a:endPara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-188055" y="2317842"/>
            <a:ext cx="2043740" cy="540384"/>
            <a:chOff x="-268749" y="1651901"/>
            <a:chExt cx="2043475" cy="523220"/>
          </a:xfrm>
        </p:grpSpPr>
        <p:sp>
          <p:nvSpPr>
            <p:cNvPr id="26" name="矩形 25"/>
            <p:cNvSpPr/>
            <p:nvPr/>
          </p:nvSpPr>
          <p:spPr>
            <a:xfrm>
              <a:off x="0" y="1675097"/>
              <a:ext cx="362623" cy="377008"/>
            </a:xfrm>
            <a:prstGeom prst="rect">
              <a:avLst/>
            </a:prstGeom>
            <a:solidFill>
              <a:srgbClr val="FC6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7" name="TextBox 53"/>
            <p:cNvSpPr txBox="1"/>
            <p:nvPr/>
          </p:nvSpPr>
          <p:spPr>
            <a:xfrm>
              <a:off x="-268749" y="1651901"/>
              <a:ext cx="90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95000"/>
                    </a:schemeClr>
                  </a:solidFill>
                  <a:latin typeface="Bradley Hand ITC" pitchFamily="66" charset="0"/>
                  <a:ea typeface="楷体_GB2312" pitchFamily="49" charset="-122"/>
                </a:rPr>
                <a:t>03</a:t>
              </a:r>
              <a:endParaRPr lang="zh-CN" altLang="en-US" sz="2800" b="1" dirty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  <a:ea typeface="楷体_GB2312" pitchFamily="49" charset="-122"/>
              </a:endParaRPr>
            </a:p>
          </p:txBody>
        </p:sp>
        <p:sp>
          <p:nvSpPr>
            <p:cNvPr id="28" name="TextBox 54">
              <a:hlinkClick r:id="rId13" action="ppaction://hlinksldjump"/>
            </p:cNvPr>
            <p:cNvSpPr txBox="1"/>
            <p:nvPr/>
          </p:nvSpPr>
          <p:spPr>
            <a:xfrm>
              <a:off x="419244" y="1675097"/>
              <a:ext cx="13554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教学目标</a:t>
              </a:r>
              <a:endPara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-160801" y="2981345"/>
            <a:ext cx="2020800" cy="540384"/>
            <a:chOff x="-245811" y="1618676"/>
            <a:chExt cx="2020537" cy="523220"/>
          </a:xfrm>
        </p:grpSpPr>
        <p:sp>
          <p:nvSpPr>
            <p:cNvPr id="23" name="矩形 22"/>
            <p:cNvSpPr/>
            <p:nvPr/>
          </p:nvSpPr>
          <p:spPr>
            <a:xfrm>
              <a:off x="0" y="1675097"/>
              <a:ext cx="362623" cy="377008"/>
            </a:xfrm>
            <a:prstGeom prst="rect">
              <a:avLst/>
            </a:prstGeom>
            <a:solidFill>
              <a:srgbClr val="FC6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50"/>
            <p:cNvSpPr txBox="1"/>
            <p:nvPr/>
          </p:nvSpPr>
          <p:spPr>
            <a:xfrm>
              <a:off x="-245811" y="1618676"/>
              <a:ext cx="90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95000"/>
                    </a:schemeClr>
                  </a:solidFill>
                  <a:latin typeface="Bradley Hand ITC" pitchFamily="66" charset="0"/>
                  <a:ea typeface="楷体_GB2312" pitchFamily="49" charset="-122"/>
                </a:rPr>
                <a:t>04</a:t>
              </a:r>
              <a:endParaRPr lang="zh-CN" altLang="en-US" sz="2800" b="1" dirty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  <a:ea typeface="楷体_GB2312" pitchFamily="49" charset="-122"/>
              </a:endParaRPr>
            </a:p>
          </p:txBody>
        </p:sp>
        <p:sp>
          <p:nvSpPr>
            <p:cNvPr id="25" name="TextBox 51">
              <a:hlinkClick r:id="rId13" action="ppaction://hlinksldjump"/>
            </p:cNvPr>
            <p:cNvSpPr txBox="1"/>
            <p:nvPr/>
          </p:nvSpPr>
          <p:spPr>
            <a:xfrm>
              <a:off x="419244" y="1675097"/>
              <a:ext cx="13554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重点难点</a:t>
              </a:r>
              <a:endPara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-188055" y="3679011"/>
            <a:ext cx="2043741" cy="540384"/>
            <a:chOff x="-268749" y="1618529"/>
            <a:chExt cx="2043475" cy="523220"/>
          </a:xfrm>
        </p:grpSpPr>
        <p:sp>
          <p:nvSpPr>
            <p:cNvPr id="20" name="矩形 19"/>
            <p:cNvSpPr/>
            <p:nvPr/>
          </p:nvSpPr>
          <p:spPr>
            <a:xfrm>
              <a:off x="0" y="1675097"/>
              <a:ext cx="362623" cy="377008"/>
            </a:xfrm>
            <a:prstGeom prst="rect">
              <a:avLst/>
            </a:prstGeom>
            <a:solidFill>
              <a:srgbClr val="FC6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TextBox 47"/>
            <p:cNvSpPr txBox="1"/>
            <p:nvPr/>
          </p:nvSpPr>
          <p:spPr>
            <a:xfrm>
              <a:off x="-268749" y="1618529"/>
              <a:ext cx="90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95000"/>
                    </a:schemeClr>
                  </a:solidFill>
                  <a:latin typeface="Bradley Hand ITC" pitchFamily="66" charset="0"/>
                  <a:ea typeface="楷体_GB2312" pitchFamily="49" charset="-122"/>
                </a:rPr>
                <a:t>05</a:t>
              </a:r>
              <a:endParaRPr lang="zh-CN" altLang="en-US" sz="2800" b="1" dirty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  <a:ea typeface="楷体_GB2312" pitchFamily="49" charset="-122"/>
              </a:endParaRPr>
            </a:p>
          </p:txBody>
        </p:sp>
        <p:sp>
          <p:nvSpPr>
            <p:cNvPr id="22" name="TextBox 48">
              <a:hlinkClick r:id="rId13" action="ppaction://hlinksldjump"/>
            </p:cNvPr>
            <p:cNvSpPr txBox="1"/>
            <p:nvPr/>
          </p:nvSpPr>
          <p:spPr>
            <a:xfrm>
              <a:off x="419244" y="1675097"/>
              <a:ext cx="1355482" cy="387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-196767" y="4376489"/>
            <a:ext cx="2043742" cy="540384"/>
            <a:chOff x="-268750" y="1618199"/>
            <a:chExt cx="2043476" cy="523220"/>
          </a:xfrm>
        </p:grpSpPr>
        <p:sp>
          <p:nvSpPr>
            <p:cNvPr id="17" name="矩形 16"/>
            <p:cNvSpPr/>
            <p:nvPr/>
          </p:nvSpPr>
          <p:spPr>
            <a:xfrm>
              <a:off x="0" y="1675097"/>
              <a:ext cx="362623" cy="377008"/>
            </a:xfrm>
            <a:prstGeom prst="rect">
              <a:avLst/>
            </a:prstGeom>
            <a:solidFill>
              <a:srgbClr val="FC6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44"/>
            <p:cNvSpPr txBox="1"/>
            <p:nvPr/>
          </p:nvSpPr>
          <p:spPr>
            <a:xfrm>
              <a:off x="-268750" y="1618199"/>
              <a:ext cx="90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95000"/>
                    </a:schemeClr>
                  </a:solidFill>
                  <a:latin typeface="Bradley Hand ITC" pitchFamily="66" charset="0"/>
                  <a:ea typeface="楷体_GB2312" pitchFamily="49" charset="-122"/>
                </a:rPr>
                <a:t>06</a:t>
              </a:r>
              <a:endParaRPr lang="zh-CN" altLang="en-US" sz="2800" b="1" dirty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  <a:ea typeface="楷体_GB2312" pitchFamily="49" charset="-122"/>
              </a:endParaRPr>
            </a:p>
          </p:txBody>
        </p:sp>
        <p:sp>
          <p:nvSpPr>
            <p:cNvPr id="19" name="TextBox 45">
              <a:hlinkClick r:id="rId13" action="ppaction://hlinksldjump"/>
            </p:cNvPr>
            <p:cNvSpPr txBox="1"/>
            <p:nvPr/>
          </p:nvSpPr>
          <p:spPr>
            <a:xfrm>
              <a:off x="419244" y="1675097"/>
              <a:ext cx="13554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代码实操</a:t>
              </a:r>
              <a:endPara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15">
            <a:extLst>
              <a:ext uri="{FF2B5EF4-FFF2-40B4-BE49-F238E27FC236}">
                <a16:creationId xmlns:a16="http://schemas.microsoft.com/office/drawing/2014/main" id="{6F6C2C83-8CC1-414D-9EC0-B0DCF3F08863}"/>
              </a:ext>
            </a:extLst>
          </p:cNvPr>
          <p:cNvGrpSpPr/>
          <p:nvPr userDrawn="1"/>
        </p:nvGrpSpPr>
        <p:grpSpPr>
          <a:xfrm>
            <a:off x="-143463" y="5073968"/>
            <a:ext cx="1990438" cy="540384"/>
            <a:chOff x="-215453" y="1617871"/>
            <a:chExt cx="1990179" cy="523220"/>
          </a:xfrm>
        </p:grpSpPr>
        <p:sp>
          <p:nvSpPr>
            <p:cNvPr id="34" name="矩形 16">
              <a:extLst>
                <a:ext uri="{FF2B5EF4-FFF2-40B4-BE49-F238E27FC236}">
                  <a16:creationId xmlns:a16="http://schemas.microsoft.com/office/drawing/2014/main" id="{4559368A-C4DA-45F8-99D6-DCA34AC4000B}"/>
                </a:ext>
              </a:extLst>
            </p:cNvPr>
            <p:cNvSpPr/>
            <p:nvPr/>
          </p:nvSpPr>
          <p:spPr>
            <a:xfrm>
              <a:off x="0" y="1675097"/>
              <a:ext cx="362623" cy="377008"/>
            </a:xfrm>
            <a:prstGeom prst="rect">
              <a:avLst/>
            </a:prstGeom>
            <a:solidFill>
              <a:srgbClr val="FC6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5" name="TextBox 44">
              <a:extLst>
                <a:ext uri="{FF2B5EF4-FFF2-40B4-BE49-F238E27FC236}">
                  <a16:creationId xmlns:a16="http://schemas.microsoft.com/office/drawing/2014/main" id="{5AEFF222-57A1-4B4D-8A50-BD62DD557A32}"/>
                </a:ext>
              </a:extLst>
            </p:cNvPr>
            <p:cNvSpPr txBox="1"/>
            <p:nvPr/>
          </p:nvSpPr>
          <p:spPr>
            <a:xfrm>
              <a:off x="-215453" y="1617871"/>
              <a:ext cx="90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chemeClr val="bg1">
                      <a:lumMod val="95000"/>
                    </a:schemeClr>
                  </a:solidFill>
                  <a:latin typeface="Bradley Hand ITC" pitchFamily="66" charset="0"/>
                  <a:ea typeface="楷体_GB2312" pitchFamily="49" charset="-122"/>
                </a:rPr>
                <a:t>07</a:t>
              </a:r>
              <a:endParaRPr lang="zh-CN" altLang="en-US" sz="2800" b="1" dirty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  <a:ea typeface="楷体_GB2312" pitchFamily="49" charset="-122"/>
              </a:endParaRPr>
            </a:p>
          </p:txBody>
        </p:sp>
        <p:sp>
          <p:nvSpPr>
            <p:cNvPr id="36" name="TextBox 45">
              <a:hlinkClick r:id="rId13" action="ppaction://hlinksldjump"/>
              <a:extLst>
                <a:ext uri="{FF2B5EF4-FFF2-40B4-BE49-F238E27FC236}">
                  <a16:creationId xmlns:a16="http://schemas.microsoft.com/office/drawing/2014/main" id="{43DE486C-49C4-42D0-967C-DD977104241A}"/>
                </a:ext>
              </a:extLst>
            </p:cNvPr>
            <p:cNvSpPr txBox="1"/>
            <p:nvPr/>
          </p:nvSpPr>
          <p:spPr>
            <a:xfrm>
              <a:off x="419244" y="1675097"/>
              <a:ext cx="13554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教学效果</a:t>
              </a:r>
              <a:endPara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15">
            <a:extLst>
              <a:ext uri="{FF2B5EF4-FFF2-40B4-BE49-F238E27FC236}">
                <a16:creationId xmlns:a16="http://schemas.microsoft.com/office/drawing/2014/main" id="{34D7A93B-D8FF-49B1-8D8F-587D1CA8A865}"/>
              </a:ext>
            </a:extLst>
          </p:cNvPr>
          <p:cNvGrpSpPr/>
          <p:nvPr userDrawn="1"/>
        </p:nvGrpSpPr>
        <p:grpSpPr>
          <a:xfrm>
            <a:off x="-216109" y="5775762"/>
            <a:ext cx="2063084" cy="540384"/>
            <a:chOff x="-288089" y="1621723"/>
            <a:chExt cx="2062815" cy="523220"/>
          </a:xfrm>
        </p:grpSpPr>
        <p:sp>
          <p:nvSpPr>
            <p:cNvPr id="38" name="矩形 16">
              <a:extLst>
                <a:ext uri="{FF2B5EF4-FFF2-40B4-BE49-F238E27FC236}">
                  <a16:creationId xmlns:a16="http://schemas.microsoft.com/office/drawing/2014/main" id="{F5A3C177-C5FC-407A-AB46-4CE98B3F08CE}"/>
                </a:ext>
              </a:extLst>
            </p:cNvPr>
            <p:cNvSpPr/>
            <p:nvPr/>
          </p:nvSpPr>
          <p:spPr>
            <a:xfrm>
              <a:off x="0" y="1675097"/>
              <a:ext cx="362623" cy="377008"/>
            </a:xfrm>
            <a:prstGeom prst="rect">
              <a:avLst/>
            </a:prstGeom>
            <a:solidFill>
              <a:srgbClr val="FC6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44">
              <a:extLst>
                <a:ext uri="{FF2B5EF4-FFF2-40B4-BE49-F238E27FC236}">
                  <a16:creationId xmlns:a16="http://schemas.microsoft.com/office/drawing/2014/main" id="{81500276-F321-4D40-88A8-3BA44368994C}"/>
                </a:ext>
              </a:extLst>
            </p:cNvPr>
            <p:cNvSpPr txBox="1"/>
            <p:nvPr/>
          </p:nvSpPr>
          <p:spPr>
            <a:xfrm>
              <a:off x="-288089" y="1621723"/>
              <a:ext cx="90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chemeClr val="bg1">
                      <a:lumMod val="95000"/>
                    </a:schemeClr>
                  </a:solidFill>
                  <a:latin typeface="Bradley Hand ITC" pitchFamily="66" charset="0"/>
                  <a:ea typeface="楷体_GB2312" pitchFamily="49" charset="-122"/>
                </a:rPr>
                <a:t>08</a:t>
              </a:r>
              <a:endParaRPr lang="zh-CN" altLang="en-US" sz="2800" b="1" dirty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  <a:ea typeface="楷体_GB2312" pitchFamily="49" charset="-122"/>
              </a:endParaRPr>
            </a:p>
          </p:txBody>
        </p:sp>
        <p:sp>
          <p:nvSpPr>
            <p:cNvPr id="40" name="TextBox 45">
              <a:hlinkClick r:id="rId13" action="ppaction://hlinksldjump"/>
              <a:extLst>
                <a:ext uri="{FF2B5EF4-FFF2-40B4-BE49-F238E27FC236}">
                  <a16:creationId xmlns:a16="http://schemas.microsoft.com/office/drawing/2014/main" id="{AC326CC0-B70A-4681-B6DA-079BC0CAE2EA}"/>
                </a:ext>
              </a:extLst>
            </p:cNvPr>
            <p:cNvSpPr txBox="1"/>
            <p:nvPr/>
          </p:nvSpPr>
          <p:spPr>
            <a:xfrm>
              <a:off x="419244" y="1675097"/>
              <a:ext cx="13554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资源作业</a:t>
              </a:r>
              <a:endPara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Rectangle 6">
            <a:extLst>
              <a:ext uri="{FF2B5EF4-FFF2-40B4-BE49-F238E27FC236}">
                <a16:creationId xmlns:a16="http://schemas.microsoft.com/office/drawing/2014/main" id="{59DCF91F-B7FA-4AC7-B508-7C4CB0D48CA9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14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47" name="Rectangle 7">
            <a:extLst>
              <a:ext uri="{FF2B5EF4-FFF2-40B4-BE49-F238E27FC236}">
                <a16:creationId xmlns:a16="http://schemas.microsoft.com/office/drawing/2014/main" id="{39C0F73E-F723-4685-A11C-588B94823617}"/>
              </a:ext>
            </a:extLst>
          </p:cNvPr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grpSp>
        <p:nvGrpSpPr>
          <p:cNvPr id="48" name="top graphic">
            <a:extLst>
              <a:ext uri="{FF2B5EF4-FFF2-40B4-BE49-F238E27FC236}">
                <a16:creationId xmlns:a16="http://schemas.microsoft.com/office/drawing/2014/main" id="{4A0B189A-990D-4E2C-8436-1C8C3D27F2F9}"/>
              </a:ext>
            </a:extLst>
          </p:cNvPr>
          <p:cNvGrpSpPr/>
          <p:nvPr userDrawn="1"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FAA1D6BD-CE87-45D4-A9F0-74366B9B00B9}"/>
                </a:ext>
              </a:extLst>
            </p:cNvPr>
            <p:cNvSpPr/>
            <p:nvPr userDrawn="1"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rgbClr val="404040"/>
            </a:solidFill>
            <a:ln w="28575" cap="flat" cmpd="sng" algn="ctr">
              <a:noFill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</a:endParaRPr>
            </a:p>
          </p:txBody>
        </p:sp>
        <p:sp>
          <p:nvSpPr>
            <p:cNvPr id="50" name="Rectangle 11">
              <a:extLst>
                <a:ext uri="{FF2B5EF4-FFF2-40B4-BE49-F238E27FC236}">
                  <a16:creationId xmlns:a16="http://schemas.microsoft.com/office/drawing/2014/main" id="{2A7543CD-D61D-422A-A3BC-02601AF0120A}"/>
                </a:ext>
              </a:extLst>
            </p:cNvPr>
            <p:cNvSpPr/>
            <p:nvPr userDrawn="1"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</a:endParaRPr>
            </a:p>
          </p:txBody>
        </p:sp>
        <p:sp>
          <p:nvSpPr>
            <p:cNvPr id="51" name="Rectangle 12">
              <a:extLst>
                <a:ext uri="{FF2B5EF4-FFF2-40B4-BE49-F238E27FC236}">
                  <a16:creationId xmlns:a16="http://schemas.microsoft.com/office/drawing/2014/main" id="{E0B9B0A8-5DD3-4E4E-96FC-6D794A1F8043}"/>
                </a:ext>
              </a:extLst>
            </p:cNvPr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ysClr val="window" lastClr="FFFFFF"/>
            </a:solidFill>
            <a:ln w="28575" cap="flat" cmpd="sng" algn="ctr">
              <a:noFill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</a:endParaRPr>
            </a:p>
          </p:txBody>
        </p:sp>
      </p:grpSp>
      <p:sp>
        <p:nvSpPr>
          <p:cNvPr id="52" name="椭圆 11">
            <a:extLst>
              <a:ext uri="{FF2B5EF4-FFF2-40B4-BE49-F238E27FC236}">
                <a16:creationId xmlns:a16="http://schemas.microsoft.com/office/drawing/2014/main" id="{0BE63067-782A-4526-A65A-21AAC50A7591}"/>
              </a:ext>
            </a:extLst>
          </p:cNvPr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15">
            <a:extLst>
              <a:ext uri="{FF2B5EF4-FFF2-40B4-BE49-F238E27FC236}">
                <a16:creationId xmlns:a16="http://schemas.microsoft.com/office/drawing/2014/main" id="{97ADDEE1-91D5-4983-A4C5-7F94FE5E021D}"/>
              </a:ext>
            </a:extLst>
          </p:cNvPr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49" r:id="rId2"/>
    <p:sldLayoutId id="2147483650" r:id="rId3"/>
    <p:sldLayoutId id="2147483662" r:id="rId4"/>
    <p:sldLayoutId id="2147483665" r:id="rId5"/>
    <p:sldLayoutId id="2147483661" r:id="rId6"/>
    <p:sldLayoutId id="2147483660" r:id="rId7"/>
    <p:sldLayoutId id="2147483651" r:id="rId8"/>
    <p:sldLayoutId id="2147483656" r:id="rId9"/>
    <p:sldLayoutId id="2147483666" r:id="rId10"/>
    <p:sldLayoutId id="2147483659" r:id="rId11"/>
  </p:sldLayoutIdLst>
  <p:txStyles>
    <p:titleStyle>
      <a:lvl1pPr algn="ctr" defTabSz="9144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4" indent="-342934" algn="l" defTabSz="9144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24" indent="-285779" algn="l" defTabSz="9144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14" indent="-228623" algn="l" defTabSz="9144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60" indent="-228623" algn="l" defTabSz="9144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06" indent="-228623" algn="l" defTabSz="9144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51" indent="-228623" algn="l" defTabSz="9144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7" indent="-228623" algn="l" defTabSz="9144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43" indent="-228623" algn="l" defTabSz="9144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89" indent="-228623" algn="l" defTabSz="9144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convolutional-network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619789"/>
      </p:ext>
    </p:extLst>
  </p:cSld>
  <p:clrMapOvr>
    <a:masterClrMapping/>
  </p:clrMapOvr>
  <p:transition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A1A1EC-E778-4A45-B024-CD4F6F378056}"/>
              </a:ext>
            </a:extLst>
          </p:cNvPr>
          <p:cNvSpPr txBox="1"/>
          <p:nvPr/>
        </p:nvSpPr>
        <p:spPr>
          <a:xfrm>
            <a:off x="2315580" y="1844824"/>
            <a:ext cx="7560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## </a:t>
            </a:r>
            <a:r>
              <a:rPr lang="zh-CN" altLang="en-US" sz="2800"/>
              <a:t>均值滤波器</a:t>
            </a:r>
            <a:endParaRPr lang="en-US" altLang="zh-CN" sz="2800"/>
          </a:p>
          <a:p>
            <a:r>
              <a:rPr lang="en-US" sz="2800">
                <a:highlight>
                  <a:srgbClr val="FFFF00"/>
                </a:highlight>
              </a:rPr>
              <a:t>Hm = np.array([[1,1,1],[1,1,1],[1,1,1]])/float(9) </a:t>
            </a:r>
          </a:p>
          <a:p>
            <a:r>
              <a:rPr lang="en-US" sz="2800">
                <a:highlight>
                  <a:srgbClr val="FFFF00"/>
                </a:highlight>
              </a:rPr>
              <a:t>Gm = convolve2d(add_noise(I),Hm,mode='same')</a:t>
            </a:r>
          </a:p>
          <a:p>
            <a:r>
              <a:rPr lang="en-US" sz="2800"/>
              <a:t>plt.figure(figsize=(3,3))</a:t>
            </a:r>
          </a:p>
          <a:p>
            <a:r>
              <a:rPr lang="en-US" sz="2800"/>
              <a:t>plt.imshow(Gm,cmap='gray')</a:t>
            </a:r>
          </a:p>
        </p:txBody>
      </p:sp>
    </p:spTree>
    <p:extLst>
      <p:ext uri="{BB962C8B-B14F-4D97-AF65-F5344CB8AC3E}">
        <p14:creationId xmlns:p14="http://schemas.microsoft.com/office/powerpoint/2010/main" val="247185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18A8C9-7524-405E-87A9-29E5D6F1D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356" y="3284984"/>
            <a:ext cx="9840416" cy="2433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1791DA-F302-4710-8D89-9E966C81B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777" y="476672"/>
            <a:ext cx="9553575" cy="1190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4AE066-D749-470A-80D8-F8105608BED9}"/>
              </a:ext>
            </a:extLst>
          </p:cNvPr>
          <p:cNvSpPr txBox="1"/>
          <p:nvPr/>
        </p:nvSpPr>
        <p:spPr>
          <a:xfrm>
            <a:off x="2351584" y="1576760"/>
            <a:ext cx="8352928" cy="14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/>
              <a:t>高斯模糊图像</a:t>
            </a:r>
            <a:r>
              <a:rPr lang="en-US" altLang="zh-CN" sz="2000"/>
              <a:t>=</a:t>
            </a:r>
            <a:r>
              <a:rPr lang="zh-CN" altLang="en-US" sz="2000"/>
              <a:t>图像      </a:t>
            </a:r>
            <a:r>
              <a:rPr lang="en-US" altLang="zh-CN" sz="2000"/>
              <a:t>Guassian(x,y)</a:t>
            </a:r>
          </a:p>
          <a:p>
            <a:pPr algn="ctr">
              <a:lnSpc>
                <a:spcPct val="150000"/>
              </a:lnSpc>
            </a:pPr>
            <a:r>
              <a:rPr lang="zh-CN" altLang="en-US" sz="2000"/>
              <a:t>高频部分</a:t>
            </a:r>
            <a:r>
              <a:rPr lang="en-US" altLang="zh-CN" sz="2000"/>
              <a:t>=</a:t>
            </a:r>
            <a:r>
              <a:rPr lang="zh-CN" altLang="en-US" sz="2000"/>
              <a:t>图像</a:t>
            </a:r>
            <a:r>
              <a:rPr lang="en-US" altLang="zh-CN" sz="2000"/>
              <a:t>-</a:t>
            </a:r>
            <a:r>
              <a:rPr lang="zh-CN" altLang="en-US" sz="2000"/>
              <a:t>高斯模糊图像</a:t>
            </a:r>
            <a:endParaRPr lang="en-US" altLang="zh-CN" sz="2000"/>
          </a:p>
          <a:p>
            <a:pPr algn="ctr">
              <a:lnSpc>
                <a:spcPct val="150000"/>
              </a:lnSpc>
            </a:pPr>
            <a:r>
              <a:rPr lang="zh-CN" altLang="en-US" sz="2000"/>
              <a:t>增强图像</a:t>
            </a:r>
            <a:r>
              <a:rPr lang="en-US" altLang="zh-CN" sz="2000"/>
              <a:t>=</a:t>
            </a:r>
            <a:r>
              <a:rPr lang="zh-CN" altLang="en-US" sz="2000"/>
              <a:t>图像</a:t>
            </a:r>
            <a:r>
              <a:rPr lang="en-US" altLang="zh-CN" sz="2000"/>
              <a:t>+0.008*</a:t>
            </a:r>
            <a:r>
              <a:rPr lang="zh-CN" altLang="en-US" sz="2000"/>
              <a:t>高频部分</a:t>
            </a:r>
            <a:endParaRPr lang="en-US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98047B-5811-48CC-A81D-E0EE4C5D3D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19354" b="2077"/>
          <a:stretch/>
        </p:blipFill>
        <p:spPr>
          <a:xfrm>
            <a:off x="6744072" y="1749545"/>
            <a:ext cx="288032" cy="23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74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376590-316D-423E-AA62-299B42973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089701"/>
            <a:ext cx="5695950" cy="2333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47219C-3D57-4544-8481-9842199CD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3717032"/>
            <a:ext cx="4905375" cy="23241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232086B-D79B-49EA-AEAA-250094B53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636582"/>
            <a:ext cx="2952327" cy="279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7D9D3E8-F95A-484A-9EB2-3717D51C6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3511530"/>
            <a:ext cx="2970165" cy="281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710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CC48F1-C4F5-4B0D-BC75-06AE7DF17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980728"/>
            <a:ext cx="4848225" cy="3267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901DBD-D61C-4EB1-8365-F59BF8D08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8" y="4797152"/>
            <a:ext cx="4133850" cy="7620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A5AB29C-0577-41D4-B591-F42246E4B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1647749"/>
            <a:ext cx="4464496" cy="422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3">
            <a:extLst>
              <a:ext uri="{FF2B5EF4-FFF2-40B4-BE49-F238E27FC236}">
                <a16:creationId xmlns:a16="http://schemas.microsoft.com/office/drawing/2014/main" id="{49E5FCE2-6591-47D9-889E-DE7F7E8DF617}"/>
              </a:ext>
            </a:extLst>
          </p:cNvPr>
          <p:cNvSpPr/>
          <p:nvPr/>
        </p:nvSpPr>
        <p:spPr>
          <a:xfrm>
            <a:off x="11208568" y="9081"/>
            <a:ext cx="673443" cy="997807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8316E-74BD-4BFC-898F-D7B29669DFB5}"/>
              </a:ext>
            </a:extLst>
          </p:cNvPr>
          <p:cNvSpPr txBox="1"/>
          <p:nvPr/>
        </p:nvSpPr>
        <p:spPr>
          <a:xfrm>
            <a:off x="11208569" y="30930"/>
            <a:ext cx="673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SOBEL</a:t>
            </a:r>
          </a:p>
        </p:txBody>
      </p:sp>
    </p:spTree>
    <p:extLst>
      <p:ext uri="{BB962C8B-B14F-4D97-AF65-F5344CB8AC3E}">
        <p14:creationId xmlns:p14="http://schemas.microsoft.com/office/powerpoint/2010/main" val="4258555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341158-E717-4E9F-BDC9-3BA82BB9037F}"/>
              </a:ext>
            </a:extLst>
          </p:cNvPr>
          <p:cNvSpPr txBox="1"/>
          <p:nvPr/>
        </p:nvSpPr>
        <p:spPr>
          <a:xfrm>
            <a:off x="2279576" y="1700808"/>
            <a:ext cx="84249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/>
              <a:t>####sobel filter</a:t>
            </a:r>
          </a:p>
          <a:p>
            <a:r>
              <a:rPr lang="en-US" altLang="zh-CN" sz="2200"/>
              <a:t>gx=np.array([[1,0,-1],[2,0,-2],[1,0,-1]])</a:t>
            </a:r>
          </a:p>
          <a:p>
            <a:r>
              <a:rPr lang="en-US" altLang="zh-CN" sz="2200"/>
              <a:t>gy=np.array([[-1,-2,-1],[0,0,0],[1,2,1]])</a:t>
            </a:r>
          </a:p>
          <a:p>
            <a:r>
              <a:rPr lang="en-US" altLang="zh-CN" sz="2200"/>
              <a:t>filtered_x=convolve2d(I,gx)</a:t>
            </a:r>
          </a:p>
          <a:p>
            <a:r>
              <a:rPr lang="en-US" altLang="zh-CN" sz="2200"/>
              <a:t>filtered_y=convolve2d(I,gy)</a:t>
            </a:r>
          </a:p>
          <a:p>
            <a:r>
              <a:rPr lang="en-US" altLang="zh-CN" sz="2200"/>
              <a:t>result_sobel=(filtered_x*filtered_x+filtered_y*filtered_y)**0.5</a:t>
            </a:r>
          </a:p>
          <a:p>
            <a:r>
              <a:rPr lang="en-US" altLang="zh-CN" sz="2200"/>
              <a:t>plt.imshow(result_sobel,cmap='gray')</a:t>
            </a:r>
            <a:endParaRPr lang="en-US" sz="220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38545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42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0">
            <a:extLst>
              <a:ext uri="{FF2B5EF4-FFF2-40B4-BE49-F238E27FC236}">
                <a16:creationId xmlns:a16="http://schemas.microsoft.com/office/drawing/2014/main" id="{31FCDFFE-F450-4B6F-B999-E0F771D85174}"/>
              </a:ext>
            </a:extLst>
          </p:cNvPr>
          <p:cNvSpPr>
            <a:spLocks/>
          </p:cNvSpPr>
          <p:nvPr/>
        </p:nvSpPr>
        <p:spPr bwMode="auto">
          <a:xfrm>
            <a:off x="2027080" y="1533600"/>
            <a:ext cx="751359" cy="807084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99">
            <a:extLst>
              <a:ext uri="{FF2B5EF4-FFF2-40B4-BE49-F238E27FC236}">
                <a16:creationId xmlns:a16="http://schemas.microsoft.com/office/drawing/2014/main" id="{8BA1C662-AD03-4F6C-80FF-3192E7780273}"/>
              </a:ext>
            </a:extLst>
          </p:cNvPr>
          <p:cNvSpPr txBox="1"/>
          <p:nvPr/>
        </p:nvSpPr>
        <p:spPr>
          <a:xfrm>
            <a:off x="1898731" y="2494139"/>
            <a:ext cx="3549198" cy="246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一维卷积；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二维卷积；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均值滤波和高斯滤波；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基于梯度的图像滤波。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100">
            <a:extLst>
              <a:ext uri="{FF2B5EF4-FFF2-40B4-BE49-F238E27FC236}">
                <a16:creationId xmlns:a16="http://schemas.microsoft.com/office/drawing/2014/main" id="{AA5C5046-A0CC-4700-8C69-FDFEEB75356E}"/>
              </a:ext>
            </a:extLst>
          </p:cNvPr>
          <p:cNvSpPr/>
          <p:nvPr/>
        </p:nvSpPr>
        <p:spPr>
          <a:xfrm>
            <a:off x="2860839" y="1757456"/>
            <a:ext cx="1627422" cy="591424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教学内容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3">
            <a:extLst>
              <a:ext uri="{FF2B5EF4-FFF2-40B4-BE49-F238E27FC236}">
                <a16:creationId xmlns:a16="http://schemas.microsoft.com/office/drawing/2014/main" id="{EC571F80-3979-494E-8873-93F52CB7D7DA}"/>
              </a:ext>
            </a:extLst>
          </p:cNvPr>
          <p:cNvSpPr/>
          <p:nvPr/>
        </p:nvSpPr>
        <p:spPr>
          <a:xfrm>
            <a:off x="11208568" y="9081"/>
            <a:ext cx="673443" cy="997807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A59D11-C6E2-4B27-A24B-5033C4E859B1}"/>
              </a:ext>
            </a:extLst>
          </p:cNvPr>
          <p:cNvSpPr txBox="1"/>
          <p:nvPr/>
        </p:nvSpPr>
        <p:spPr>
          <a:xfrm>
            <a:off x="11278056" y="30930"/>
            <a:ext cx="432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内容</a:t>
            </a:r>
            <a:endParaRPr lang="en-US" sz="2800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146301E-F33E-4C7F-AD00-C4AB741EDA77}"/>
              </a:ext>
            </a:extLst>
          </p:cNvPr>
          <p:cNvGrpSpPr/>
          <p:nvPr/>
        </p:nvGrpSpPr>
        <p:grpSpPr>
          <a:xfrm>
            <a:off x="5951984" y="404664"/>
            <a:ext cx="4986315" cy="5473945"/>
            <a:chOff x="5951984" y="404664"/>
            <a:chExt cx="4986315" cy="547394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2004F2F-61B9-4ADA-967E-06CAB31EAD40}"/>
                </a:ext>
              </a:extLst>
            </p:cNvPr>
            <p:cNvGrpSpPr/>
            <p:nvPr/>
          </p:nvGrpSpPr>
          <p:grpSpPr>
            <a:xfrm>
              <a:off x="5951984" y="404664"/>
              <a:ext cx="4986315" cy="5473945"/>
              <a:chOff x="6383338" y="508000"/>
              <a:chExt cx="5324476" cy="5845176"/>
            </a:xfrm>
          </p:grpSpPr>
          <p:sp>
            <p:nvSpPr>
              <p:cNvPr id="26" name="Freeform 5">
                <a:extLst>
                  <a:ext uri="{FF2B5EF4-FFF2-40B4-BE49-F238E27FC236}">
                    <a16:creationId xmlns:a16="http://schemas.microsoft.com/office/drawing/2014/main" id="{0008E2FE-6A54-493E-9DB1-7C25931A3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3526" y="1577975"/>
                <a:ext cx="2554288" cy="2614613"/>
              </a:xfrm>
              <a:custGeom>
                <a:avLst/>
                <a:gdLst>
                  <a:gd name="T0" fmla="*/ 0 w 800"/>
                  <a:gd name="T1" fmla="*/ 819 h 819"/>
                  <a:gd name="T2" fmla="*/ 412 w 800"/>
                  <a:gd name="T3" fmla="*/ 819 h 819"/>
                  <a:gd name="T4" fmla="*/ 800 w 800"/>
                  <a:gd name="T5" fmla="*/ 431 h 819"/>
                  <a:gd name="T6" fmla="*/ 800 w 800"/>
                  <a:gd name="T7" fmla="*/ 0 h 819"/>
                  <a:gd name="T8" fmla="*/ 388 w 800"/>
                  <a:gd name="T9" fmla="*/ 0 h 819"/>
                  <a:gd name="T10" fmla="*/ 0 w 800"/>
                  <a:gd name="T11" fmla="*/ 388 h 819"/>
                  <a:gd name="T12" fmla="*/ 0 w 800"/>
                  <a:gd name="T13" fmla="*/ 819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0" h="819">
                    <a:moveTo>
                      <a:pt x="0" y="819"/>
                    </a:moveTo>
                    <a:cubicBezTo>
                      <a:pt x="412" y="819"/>
                      <a:pt x="412" y="819"/>
                      <a:pt x="412" y="819"/>
                    </a:cubicBezTo>
                    <a:cubicBezTo>
                      <a:pt x="625" y="819"/>
                      <a:pt x="800" y="644"/>
                      <a:pt x="800" y="431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388" y="0"/>
                      <a:pt x="388" y="0"/>
                      <a:pt x="388" y="0"/>
                    </a:cubicBezTo>
                    <a:cubicBezTo>
                      <a:pt x="175" y="0"/>
                      <a:pt x="0" y="175"/>
                      <a:pt x="0" y="388"/>
                    </a:cubicBezTo>
                    <a:lnTo>
                      <a:pt x="0" y="819"/>
                    </a:lnTo>
                    <a:close/>
                  </a:path>
                </a:pathLst>
              </a:custGeom>
              <a:solidFill>
                <a:srgbClr val="F18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7A82F24D-0859-46F6-B9F1-34CCCD089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4338" y="1727200"/>
                <a:ext cx="2249488" cy="2314575"/>
              </a:xfrm>
              <a:custGeom>
                <a:avLst/>
                <a:gdLst>
                  <a:gd name="T0" fmla="*/ 0 w 705"/>
                  <a:gd name="T1" fmla="*/ 725 h 725"/>
                  <a:gd name="T2" fmla="*/ 365 w 705"/>
                  <a:gd name="T3" fmla="*/ 725 h 725"/>
                  <a:gd name="T4" fmla="*/ 705 w 705"/>
                  <a:gd name="T5" fmla="*/ 384 h 725"/>
                  <a:gd name="T6" fmla="*/ 705 w 705"/>
                  <a:gd name="T7" fmla="*/ 0 h 725"/>
                  <a:gd name="T8" fmla="*/ 341 w 705"/>
                  <a:gd name="T9" fmla="*/ 0 h 725"/>
                  <a:gd name="T10" fmla="*/ 0 w 705"/>
                  <a:gd name="T11" fmla="*/ 341 h 725"/>
                  <a:gd name="T12" fmla="*/ 0 w 705"/>
                  <a:gd name="T13" fmla="*/ 725 h 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725">
                    <a:moveTo>
                      <a:pt x="0" y="725"/>
                    </a:moveTo>
                    <a:cubicBezTo>
                      <a:pt x="365" y="725"/>
                      <a:pt x="365" y="725"/>
                      <a:pt x="365" y="725"/>
                    </a:cubicBezTo>
                    <a:cubicBezTo>
                      <a:pt x="552" y="725"/>
                      <a:pt x="705" y="571"/>
                      <a:pt x="705" y="384"/>
                    </a:cubicBezTo>
                    <a:cubicBezTo>
                      <a:pt x="705" y="0"/>
                      <a:pt x="705" y="0"/>
                      <a:pt x="705" y="0"/>
                    </a:cubicBezTo>
                    <a:cubicBezTo>
                      <a:pt x="341" y="0"/>
                      <a:pt x="341" y="0"/>
                      <a:pt x="341" y="0"/>
                    </a:cubicBezTo>
                    <a:cubicBezTo>
                      <a:pt x="154" y="0"/>
                      <a:pt x="0" y="154"/>
                      <a:pt x="0" y="341"/>
                    </a:cubicBezTo>
                    <a:lnTo>
                      <a:pt x="0" y="725"/>
                    </a:lnTo>
                    <a:close/>
                  </a:path>
                </a:pathLst>
              </a:custGeom>
              <a:solidFill>
                <a:srgbClr val="FCFC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6EABBB37-E23B-4142-8B2F-C7BD14715F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3526" y="4192588"/>
                <a:ext cx="2109788" cy="2160588"/>
              </a:xfrm>
              <a:custGeom>
                <a:avLst/>
                <a:gdLst>
                  <a:gd name="T0" fmla="*/ 0 w 661"/>
                  <a:gd name="T1" fmla="*/ 0 h 677"/>
                  <a:gd name="T2" fmla="*/ 340 w 661"/>
                  <a:gd name="T3" fmla="*/ 0 h 677"/>
                  <a:gd name="T4" fmla="*/ 661 w 661"/>
                  <a:gd name="T5" fmla="*/ 321 h 677"/>
                  <a:gd name="T6" fmla="*/ 661 w 661"/>
                  <a:gd name="T7" fmla="*/ 677 h 677"/>
                  <a:gd name="T8" fmla="*/ 321 w 661"/>
                  <a:gd name="T9" fmla="*/ 677 h 677"/>
                  <a:gd name="T10" fmla="*/ 0 w 661"/>
                  <a:gd name="T11" fmla="*/ 356 h 677"/>
                  <a:gd name="T12" fmla="*/ 0 w 661"/>
                  <a:gd name="T13" fmla="*/ 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1" h="677">
                    <a:moveTo>
                      <a:pt x="0" y="0"/>
                    </a:moveTo>
                    <a:cubicBezTo>
                      <a:pt x="340" y="0"/>
                      <a:pt x="340" y="0"/>
                      <a:pt x="340" y="0"/>
                    </a:cubicBezTo>
                    <a:cubicBezTo>
                      <a:pt x="517" y="0"/>
                      <a:pt x="661" y="144"/>
                      <a:pt x="661" y="321"/>
                    </a:cubicBezTo>
                    <a:cubicBezTo>
                      <a:pt x="661" y="677"/>
                      <a:pt x="661" y="677"/>
                      <a:pt x="661" y="677"/>
                    </a:cubicBezTo>
                    <a:cubicBezTo>
                      <a:pt x="321" y="677"/>
                      <a:pt x="321" y="677"/>
                      <a:pt x="321" y="677"/>
                    </a:cubicBezTo>
                    <a:cubicBezTo>
                      <a:pt x="144" y="677"/>
                      <a:pt x="0" y="532"/>
                      <a:pt x="0" y="3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9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ABC18B77-55F9-4F43-B6BB-69259E3E13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4338" y="4341813"/>
                <a:ext cx="1809750" cy="1860550"/>
              </a:xfrm>
              <a:custGeom>
                <a:avLst/>
                <a:gdLst>
                  <a:gd name="T0" fmla="*/ 0 w 567"/>
                  <a:gd name="T1" fmla="*/ 0 h 583"/>
                  <a:gd name="T2" fmla="*/ 0 w 567"/>
                  <a:gd name="T3" fmla="*/ 309 h 583"/>
                  <a:gd name="T4" fmla="*/ 274 w 567"/>
                  <a:gd name="T5" fmla="*/ 583 h 583"/>
                  <a:gd name="T6" fmla="*/ 567 w 567"/>
                  <a:gd name="T7" fmla="*/ 583 h 583"/>
                  <a:gd name="T8" fmla="*/ 567 w 567"/>
                  <a:gd name="T9" fmla="*/ 274 h 583"/>
                  <a:gd name="T10" fmla="*/ 293 w 567"/>
                  <a:gd name="T11" fmla="*/ 0 h 583"/>
                  <a:gd name="T12" fmla="*/ 0 w 567"/>
                  <a:gd name="T13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83">
                    <a:moveTo>
                      <a:pt x="0" y="0"/>
                    </a:moveTo>
                    <a:cubicBezTo>
                      <a:pt x="0" y="309"/>
                      <a:pt x="0" y="309"/>
                      <a:pt x="0" y="309"/>
                    </a:cubicBezTo>
                    <a:cubicBezTo>
                      <a:pt x="0" y="459"/>
                      <a:pt x="124" y="583"/>
                      <a:pt x="274" y="583"/>
                    </a:cubicBezTo>
                    <a:cubicBezTo>
                      <a:pt x="567" y="583"/>
                      <a:pt x="567" y="583"/>
                      <a:pt x="567" y="583"/>
                    </a:cubicBezTo>
                    <a:cubicBezTo>
                      <a:pt x="567" y="274"/>
                      <a:pt x="567" y="274"/>
                      <a:pt x="567" y="274"/>
                    </a:cubicBezTo>
                    <a:cubicBezTo>
                      <a:pt x="567" y="123"/>
                      <a:pt x="444" y="0"/>
                      <a:pt x="29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FC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986C69D2-993C-4668-A50A-B58CA5C378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3338" y="1577975"/>
                <a:ext cx="2554288" cy="2614613"/>
              </a:xfrm>
              <a:custGeom>
                <a:avLst/>
                <a:gdLst>
                  <a:gd name="T0" fmla="*/ 800 w 800"/>
                  <a:gd name="T1" fmla="*/ 819 h 819"/>
                  <a:gd name="T2" fmla="*/ 388 w 800"/>
                  <a:gd name="T3" fmla="*/ 819 h 819"/>
                  <a:gd name="T4" fmla="*/ 0 w 800"/>
                  <a:gd name="T5" fmla="*/ 431 h 819"/>
                  <a:gd name="T6" fmla="*/ 0 w 800"/>
                  <a:gd name="T7" fmla="*/ 0 h 819"/>
                  <a:gd name="T8" fmla="*/ 412 w 800"/>
                  <a:gd name="T9" fmla="*/ 0 h 819"/>
                  <a:gd name="T10" fmla="*/ 800 w 800"/>
                  <a:gd name="T11" fmla="*/ 388 h 819"/>
                  <a:gd name="T12" fmla="*/ 800 w 800"/>
                  <a:gd name="T13" fmla="*/ 819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0" h="819">
                    <a:moveTo>
                      <a:pt x="800" y="819"/>
                    </a:moveTo>
                    <a:cubicBezTo>
                      <a:pt x="388" y="819"/>
                      <a:pt x="388" y="819"/>
                      <a:pt x="388" y="819"/>
                    </a:cubicBezTo>
                    <a:cubicBezTo>
                      <a:pt x="175" y="819"/>
                      <a:pt x="0" y="644"/>
                      <a:pt x="0" y="4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12" y="0"/>
                      <a:pt x="412" y="0"/>
                      <a:pt x="412" y="0"/>
                    </a:cubicBezTo>
                    <a:cubicBezTo>
                      <a:pt x="625" y="0"/>
                      <a:pt x="800" y="175"/>
                      <a:pt x="800" y="388"/>
                    </a:cubicBezTo>
                    <a:lnTo>
                      <a:pt x="800" y="819"/>
                    </a:lnTo>
                    <a:close/>
                  </a:path>
                </a:pathLst>
              </a:custGeom>
              <a:solidFill>
                <a:srgbClr val="FAB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D1D0EF21-52CF-4B09-8CFF-5FD8242C9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5738" y="1727200"/>
                <a:ext cx="2251075" cy="2314575"/>
              </a:xfrm>
              <a:custGeom>
                <a:avLst/>
                <a:gdLst>
                  <a:gd name="T0" fmla="*/ 705 w 705"/>
                  <a:gd name="T1" fmla="*/ 725 h 725"/>
                  <a:gd name="T2" fmla="*/ 705 w 705"/>
                  <a:gd name="T3" fmla="*/ 341 h 725"/>
                  <a:gd name="T4" fmla="*/ 364 w 705"/>
                  <a:gd name="T5" fmla="*/ 0 h 725"/>
                  <a:gd name="T6" fmla="*/ 0 w 705"/>
                  <a:gd name="T7" fmla="*/ 0 h 725"/>
                  <a:gd name="T8" fmla="*/ 0 w 705"/>
                  <a:gd name="T9" fmla="*/ 384 h 725"/>
                  <a:gd name="T10" fmla="*/ 340 w 705"/>
                  <a:gd name="T11" fmla="*/ 725 h 725"/>
                  <a:gd name="T12" fmla="*/ 705 w 705"/>
                  <a:gd name="T13" fmla="*/ 725 h 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725">
                    <a:moveTo>
                      <a:pt x="705" y="725"/>
                    </a:moveTo>
                    <a:cubicBezTo>
                      <a:pt x="705" y="341"/>
                      <a:pt x="705" y="341"/>
                      <a:pt x="705" y="341"/>
                    </a:cubicBezTo>
                    <a:cubicBezTo>
                      <a:pt x="705" y="154"/>
                      <a:pt x="551" y="0"/>
                      <a:pt x="36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84"/>
                      <a:pt x="0" y="384"/>
                      <a:pt x="0" y="384"/>
                    </a:cubicBezTo>
                    <a:cubicBezTo>
                      <a:pt x="0" y="571"/>
                      <a:pt x="153" y="725"/>
                      <a:pt x="340" y="725"/>
                    </a:cubicBezTo>
                    <a:lnTo>
                      <a:pt x="705" y="725"/>
                    </a:lnTo>
                    <a:close/>
                  </a:path>
                </a:pathLst>
              </a:custGeom>
              <a:solidFill>
                <a:srgbClr val="FCFC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CADE0E82-2CEC-4EAB-85EC-9A30D6498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0563" y="508000"/>
                <a:ext cx="719138" cy="1822450"/>
              </a:xfrm>
              <a:custGeom>
                <a:avLst/>
                <a:gdLst>
                  <a:gd name="T0" fmla="*/ 117 w 225"/>
                  <a:gd name="T1" fmla="*/ 132 h 571"/>
                  <a:gd name="T2" fmla="*/ 63 w 225"/>
                  <a:gd name="T3" fmla="*/ 132 h 571"/>
                  <a:gd name="T4" fmla="*/ 0 w 225"/>
                  <a:gd name="T5" fmla="*/ 69 h 571"/>
                  <a:gd name="T6" fmla="*/ 0 w 225"/>
                  <a:gd name="T7" fmla="*/ 0 h 571"/>
                  <a:gd name="T8" fmla="*/ 66 w 225"/>
                  <a:gd name="T9" fmla="*/ 0 h 571"/>
                  <a:gd name="T10" fmla="*/ 129 w 225"/>
                  <a:gd name="T11" fmla="*/ 63 h 571"/>
                  <a:gd name="T12" fmla="*/ 129 w 225"/>
                  <a:gd name="T13" fmla="*/ 115 h 571"/>
                  <a:gd name="T14" fmla="*/ 225 w 225"/>
                  <a:gd name="T15" fmla="*/ 558 h 571"/>
                  <a:gd name="T16" fmla="*/ 205 w 225"/>
                  <a:gd name="T17" fmla="*/ 558 h 571"/>
                  <a:gd name="T18" fmla="*/ 117 w 225"/>
                  <a:gd name="T19" fmla="*/ 132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5" h="571">
                    <a:moveTo>
                      <a:pt x="117" y="132"/>
                    </a:moveTo>
                    <a:cubicBezTo>
                      <a:pt x="63" y="132"/>
                      <a:pt x="63" y="132"/>
                      <a:pt x="63" y="132"/>
                    </a:cubicBezTo>
                    <a:cubicBezTo>
                      <a:pt x="28" y="132"/>
                      <a:pt x="0" y="104"/>
                      <a:pt x="0" y="6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01" y="0"/>
                      <a:pt x="129" y="28"/>
                      <a:pt x="129" y="63"/>
                    </a:cubicBezTo>
                    <a:cubicBezTo>
                      <a:pt x="129" y="115"/>
                      <a:pt x="129" y="115"/>
                      <a:pt x="129" y="115"/>
                    </a:cubicBezTo>
                    <a:cubicBezTo>
                      <a:pt x="219" y="218"/>
                      <a:pt x="225" y="428"/>
                      <a:pt x="225" y="558"/>
                    </a:cubicBezTo>
                    <a:cubicBezTo>
                      <a:pt x="225" y="571"/>
                      <a:pt x="205" y="571"/>
                      <a:pt x="205" y="558"/>
                    </a:cubicBezTo>
                    <a:cubicBezTo>
                      <a:pt x="205" y="420"/>
                      <a:pt x="204" y="247"/>
                      <a:pt x="117" y="132"/>
                    </a:cubicBezTo>
                    <a:close/>
                  </a:path>
                </a:pathLst>
              </a:custGeom>
              <a:solidFill>
                <a:srgbClr val="5132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86261894-3DD8-49E8-8599-DEB8D2AE2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1451" y="508000"/>
                <a:ext cx="717550" cy="1822450"/>
              </a:xfrm>
              <a:custGeom>
                <a:avLst/>
                <a:gdLst>
                  <a:gd name="T0" fmla="*/ 108 w 225"/>
                  <a:gd name="T1" fmla="*/ 132 h 571"/>
                  <a:gd name="T2" fmla="*/ 163 w 225"/>
                  <a:gd name="T3" fmla="*/ 132 h 571"/>
                  <a:gd name="T4" fmla="*/ 225 w 225"/>
                  <a:gd name="T5" fmla="*/ 69 h 571"/>
                  <a:gd name="T6" fmla="*/ 225 w 225"/>
                  <a:gd name="T7" fmla="*/ 0 h 571"/>
                  <a:gd name="T8" fmla="*/ 159 w 225"/>
                  <a:gd name="T9" fmla="*/ 0 h 571"/>
                  <a:gd name="T10" fmla="*/ 97 w 225"/>
                  <a:gd name="T11" fmla="*/ 63 h 571"/>
                  <a:gd name="T12" fmla="*/ 97 w 225"/>
                  <a:gd name="T13" fmla="*/ 115 h 571"/>
                  <a:gd name="T14" fmla="*/ 0 w 225"/>
                  <a:gd name="T15" fmla="*/ 558 h 571"/>
                  <a:gd name="T16" fmla="*/ 20 w 225"/>
                  <a:gd name="T17" fmla="*/ 558 h 571"/>
                  <a:gd name="T18" fmla="*/ 108 w 225"/>
                  <a:gd name="T19" fmla="*/ 132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5" h="571">
                    <a:moveTo>
                      <a:pt x="108" y="132"/>
                    </a:moveTo>
                    <a:cubicBezTo>
                      <a:pt x="163" y="132"/>
                      <a:pt x="163" y="132"/>
                      <a:pt x="163" y="132"/>
                    </a:cubicBezTo>
                    <a:cubicBezTo>
                      <a:pt x="197" y="132"/>
                      <a:pt x="225" y="104"/>
                      <a:pt x="225" y="69"/>
                    </a:cubicBezTo>
                    <a:cubicBezTo>
                      <a:pt x="225" y="0"/>
                      <a:pt x="225" y="0"/>
                      <a:pt x="225" y="0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125" y="0"/>
                      <a:pt x="97" y="28"/>
                      <a:pt x="97" y="63"/>
                    </a:cubicBezTo>
                    <a:cubicBezTo>
                      <a:pt x="97" y="115"/>
                      <a:pt x="97" y="115"/>
                      <a:pt x="97" y="115"/>
                    </a:cubicBezTo>
                    <a:cubicBezTo>
                      <a:pt x="6" y="218"/>
                      <a:pt x="0" y="428"/>
                      <a:pt x="0" y="558"/>
                    </a:cubicBezTo>
                    <a:cubicBezTo>
                      <a:pt x="0" y="571"/>
                      <a:pt x="20" y="571"/>
                      <a:pt x="20" y="558"/>
                    </a:cubicBezTo>
                    <a:cubicBezTo>
                      <a:pt x="20" y="420"/>
                      <a:pt x="21" y="247"/>
                      <a:pt x="108" y="132"/>
                    </a:cubicBezTo>
                    <a:close/>
                  </a:path>
                </a:pathLst>
              </a:custGeom>
              <a:solidFill>
                <a:srgbClr val="5132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CCF689F2-DDE1-4DD8-B8C5-03CA7B56A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6251" y="4192588"/>
                <a:ext cx="2111375" cy="2160588"/>
              </a:xfrm>
              <a:custGeom>
                <a:avLst/>
                <a:gdLst>
                  <a:gd name="T0" fmla="*/ 661 w 661"/>
                  <a:gd name="T1" fmla="*/ 0 h 677"/>
                  <a:gd name="T2" fmla="*/ 321 w 661"/>
                  <a:gd name="T3" fmla="*/ 0 h 677"/>
                  <a:gd name="T4" fmla="*/ 0 w 661"/>
                  <a:gd name="T5" fmla="*/ 321 h 677"/>
                  <a:gd name="T6" fmla="*/ 0 w 661"/>
                  <a:gd name="T7" fmla="*/ 677 h 677"/>
                  <a:gd name="T8" fmla="*/ 340 w 661"/>
                  <a:gd name="T9" fmla="*/ 677 h 677"/>
                  <a:gd name="T10" fmla="*/ 661 w 661"/>
                  <a:gd name="T11" fmla="*/ 356 h 677"/>
                  <a:gd name="T12" fmla="*/ 661 w 661"/>
                  <a:gd name="T13" fmla="*/ 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1" h="677">
                    <a:moveTo>
                      <a:pt x="661" y="0"/>
                    </a:moveTo>
                    <a:cubicBezTo>
                      <a:pt x="321" y="0"/>
                      <a:pt x="321" y="0"/>
                      <a:pt x="321" y="0"/>
                    </a:cubicBezTo>
                    <a:cubicBezTo>
                      <a:pt x="144" y="0"/>
                      <a:pt x="0" y="144"/>
                      <a:pt x="0" y="321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340" y="677"/>
                      <a:pt x="340" y="677"/>
                      <a:pt x="340" y="677"/>
                    </a:cubicBezTo>
                    <a:cubicBezTo>
                      <a:pt x="517" y="677"/>
                      <a:pt x="661" y="532"/>
                      <a:pt x="661" y="356"/>
                    </a:cubicBez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7C7CD900-030F-4692-95D5-0A0AF52E6A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7063" y="4341813"/>
                <a:ext cx="1809750" cy="1860550"/>
              </a:xfrm>
              <a:custGeom>
                <a:avLst/>
                <a:gdLst>
                  <a:gd name="T0" fmla="*/ 567 w 567"/>
                  <a:gd name="T1" fmla="*/ 0 h 583"/>
                  <a:gd name="T2" fmla="*/ 274 w 567"/>
                  <a:gd name="T3" fmla="*/ 0 h 583"/>
                  <a:gd name="T4" fmla="*/ 0 w 567"/>
                  <a:gd name="T5" fmla="*/ 274 h 583"/>
                  <a:gd name="T6" fmla="*/ 0 w 567"/>
                  <a:gd name="T7" fmla="*/ 583 h 583"/>
                  <a:gd name="T8" fmla="*/ 293 w 567"/>
                  <a:gd name="T9" fmla="*/ 583 h 583"/>
                  <a:gd name="T10" fmla="*/ 567 w 567"/>
                  <a:gd name="T11" fmla="*/ 309 h 583"/>
                  <a:gd name="T12" fmla="*/ 567 w 567"/>
                  <a:gd name="T13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83">
                    <a:moveTo>
                      <a:pt x="567" y="0"/>
                    </a:moveTo>
                    <a:cubicBezTo>
                      <a:pt x="274" y="0"/>
                      <a:pt x="274" y="0"/>
                      <a:pt x="274" y="0"/>
                    </a:cubicBezTo>
                    <a:cubicBezTo>
                      <a:pt x="123" y="0"/>
                      <a:pt x="0" y="123"/>
                      <a:pt x="0" y="274"/>
                    </a:cubicBezTo>
                    <a:cubicBezTo>
                      <a:pt x="0" y="583"/>
                      <a:pt x="0" y="583"/>
                      <a:pt x="0" y="583"/>
                    </a:cubicBezTo>
                    <a:cubicBezTo>
                      <a:pt x="293" y="583"/>
                      <a:pt x="293" y="583"/>
                      <a:pt x="293" y="583"/>
                    </a:cubicBezTo>
                    <a:cubicBezTo>
                      <a:pt x="443" y="583"/>
                      <a:pt x="567" y="459"/>
                      <a:pt x="567" y="309"/>
                    </a:cubicBez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FCFC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1421FF89-24F6-401B-9382-AB5F37BF0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7626" y="2071688"/>
                <a:ext cx="215900" cy="3975100"/>
              </a:xfrm>
              <a:custGeom>
                <a:avLst/>
                <a:gdLst>
                  <a:gd name="T0" fmla="*/ 34 w 68"/>
                  <a:gd name="T1" fmla="*/ 0 h 1245"/>
                  <a:gd name="T2" fmla="*/ 34 w 68"/>
                  <a:gd name="T3" fmla="*/ 0 h 1245"/>
                  <a:gd name="T4" fmla="*/ 68 w 68"/>
                  <a:gd name="T5" fmla="*/ 34 h 1245"/>
                  <a:gd name="T6" fmla="*/ 68 w 68"/>
                  <a:gd name="T7" fmla="*/ 1211 h 1245"/>
                  <a:gd name="T8" fmla="*/ 34 w 68"/>
                  <a:gd name="T9" fmla="*/ 1245 h 1245"/>
                  <a:gd name="T10" fmla="*/ 34 w 68"/>
                  <a:gd name="T11" fmla="*/ 1245 h 1245"/>
                  <a:gd name="T12" fmla="*/ 0 w 68"/>
                  <a:gd name="T13" fmla="*/ 1211 h 1245"/>
                  <a:gd name="T14" fmla="*/ 0 w 68"/>
                  <a:gd name="T15" fmla="*/ 34 h 1245"/>
                  <a:gd name="T16" fmla="*/ 34 w 68"/>
                  <a:gd name="T17" fmla="*/ 0 h 1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245">
                    <a:moveTo>
                      <a:pt x="34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53" y="0"/>
                      <a:pt x="68" y="16"/>
                      <a:pt x="68" y="34"/>
                    </a:cubicBezTo>
                    <a:cubicBezTo>
                      <a:pt x="68" y="1211"/>
                      <a:pt x="68" y="1211"/>
                      <a:pt x="68" y="1211"/>
                    </a:cubicBezTo>
                    <a:cubicBezTo>
                      <a:pt x="68" y="1229"/>
                      <a:pt x="53" y="1245"/>
                      <a:pt x="34" y="1245"/>
                    </a:cubicBezTo>
                    <a:cubicBezTo>
                      <a:pt x="34" y="1245"/>
                      <a:pt x="34" y="1245"/>
                      <a:pt x="34" y="1245"/>
                    </a:cubicBezTo>
                    <a:cubicBezTo>
                      <a:pt x="15" y="1245"/>
                      <a:pt x="0" y="1229"/>
                      <a:pt x="0" y="1211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6"/>
                      <a:pt x="15" y="0"/>
                      <a:pt x="34" y="0"/>
                    </a:cubicBezTo>
                    <a:close/>
                  </a:path>
                </a:pathLst>
              </a:custGeom>
              <a:solidFill>
                <a:srgbClr val="5132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6">
                <a:extLst>
                  <a:ext uri="{FF2B5EF4-FFF2-40B4-BE49-F238E27FC236}">
                    <a16:creationId xmlns:a16="http://schemas.microsoft.com/office/drawing/2014/main" id="{AC60E805-0CE0-4E0D-8813-E9F092A360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26226" y="1817688"/>
                <a:ext cx="407988" cy="436563"/>
              </a:xfrm>
              <a:custGeom>
                <a:avLst/>
                <a:gdLst>
                  <a:gd name="T0" fmla="*/ 35 w 128"/>
                  <a:gd name="T1" fmla="*/ 115 h 137"/>
                  <a:gd name="T2" fmla="*/ 28 w 128"/>
                  <a:gd name="T3" fmla="*/ 128 h 137"/>
                  <a:gd name="T4" fmla="*/ 14 w 128"/>
                  <a:gd name="T5" fmla="*/ 137 h 137"/>
                  <a:gd name="T6" fmla="*/ 5 w 128"/>
                  <a:gd name="T7" fmla="*/ 135 h 137"/>
                  <a:gd name="T8" fmla="*/ 0 w 128"/>
                  <a:gd name="T9" fmla="*/ 122 h 137"/>
                  <a:gd name="T10" fmla="*/ 1 w 128"/>
                  <a:gd name="T11" fmla="*/ 116 h 137"/>
                  <a:gd name="T12" fmla="*/ 50 w 128"/>
                  <a:gd name="T13" fmla="*/ 8 h 137"/>
                  <a:gd name="T14" fmla="*/ 56 w 128"/>
                  <a:gd name="T15" fmla="*/ 2 h 137"/>
                  <a:gd name="T16" fmla="*/ 64 w 128"/>
                  <a:gd name="T17" fmla="*/ 0 h 137"/>
                  <a:gd name="T18" fmla="*/ 73 w 128"/>
                  <a:gd name="T19" fmla="*/ 2 h 137"/>
                  <a:gd name="T20" fmla="*/ 79 w 128"/>
                  <a:gd name="T21" fmla="*/ 8 h 137"/>
                  <a:gd name="T22" fmla="*/ 127 w 128"/>
                  <a:gd name="T23" fmla="*/ 116 h 137"/>
                  <a:gd name="T24" fmla="*/ 128 w 128"/>
                  <a:gd name="T25" fmla="*/ 122 h 137"/>
                  <a:gd name="T26" fmla="*/ 122 w 128"/>
                  <a:gd name="T27" fmla="*/ 135 h 137"/>
                  <a:gd name="T28" fmla="*/ 113 w 128"/>
                  <a:gd name="T29" fmla="*/ 137 h 137"/>
                  <a:gd name="T30" fmla="*/ 100 w 128"/>
                  <a:gd name="T31" fmla="*/ 128 h 137"/>
                  <a:gd name="T32" fmla="*/ 93 w 128"/>
                  <a:gd name="T33" fmla="*/ 115 h 137"/>
                  <a:gd name="T34" fmla="*/ 35 w 128"/>
                  <a:gd name="T35" fmla="*/ 115 h 137"/>
                  <a:gd name="T36" fmla="*/ 81 w 128"/>
                  <a:gd name="T37" fmla="*/ 89 h 137"/>
                  <a:gd name="T38" fmla="*/ 64 w 128"/>
                  <a:gd name="T39" fmla="*/ 49 h 137"/>
                  <a:gd name="T40" fmla="*/ 46 w 128"/>
                  <a:gd name="T41" fmla="*/ 89 h 137"/>
                  <a:gd name="T42" fmla="*/ 81 w 128"/>
                  <a:gd name="T43" fmla="*/ 89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8" h="137">
                    <a:moveTo>
                      <a:pt x="35" y="115"/>
                    </a:moveTo>
                    <a:cubicBezTo>
                      <a:pt x="28" y="128"/>
                      <a:pt x="28" y="128"/>
                      <a:pt x="28" y="128"/>
                    </a:cubicBezTo>
                    <a:cubicBezTo>
                      <a:pt x="25" y="134"/>
                      <a:pt x="21" y="137"/>
                      <a:pt x="14" y="137"/>
                    </a:cubicBezTo>
                    <a:cubicBezTo>
                      <a:pt x="12" y="137"/>
                      <a:pt x="9" y="136"/>
                      <a:pt x="5" y="135"/>
                    </a:cubicBezTo>
                    <a:cubicBezTo>
                      <a:pt x="1" y="133"/>
                      <a:pt x="0" y="129"/>
                      <a:pt x="0" y="122"/>
                    </a:cubicBezTo>
                    <a:cubicBezTo>
                      <a:pt x="0" y="120"/>
                      <a:pt x="0" y="118"/>
                      <a:pt x="1" y="116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1" y="5"/>
                      <a:pt x="53" y="3"/>
                      <a:pt x="56" y="2"/>
                    </a:cubicBezTo>
                    <a:cubicBezTo>
                      <a:pt x="59" y="1"/>
                      <a:pt x="61" y="0"/>
                      <a:pt x="64" y="0"/>
                    </a:cubicBezTo>
                    <a:cubicBezTo>
                      <a:pt x="67" y="0"/>
                      <a:pt x="70" y="1"/>
                      <a:pt x="73" y="2"/>
                    </a:cubicBezTo>
                    <a:cubicBezTo>
                      <a:pt x="76" y="3"/>
                      <a:pt x="78" y="5"/>
                      <a:pt x="79" y="8"/>
                    </a:cubicBezTo>
                    <a:cubicBezTo>
                      <a:pt x="127" y="116"/>
                      <a:pt x="127" y="116"/>
                      <a:pt x="127" y="116"/>
                    </a:cubicBezTo>
                    <a:cubicBezTo>
                      <a:pt x="128" y="118"/>
                      <a:pt x="128" y="120"/>
                      <a:pt x="128" y="122"/>
                    </a:cubicBezTo>
                    <a:cubicBezTo>
                      <a:pt x="128" y="128"/>
                      <a:pt x="126" y="133"/>
                      <a:pt x="122" y="135"/>
                    </a:cubicBezTo>
                    <a:cubicBezTo>
                      <a:pt x="118" y="136"/>
                      <a:pt x="115" y="137"/>
                      <a:pt x="113" y="137"/>
                    </a:cubicBezTo>
                    <a:cubicBezTo>
                      <a:pt x="107" y="137"/>
                      <a:pt x="103" y="134"/>
                      <a:pt x="100" y="128"/>
                    </a:cubicBezTo>
                    <a:cubicBezTo>
                      <a:pt x="93" y="115"/>
                      <a:pt x="93" y="115"/>
                      <a:pt x="93" y="115"/>
                    </a:cubicBezTo>
                    <a:cubicBezTo>
                      <a:pt x="35" y="115"/>
                      <a:pt x="35" y="115"/>
                      <a:pt x="35" y="115"/>
                    </a:cubicBezTo>
                    <a:close/>
                    <a:moveTo>
                      <a:pt x="81" y="89"/>
                    </a:moveTo>
                    <a:cubicBezTo>
                      <a:pt x="64" y="49"/>
                      <a:pt x="64" y="49"/>
                      <a:pt x="64" y="49"/>
                    </a:cubicBezTo>
                    <a:cubicBezTo>
                      <a:pt x="46" y="89"/>
                      <a:pt x="46" y="89"/>
                      <a:pt x="46" y="89"/>
                    </a:cubicBezTo>
                    <a:lnTo>
                      <a:pt x="81" y="89"/>
                    </a:lnTo>
                    <a:close/>
                  </a:path>
                </a:pathLst>
              </a:custGeom>
              <a:solidFill>
                <a:srgbClr val="FAB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1323F95C-FA45-4A3C-9BE5-5E02DE152B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33138" y="1817688"/>
                <a:ext cx="322263" cy="427038"/>
              </a:xfrm>
              <a:custGeom>
                <a:avLst/>
                <a:gdLst>
                  <a:gd name="T0" fmla="*/ 101 w 101"/>
                  <a:gd name="T1" fmla="*/ 99 h 134"/>
                  <a:gd name="T2" fmla="*/ 87 w 101"/>
                  <a:gd name="T3" fmla="*/ 125 h 134"/>
                  <a:gd name="T4" fmla="*/ 57 w 101"/>
                  <a:gd name="T5" fmla="*/ 134 h 134"/>
                  <a:gd name="T6" fmla="*/ 15 w 101"/>
                  <a:gd name="T7" fmla="*/ 134 h 134"/>
                  <a:gd name="T8" fmla="*/ 4 w 101"/>
                  <a:gd name="T9" fmla="*/ 130 h 134"/>
                  <a:gd name="T10" fmla="*/ 0 w 101"/>
                  <a:gd name="T11" fmla="*/ 120 h 134"/>
                  <a:gd name="T12" fmla="*/ 0 w 101"/>
                  <a:gd name="T13" fmla="*/ 15 h 134"/>
                  <a:gd name="T14" fmla="*/ 4 w 101"/>
                  <a:gd name="T15" fmla="*/ 4 h 134"/>
                  <a:gd name="T16" fmla="*/ 15 w 101"/>
                  <a:gd name="T17" fmla="*/ 0 h 134"/>
                  <a:gd name="T18" fmla="*/ 49 w 101"/>
                  <a:gd name="T19" fmla="*/ 0 h 134"/>
                  <a:gd name="T20" fmla="*/ 75 w 101"/>
                  <a:gd name="T21" fmla="*/ 4 h 134"/>
                  <a:gd name="T22" fmla="*/ 90 w 101"/>
                  <a:gd name="T23" fmla="*/ 18 h 134"/>
                  <a:gd name="T24" fmla="*/ 95 w 101"/>
                  <a:gd name="T25" fmla="*/ 38 h 134"/>
                  <a:gd name="T26" fmla="*/ 92 w 101"/>
                  <a:gd name="T27" fmla="*/ 53 h 134"/>
                  <a:gd name="T28" fmla="*/ 88 w 101"/>
                  <a:gd name="T29" fmla="*/ 59 h 134"/>
                  <a:gd name="T30" fmla="*/ 84 w 101"/>
                  <a:gd name="T31" fmla="*/ 64 h 134"/>
                  <a:gd name="T32" fmla="*/ 97 w 101"/>
                  <a:gd name="T33" fmla="*/ 76 h 134"/>
                  <a:gd name="T34" fmla="*/ 101 w 101"/>
                  <a:gd name="T35" fmla="*/ 94 h 134"/>
                  <a:gd name="T36" fmla="*/ 101 w 101"/>
                  <a:gd name="T37" fmla="*/ 97 h 134"/>
                  <a:gd name="T38" fmla="*/ 101 w 101"/>
                  <a:gd name="T39" fmla="*/ 99 h 134"/>
                  <a:gd name="T40" fmla="*/ 71 w 101"/>
                  <a:gd name="T41" fmla="*/ 93 h 134"/>
                  <a:gd name="T42" fmla="*/ 66 w 101"/>
                  <a:gd name="T43" fmla="*/ 82 h 134"/>
                  <a:gd name="T44" fmla="*/ 56 w 101"/>
                  <a:gd name="T45" fmla="*/ 78 h 134"/>
                  <a:gd name="T46" fmla="*/ 30 w 101"/>
                  <a:gd name="T47" fmla="*/ 78 h 134"/>
                  <a:gd name="T48" fmla="*/ 30 w 101"/>
                  <a:gd name="T49" fmla="*/ 108 h 134"/>
                  <a:gd name="T50" fmla="*/ 57 w 101"/>
                  <a:gd name="T51" fmla="*/ 108 h 134"/>
                  <a:gd name="T52" fmla="*/ 67 w 101"/>
                  <a:gd name="T53" fmla="*/ 103 h 134"/>
                  <a:gd name="T54" fmla="*/ 71 w 101"/>
                  <a:gd name="T55" fmla="*/ 93 h 134"/>
                  <a:gd name="T56" fmla="*/ 30 w 101"/>
                  <a:gd name="T57" fmla="*/ 28 h 134"/>
                  <a:gd name="T58" fmla="*/ 30 w 101"/>
                  <a:gd name="T59" fmla="*/ 54 h 134"/>
                  <a:gd name="T60" fmla="*/ 54 w 101"/>
                  <a:gd name="T61" fmla="*/ 54 h 134"/>
                  <a:gd name="T62" fmla="*/ 63 w 101"/>
                  <a:gd name="T63" fmla="*/ 50 h 134"/>
                  <a:gd name="T64" fmla="*/ 67 w 101"/>
                  <a:gd name="T65" fmla="*/ 41 h 134"/>
                  <a:gd name="T66" fmla="*/ 63 w 101"/>
                  <a:gd name="T67" fmla="*/ 32 h 134"/>
                  <a:gd name="T68" fmla="*/ 54 w 101"/>
                  <a:gd name="T69" fmla="*/ 28 h 134"/>
                  <a:gd name="T70" fmla="*/ 30 w 101"/>
                  <a:gd name="T71" fmla="*/ 28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1" h="134">
                    <a:moveTo>
                      <a:pt x="101" y="99"/>
                    </a:moveTo>
                    <a:cubicBezTo>
                      <a:pt x="100" y="110"/>
                      <a:pt x="95" y="118"/>
                      <a:pt x="87" y="125"/>
                    </a:cubicBezTo>
                    <a:cubicBezTo>
                      <a:pt x="78" y="131"/>
                      <a:pt x="68" y="134"/>
                      <a:pt x="57" y="134"/>
                    </a:cubicBezTo>
                    <a:cubicBezTo>
                      <a:pt x="15" y="134"/>
                      <a:pt x="15" y="134"/>
                      <a:pt x="15" y="134"/>
                    </a:cubicBezTo>
                    <a:cubicBezTo>
                      <a:pt x="11" y="134"/>
                      <a:pt x="7" y="133"/>
                      <a:pt x="4" y="130"/>
                    </a:cubicBezTo>
                    <a:cubicBezTo>
                      <a:pt x="1" y="127"/>
                      <a:pt x="0" y="124"/>
                      <a:pt x="0" y="12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1"/>
                      <a:pt x="1" y="7"/>
                      <a:pt x="4" y="4"/>
                    </a:cubicBezTo>
                    <a:cubicBezTo>
                      <a:pt x="7" y="1"/>
                      <a:pt x="10" y="0"/>
                      <a:pt x="15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0" y="0"/>
                      <a:pt x="69" y="1"/>
                      <a:pt x="75" y="4"/>
                    </a:cubicBezTo>
                    <a:cubicBezTo>
                      <a:pt x="81" y="7"/>
                      <a:pt x="86" y="11"/>
                      <a:pt x="90" y="18"/>
                    </a:cubicBezTo>
                    <a:cubicBezTo>
                      <a:pt x="93" y="24"/>
                      <a:pt x="95" y="31"/>
                      <a:pt x="95" y="38"/>
                    </a:cubicBezTo>
                    <a:cubicBezTo>
                      <a:pt x="95" y="44"/>
                      <a:pt x="94" y="49"/>
                      <a:pt x="92" y="53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84" y="64"/>
                      <a:pt x="84" y="64"/>
                      <a:pt x="84" y="64"/>
                    </a:cubicBezTo>
                    <a:cubicBezTo>
                      <a:pt x="90" y="67"/>
                      <a:pt x="94" y="71"/>
                      <a:pt x="97" y="76"/>
                    </a:cubicBezTo>
                    <a:cubicBezTo>
                      <a:pt x="100" y="81"/>
                      <a:pt x="101" y="87"/>
                      <a:pt x="101" y="94"/>
                    </a:cubicBezTo>
                    <a:cubicBezTo>
                      <a:pt x="101" y="97"/>
                      <a:pt x="101" y="97"/>
                      <a:pt x="101" y="97"/>
                    </a:cubicBezTo>
                    <a:cubicBezTo>
                      <a:pt x="101" y="99"/>
                      <a:pt x="101" y="99"/>
                      <a:pt x="101" y="99"/>
                    </a:cubicBezTo>
                    <a:close/>
                    <a:moveTo>
                      <a:pt x="71" y="93"/>
                    </a:moveTo>
                    <a:cubicBezTo>
                      <a:pt x="71" y="89"/>
                      <a:pt x="69" y="85"/>
                      <a:pt x="66" y="82"/>
                    </a:cubicBezTo>
                    <a:cubicBezTo>
                      <a:pt x="64" y="80"/>
                      <a:pt x="60" y="78"/>
                      <a:pt x="56" y="78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0" y="108"/>
                      <a:pt x="30" y="108"/>
                      <a:pt x="30" y="108"/>
                    </a:cubicBezTo>
                    <a:cubicBezTo>
                      <a:pt x="57" y="108"/>
                      <a:pt x="57" y="108"/>
                      <a:pt x="57" y="108"/>
                    </a:cubicBezTo>
                    <a:cubicBezTo>
                      <a:pt x="60" y="108"/>
                      <a:pt x="64" y="106"/>
                      <a:pt x="67" y="103"/>
                    </a:cubicBezTo>
                    <a:cubicBezTo>
                      <a:pt x="70" y="101"/>
                      <a:pt x="71" y="97"/>
                      <a:pt x="71" y="93"/>
                    </a:cubicBezTo>
                    <a:close/>
                    <a:moveTo>
                      <a:pt x="30" y="28"/>
                    </a:moveTo>
                    <a:cubicBezTo>
                      <a:pt x="30" y="54"/>
                      <a:pt x="30" y="54"/>
                      <a:pt x="30" y="54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57" y="54"/>
                      <a:pt x="60" y="53"/>
                      <a:pt x="63" y="50"/>
                    </a:cubicBezTo>
                    <a:cubicBezTo>
                      <a:pt x="66" y="48"/>
                      <a:pt x="67" y="45"/>
                      <a:pt x="67" y="41"/>
                    </a:cubicBezTo>
                    <a:cubicBezTo>
                      <a:pt x="67" y="38"/>
                      <a:pt x="66" y="34"/>
                      <a:pt x="63" y="32"/>
                    </a:cubicBezTo>
                    <a:cubicBezTo>
                      <a:pt x="61" y="29"/>
                      <a:pt x="58" y="28"/>
                      <a:pt x="54" y="28"/>
                    </a:cubicBezTo>
                    <a:lnTo>
                      <a:pt x="30" y="28"/>
                    </a:lnTo>
                    <a:close/>
                  </a:path>
                </a:pathLst>
              </a:custGeom>
              <a:solidFill>
                <a:srgbClr val="F18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05D3D71D-7EFC-42E0-80D1-E6B28E2DC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9613" y="5753100"/>
                <a:ext cx="347663" cy="382588"/>
              </a:xfrm>
              <a:custGeom>
                <a:avLst/>
                <a:gdLst>
                  <a:gd name="T0" fmla="*/ 61 w 109"/>
                  <a:gd name="T1" fmla="*/ 120 h 120"/>
                  <a:gd name="T2" fmla="*/ 18 w 109"/>
                  <a:gd name="T3" fmla="*/ 102 h 120"/>
                  <a:gd name="T4" fmla="*/ 0 w 109"/>
                  <a:gd name="T5" fmla="*/ 60 h 120"/>
                  <a:gd name="T6" fmla="*/ 18 w 109"/>
                  <a:gd name="T7" fmla="*/ 18 h 120"/>
                  <a:gd name="T8" fmla="*/ 61 w 109"/>
                  <a:gd name="T9" fmla="*/ 0 h 120"/>
                  <a:gd name="T10" fmla="*/ 85 w 109"/>
                  <a:gd name="T11" fmla="*/ 5 h 120"/>
                  <a:gd name="T12" fmla="*/ 101 w 109"/>
                  <a:gd name="T13" fmla="*/ 16 h 120"/>
                  <a:gd name="T14" fmla="*/ 107 w 109"/>
                  <a:gd name="T15" fmla="*/ 24 h 120"/>
                  <a:gd name="T16" fmla="*/ 109 w 109"/>
                  <a:gd name="T17" fmla="*/ 29 h 120"/>
                  <a:gd name="T18" fmla="*/ 105 w 109"/>
                  <a:gd name="T19" fmla="*/ 37 h 120"/>
                  <a:gd name="T20" fmla="*/ 100 w 109"/>
                  <a:gd name="T21" fmla="*/ 41 h 120"/>
                  <a:gd name="T22" fmla="*/ 98 w 109"/>
                  <a:gd name="T23" fmla="*/ 41 h 120"/>
                  <a:gd name="T24" fmla="*/ 96 w 109"/>
                  <a:gd name="T25" fmla="*/ 42 h 120"/>
                  <a:gd name="T26" fmla="*/ 86 w 109"/>
                  <a:gd name="T27" fmla="*/ 37 h 120"/>
                  <a:gd name="T28" fmla="*/ 75 w 109"/>
                  <a:gd name="T29" fmla="*/ 29 h 120"/>
                  <a:gd name="T30" fmla="*/ 61 w 109"/>
                  <a:gd name="T31" fmla="*/ 26 h 120"/>
                  <a:gd name="T32" fmla="*/ 36 w 109"/>
                  <a:gd name="T33" fmla="*/ 36 h 120"/>
                  <a:gd name="T34" fmla="*/ 26 w 109"/>
                  <a:gd name="T35" fmla="*/ 60 h 120"/>
                  <a:gd name="T36" fmla="*/ 36 w 109"/>
                  <a:gd name="T37" fmla="*/ 84 h 120"/>
                  <a:gd name="T38" fmla="*/ 61 w 109"/>
                  <a:gd name="T39" fmla="*/ 95 h 120"/>
                  <a:gd name="T40" fmla="*/ 75 w 109"/>
                  <a:gd name="T41" fmla="*/ 91 h 120"/>
                  <a:gd name="T42" fmla="*/ 86 w 109"/>
                  <a:gd name="T43" fmla="*/ 83 h 120"/>
                  <a:gd name="T44" fmla="*/ 96 w 109"/>
                  <a:gd name="T45" fmla="*/ 79 h 120"/>
                  <a:gd name="T46" fmla="*/ 104 w 109"/>
                  <a:gd name="T47" fmla="*/ 81 h 120"/>
                  <a:gd name="T48" fmla="*/ 108 w 109"/>
                  <a:gd name="T49" fmla="*/ 86 h 120"/>
                  <a:gd name="T50" fmla="*/ 109 w 109"/>
                  <a:gd name="T51" fmla="*/ 91 h 120"/>
                  <a:gd name="T52" fmla="*/ 103 w 109"/>
                  <a:gd name="T53" fmla="*/ 103 h 120"/>
                  <a:gd name="T54" fmla="*/ 85 w 109"/>
                  <a:gd name="T55" fmla="*/ 115 h 120"/>
                  <a:gd name="T56" fmla="*/ 61 w 109"/>
                  <a:gd name="T5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9" h="120">
                    <a:moveTo>
                      <a:pt x="61" y="120"/>
                    </a:moveTo>
                    <a:cubicBezTo>
                      <a:pt x="44" y="120"/>
                      <a:pt x="30" y="114"/>
                      <a:pt x="18" y="102"/>
                    </a:cubicBezTo>
                    <a:cubicBezTo>
                      <a:pt x="6" y="90"/>
                      <a:pt x="0" y="76"/>
                      <a:pt x="0" y="60"/>
                    </a:cubicBezTo>
                    <a:cubicBezTo>
                      <a:pt x="0" y="43"/>
                      <a:pt x="6" y="29"/>
                      <a:pt x="18" y="18"/>
                    </a:cubicBezTo>
                    <a:cubicBezTo>
                      <a:pt x="30" y="6"/>
                      <a:pt x="44" y="0"/>
                      <a:pt x="61" y="0"/>
                    </a:cubicBezTo>
                    <a:cubicBezTo>
                      <a:pt x="69" y="0"/>
                      <a:pt x="77" y="2"/>
                      <a:pt x="85" y="5"/>
                    </a:cubicBezTo>
                    <a:cubicBezTo>
                      <a:pt x="92" y="9"/>
                      <a:pt x="98" y="12"/>
                      <a:pt x="101" y="16"/>
                    </a:cubicBezTo>
                    <a:cubicBezTo>
                      <a:pt x="105" y="19"/>
                      <a:pt x="107" y="22"/>
                      <a:pt x="107" y="24"/>
                    </a:cubicBezTo>
                    <a:cubicBezTo>
                      <a:pt x="108" y="25"/>
                      <a:pt x="109" y="27"/>
                      <a:pt x="109" y="29"/>
                    </a:cubicBezTo>
                    <a:cubicBezTo>
                      <a:pt x="109" y="33"/>
                      <a:pt x="107" y="35"/>
                      <a:pt x="105" y="37"/>
                    </a:cubicBezTo>
                    <a:cubicBezTo>
                      <a:pt x="103" y="39"/>
                      <a:pt x="102" y="40"/>
                      <a:pt x="100" y="41"/>
                    </a:cubicBezTo>
                    <a:cubicBezTo>
                      <a:pt x="99" y="41"/>
                      <a:pt x="99" y="41"/>
                      <a:pt x="98" y="41"/>
                    </a:cubicBezTo>
                    <a:cubicBezTo>
                      <a:pt x="97" y="41"/>
                      <a:pt x="96" y="41"/>
                      <a:pt x="96" y="42"/>
                    </a:cubicBezTo>
                    <a:cubicBezTo>
                      <a:pt x="92" y="42"/>
                      <a:pt x="88" y="40"/>
                      <a:pt x="86" y="37"/>
                    </a:cubicBezTo>
                    <a:cubicBezTo>
                      <a:pt x="83" y="34"/>
                      <a:pt x="79" y="31"/>
                      <a:pt x="75" y="29"/>
                    </a:cubicBezTo>
                    <a:cubicBezTo>
                      <a:pt x="70" y="27"/>
                      <a:pt x="65" y="26"/>
                      <a:pt x="61" y="26"/>
                    </a:cubicBezTo>
                    <a:cubicBezTo>
                      <a:pt x="51" y="26"/>
                      <a:pt x="43" y="29"/>
                      <a:pt x="36" y="36"/>
                    </a:cubicBezTo>
                    <a:cubicBezTo>
                      <a:pt x="30" y="43"/>
                      <a:pt x="26" y="51"/>
                      <a:pt x="26" y="60"/>
                    </a:cubicBezTo>
                    <a:cubicBezTo>
                      <a:pt x="26" y="69"/>
                      <a:pt x="29" y="77"/>
                      <a:pt x="36" y="84"/>
                    </a:cubicBezTo>
                    <a:cubicBezTo>
                      <a:pt x="43" y="91"/>
                      <a:pt x="51" y="95"/>
                      <a:pt x="61" y="95"/>
                    </a:cubicBezTo>
                    <a:cubicBezTo>
                      <a:pt x="66" y="95"/>
                      <a:pt x="71" y="93"/>
                      <a:pt x="75" y="91"/>
                    </a:cubicBezTo>
                    <a:cubicBezTo>
                      <a:pt x="79" y="89"/>
                      <a:pt x="83" y="87"/>
                      <a:pt x="86" y="83"/>
                    </a:cubicBezTo>
                    <a:cubicBezTo>
                      <a:pt x="89" y="80"/>
                      <a:pt x="92" y="79"/>
                      <a:pt x="96" y="79"/>
                    </a:cubicBezTo>
                    <a:cubicBezTo>
                      <a:pt x="100" y="79"/>
                      <a:pt x="102" y="79"/>
                      <a:pt x="104" y="81"/>
                    </a:cubicBezTo>
                    <a:cubicBezTo>
                      <a:pt x="106" y="83"/>
                      <a:pt x="107" y="84"/>
                      <a:pt x="108" y="86"/>
                    </a:cubicBezTo>
                    <a:cubicBezTo>
                      <a:pt x="108" y="88"/>
                      <a:pt x="109" y="89"/>
                      <a:pt x="109" y="91"/>
                    </a:cubicBezTo>
                    <a:cubicBezTo>
                      <a:pt x="109" y="95"/>
                      <a:pt x="107" y="99"/>
                      <a:pt x="103" y="103"/>
                    </a:cubicBezTo>
                    <a:cubicBezTo>
                      <a:pt x="99" y="107"/>
                      <a:pt x="93" y="111"/>
                      <a:pt x="85" y="115"/>
                    </a:cubicBezTo>
                    <a:cubicBezTo>
                      <a:pt x="77" y="118"/>
                      <a:pt x="69" y="120"/>
                      <a:pt x="61" y="120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6AE4D200-C35F-4413-B251-AE3406F36B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02926" y="5753100"/>
                <a:ext cx="334963" cy="373063"/>
              </a:xfrm>
              <a:custGeom>
                <a:avLst/>
                <a:gdLst>
                  <a:gd name="T0" fmla="*/ 13 w 105"/>
                  <a:gd name="T1" fmla="*/ 117 h 117"/>
                  <a:gd name="T2" fmla="*/ 4 w 105"/>
                  <a:gd name="T3" fmla="*/ 114 h 117"/>
                  <a:gd name="T4" fmla="*/ 0 w 105"/>
                  <a:gd name="T5" fmla="*/ 104 h 117"/>
                  <a:gd name="T6" fmla="*/ 0 w 105"/>
                  <a:gd name="T7" fmla="*/ 13 h 117"/>
                  <a:gd name="T8" fmla="*/ 4 w 105"/>
                  <a:gd name="T9" fmla="*/ 3 h 117"/>
                  <a:gd name="T10" fmla="*/ 13 w 105"/>
                  <a:gd name="T11" fmla="*/ 0 h 117"/>
                  <a:gd name="T12" fmla="*/ 43 w 105"/>
                  <a:gd name="T13" fmla="*/ 0 h 117"/>
                  <a:gd name="T14" fmla="*/ 87 w 105"/>
                  <a:gd name="T15" fmla="*/ 16 h 117"/>
                  <a:gd name="T16" fmla="*/ 105 w 105"/>
                  <a:gd name="T17" fmla="*/ 57 h 117"/>
                  <a:gd name="T18" fmla="*/ 89 w 105"/>
                  <a:gd name="T19" fmla="*/ 100 h 117"/>
                  <a:gd name="T20" fmla="*/ 47 w 105"/>
                  <a:gd name="T21" fmla="*/ 117 h 117"/>
                  <a:gd name="T22" fmla="*/ 13 w 105"/>
                  <a:gd name="T23" fmla="*/ 117 h 117"/>
                  <a:gd name="T24" fmla="*/ 43 w 105"/>
                  <a:gd name="T25" fmla="*/ 93 h 117"/>
                  <a:gd name="T26" fmla="*/ 68 w 105"/>
                  <a:gd name="T27" fmla="*/ 83 h 117"/>
                  <a:gd name="T28" fmla="*/ 78 w 105"/>
                  <a:gd name="T29" fmla="*/ 59 h 117"/>
                  <a:gd name="T30" fmla="*/ 67 w 105"/>
                  <a:gd name="T31" fmla="*/ 34 h 117"/>
                  <a:gd name="T32" fmla="*/ 42 w 105"/>
                  <a:gd name="T33" fmla="*/ 24 h 117"/>
                  <a:gd name="T34" fmla="*/ 26 w 105"/>
                  <a:gd name="T35" fmla="*/ 24 h 117"/>
                  <a:gd name="T36" fmla="*/ 26 w 105"/>
                  <a:gd name="T37" fmla="*/ 93 h 117"/>
                  <a:gd name="T38" fmla="*/ 43 w 105"/>
                  <a:gd name="T39" fmla="*/ 93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5" h="117">
                    <a:moveTo>
                      <a:pt x="13" y="117"/>
                    </a:moveTo>
                    <a:cubicBezTo>
                      <a:pt x="10" y="117"/>
                      <a:pt x="7" y="116"/>
                      <a:pt x="4" y="114"/>
                    </a:cubicBezTo>
                    <a:cubicBezTo>
                      <a:pt x="2" y="111"/>
                      <a:pt x="0" y="108"/>
                      <a:pt x="0" y="104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1" y="6"/>
                      <a:pt x="4" y="3"/>
                    </a:cubicBezTo>
                    <a:cubicBezTo>
                      <a:pt x="6" y="1"/>
                      <a:pt x="10" y="0"/>
                      <a:pt x="1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61" y="0"/>
                      <a:pt x="75" y="5"/>
                      <a:pt x="87" y="16"/>
                    </a:cubicBezTo>
                    <a:cubicBezTo>
                      <a:pt x="99" y="27"/>
                      <a:pt x="105" y="40"/>
                      <a:pt x="105" y="57"/>
                    </a:cubicBezTo>
                    <a:cubicBezTo>
                      <a:pt x="105" y="74"/>
                      <a:pt x="99" y="88"/>
                      <a:pt x="89" y="100"/>
                    </a:cubicBezTo>
                    <a:cubicBezTo>
                      <a:pt x="78" y="111"/>
                      <a:pt x="64" y="117"/>
                      <a:pt x="47" y="117"/>
                    </a:cubicBezTo>
                    <a:cubicBezTo>
                      <a:pt x="13" y="117"/>
                      <a:pt x="13" y="117"/>
                      <a:pt x="13" y="117"/>
                    </a:cubicBezTo>
                    <a:close/>
                    <a:moveTo>
                      <a:pt x="43" y="93"/>
                    </a:moveTo>
                    <a:cubicBezTo>
                      <a:pt x="53" y="93"/>
                      <a:pt x="61" y="90"/>
                      <a:pt x="68" y="83"/>
                    </a:cubicBezTo>
                    <a:cubicBezTo>
                      <a:pt x="75" y="77"/>
                      <a:pt x="78" y="69"/>
                      <a:pt x="78" y="59"/>
                    </a:cubicBezTo>
                    <a:cubicBezTo>
                      <a:pt x="78" y="49"/>
                      <a:pt x="74" y="41"/>
                      <a:pt x="67" y="34"/>
                    </a:cubicBezTo>
                    <a:cubicBezTo>
                      <a:pt x="60" y="28"/>
                      <a:pt x="52" y="24"/>
                      <a:pt x="42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93"/>
                      <a:pt x="26" y="93"/>
                      <a:pt x="26" y="93"/>
                    </a:cubicBezTo>
                    <a:lnTo>
                      <a:pt x="43" y="93"/>
                    </a:lnTo>
                    <a:close/>
                  </a:path>
                </a:pathLst>
              </a:custGeom>
              <a:solidFill>
                <a:srgbClr val="EB59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70A2479-B32F-4410-BC99-4B9B9A809775}"/>
                </a:ext>
              </a:extLst>
            </p:cNvPr>
            <p:cNvSpPr txBox="1"/>
            <p:nvPr/>
          </p:nvSpPr>
          <p:spPr>
            <a:xfrm>
              <a:off x="6329476" y="2179758"/>
              <a:ext cx="16066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一维卷积</a:t>
              </a:r>
              <a:endPara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DA4602B-0E55-4601-8FBC-446C1F622A4B}"/>
                </a:ext>
              </a:extLst>
            </p:cNvPr>
            <p:cNvSpPr txBox="1"/>
            <p:nvPr/>
          </p:nvSpPr>
          <p:spPr>
            <a:xfrm>
              <a:off x="8795997" y="2138032"/>
              <a:ext cx="16066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二维卷积</a:t>
              </a:r>
              <a:endPara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9010D80-707A-4D50-9B85-A175A1A658D9}"/>
                </a:ext>
              </a:extLst>
            </p:cNvPr>
            <p:cNvSpPr txBox="1"/>
            <p:nvPr/>
          </p:nvSpPr>
          <p:spPr>
            <a:xfrm>
              <a:off x="6605074" y="4291920"/>
              <a:ext cx="160665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均值滤波高斯滤波</a:t>
              </a:r>
              <a:endPara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538C3E0-65EF-4868-A9F2-FAA69F277D93}"/>
                </a:ext>
              </a:extLst>
            </p:cNvPr>
            <p:cNvSpPr txBox="1"/>
            <p:nvPr/>
          </p:nvSpPr>
          <p:spPr>
            <a:xfrm>
              <a:off x="8793462" y="4246407"/>
              <a:ext cx="160665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基于梯度的图像滤波</a:t>
              </a:r>
              <a:endPara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9855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F490590-79F7-4929-99EB-1564767AB735}"/>
              </a:ext>
            </a:extLst>
          </p:cNvPr>
          <p:cNvGrpSpPr/>
          <p:nvPr/>
        </p:nvGrpSpPr>
        <p:grpSpPr>
          <a:xfrm>
            <a:off x="6201643" y="1052736"/>
            <a:ext cx="5278438" cy="4773613"/>
            <a:chOff x="6201643" y="1052736"/>
            <a:chExt cx="5278438" cy="4773613"/>
          </a:xfrm>
        </p:grpSpPr>
        <p:sp>
          <p:nvSpPr>
            <p:cNvPr id="5" name="Freeform 40217">
              <a:extLst>
                <a:ext uri="{FF2B5EF4-FFF2-40B4-BE49-F238E27FC236}">
                  <a16:creationId xmlns:a16="http://schemas.microsoft.com/office/drawing/2014/main" id="{AABDE322-830E-44E8-95E2-E1626508C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7843" y="3111724"/>
              <a:ext cx="2662238" cy="2714625"/>
            </a:xfrm>
            <a:custGeom>
              <a:avLst/>
              <a:gdLst>
                <a:gd name="T0" fmla="*/ 269 w 1121"/>
                <a:gd name="T1" fmla="*/ 1000 h 1143"/>
                <a:gd name="T2" fmla="*/ 978 w 1121"/>
                <a:gd name="T3" fmla="*/ 810 h 1143"/>
                <a:gd name="T4" fmla="*/ 788 w 1121"/>
                <a:gd name="T5" fmla="*/ 101 h 1143"/>
                <a:gd name="T6" fmla="*/ 245 w 1121"/>
                <a:gd name="T7" fmla="*/ 116 h 1143"/>
                <a:gd name="T8" fmla="*/ 245 w 1121"/>
                <a:gd name="T9" fmla="*/ 116 h 1143"/>
                <a:gd name="T10" fmla="*/ 10 w 1121"/>
                <a:gd name="T11" fmla="*/ 252 h 1143"/>
                <a:gd name="T12" fmla="*/ 10 w 1121"/>
                <a:gd name="T13" fmla="*/ 522 h 1143"/>
                <a:gd name="T14" fmla="*/ 10 w 1121"/>
                <a:gd name="T15" fmla="*/ 522 h 1143"/>
                <a:gd name="T16" fmla="*/ 269 w 1121"/>
                <a:gd name="T17" fmla="*/ 1000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1" h="1143">
                  <a:moveTo>
                    <a:pt x="269" y="1000"/>
                  </a:moveTo>
                  <a:cubicBezTo>
                    <a:pt x="517" y="1143"/>
                    <a:pt x="834" y="1058"/>
                    <a:pt x="978" y="810"/>
                  </a:cubicBezTo>
                  <a:cubicBezTo>
                    <a:pt x="1121" y="562"/>
                    <a:pt x="1036" y="245"/>
                    <a:pt x="788" y="101"/>
                  </a:cubicBezTo>
                  <a:cubicBezTo>
                    <a:pt x="613" y="0"/>
                    <a:pt x="403" y="13"/>
                    <a:pt x="245" y="116"/>
                  </a:cubicBezTo>
                  <a:cubicBezTo>
                    <a:pt x="245" y="116"/>
                    <a:pt x="245" y="116"/>
                    <a:pt x="245" y="116"/>
                  </a:cubicBezTo>
                  <a:cubicBezTo>
                    <a:pt x="10" y="252"/>
                    <a:pt x="10" y="252"/>
                    <a:pt x="10" y="252"/>
                  </a:cubicBezTo>
                  <a:cubicBezTo>
                    <a:pt x="10" y="522"/>
                    <a:pt x="10" y="522"/>
                    <a:pt x="10" y="522"/>
                  </a:cubicBezTo>
                  <a:cubicBezTo>
                    <a:pt x="10" y="522"/>
                    <a:pt x="10" y="522"/>
                    <a:pt x="10" y="522"/>
                  </a:cubicBezTo>
                  <a:cubicBezTo>
                    <a:pt x="0" y="711"/>
                    <a:pt x="94" y="899"/>
                    <a:pt x="269" y="100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40218">
              <a:extLst>
                <a:ext uri="{FF2B5EF4-FFF2-40B4-BE49-F238E27FC236}">
                  <a16:creationId xmlns:a16="http://schemas.microsoft.com/office/drawing/2014/main" id="{16AA7D6D-7204-4847-A174-E308E2DB8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643" y="3111724"/>
              <a:ext cx="2663825" cy="2714625"/>
            </a:xfrm>
            <a:custGeom>
              <a:avLst/>
              <a:gdLst>
                <a:gd name="T0" fmla="*/ 333 w 1121"/>
                <a:gd name="T1" fmla="*/ 101 h 1143"/>
                <a:gd name="T2" fmla="*/ 143 w 1121"/>
                <a:gd name="T3" fmla="*/ 810 h 1143"/>
                <a:gd name="T4" fmla="*/ 852 w 1121"/>
                <a:gd name="T5" fmla="*/ 1000 h 1143"/>
                <a:gd name="T6" fmla="*/ 1111 w 1121"/>
                <a:gd name="T7" fmla="*/ 522 h 1143"/>
                <a:gd name="T8" fmla="*/ 1111 w 1121"/>
                <a:gd name="T9" fmla="*/ 522 h 1143"/>
                <a:gd name="T10" fmla="*/ 1111 w 1121"/>
                <a:gd name="T11" fmla="*/ 252 h 1143"/>
                <a:gd name="T12" fmla="*/ 876 w 1121"/>
                <a:gd name="T13" fmla="*/ 116 h 1143"/>
                <a:gd name="T14" fmla="*/ 876 w 1121"/>
                <a:gd name="T15" fmla="*/ 116 h 1143"/>
                <a:gd name="T16" fmla="*/ 333 w 1121"/>
                <a:gd name="T17" fmla="*/ 101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1" h="1143">
                  <a:moveTo>
                    <a:pt x="333" y="101"/>
                  </a:moveTo>
                  <a:cubicBezTo>
                    <a:pt x="85" y="245"/>
                    <a:pt x="0" y="562"/>
                    <a:pt x="143" y="810"/>
                  </a:cubicBezTo>
                  <a:cubicBezTo>
                    <a:pt x="287" y="1058"/>
                    <a:pt x="604" y="1143"/>
                    <a:pt x="852" y="1000"/>
                  </a:cubicBezTo>
                  <a:cubicBezTo>
                    <a:pt x="1027" y="899"/>
                    <a:pt x="1121" y="711"/>
                    <a:pt x="1111" y="522"/>
                  </a:cubicBezTo>
                  <a:cubicBezTo>
                    <a:pt x="1111" y="522"/>
                    <a:pt x="1111" y="522"/>
                    <a:pt x="1111" y="522"/>
                  </a:cubicBezTo>
                  <a:cubicBezTo>
                    <a:pt x="1111" y="252"/>
                    <a:pt x="1111" y="252"/>
                    <a:pt x="1111" y="252"/>
                  </a:cubicBezTo>
                  <a:cubicBezTo>
                    <a:pt x="876" y="116"/>
                    <a:pt x="876" y="116"/>
                    <a:pt x="876" y="116"/>
                  </a:cubicBezTo>
                  <a:cubicBezTo>
                    <a:pt x="876" y="116"/>
                    <a:pt x="876" y="116"/>
                    <a:pt x="876" y="116"/>
                  </a:cubicBezTo>
                  <a:cubicBezTo>
                    <a:pt x="718" y="13"/>
                    <a:pt x="508" y="0"/>
                    <a:pt x="333" y="101"/>
                  </a:cubicBezTo>
                </a:path>
              </a:pathLst>
            </a:custGeom>
            <a:solidFill>
              <a:srgbClr val="2AA1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E1EA780-A3CB-498A-B526-055658F443B7}"/>
                </a:ext>
              </a:extLst>
            </p:cNvPr>
            <p:cNvGrpSpPr/>
            <p:nvPr/>
          </p:nvGrpSpPr>
          <p:grpSpPr>
            <a:xfrm>
              <a:off x="6592168" y="1052736"/>
              <a:ext cx="4519613" cy="3778162"/>
              <a:chOff x="6592168" y="1052736"/>
              <a:chExt cx="4519613" cy="3778162"/>
            </a:xfrm>
          </p:grpSpPr>
          <p:sp>
            <p:nvSpPr>
              <p:cNvPr id="7" name="Freeform 40219">
                <a:extLst>
                  <a:ext uri="{FF2B5EF4-FFF2-40B4-BE49-F238E27FC236}">
                    <a16:creationId xmlns:a16="http://schemas.microsoft.com/office/drawing/2014/main" id="{AAAD3FAE-3499-4846-BB5E-2FBA23EC7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8168" y="1052736"/>
                <a:ext cx="2465388" cy="2657475"/>
              </a:xfrm>
              <a:custGeom>
                <a:avLst/>
                <a:gdLst>
                  <a:gd name="T0" fmla="*/ 1038 w 1038"/>
                  <a:gd name="T1" fmla="*/ 519 h 1118"/>
                  <a:gd name="T2" fmla="*/ 519 w 1038"/>
                  <a:gd name="T3" fmla="*/ 0 h 1118"/>
                  <a:gd name="T4" fmla="*/ 0 w 1038"/>
                  <a:gd name="T5" fmla="*/ 519 h 1118"/>
                  <a:gd name="T6" fmla="*/ 284 w 1038"/>
                  <a:gd name="T7" fmla="*/ 982 h 1118"/>
                  <a:gd name="T8" fmla="*/ 284 w 1038"/>
                  <a:gd name="T9" fmla="*/ 982 h 1118"/>
                  <a:gd name="T10" fmla="*/ 519 w 1038"/>
                  <a:gd name="T11" fmla="*/ 1118 h 1118"/>
                  <a:gd name="T12" fmla="*/ 754 w 1038"/>
                  <a:gd name="T13" fmla="*/ 982 h 1118"/>
                  <a:gd name="T14" fmla="*/ 754 w 1038"/>
                  <a:gd name="T15" fmla="*/ 982 h 1118"/>
                  <a:gd name="T16" fmla="*/ 1038 w 1038"/>
                  <a:gd name="T17" fmla="*/ 519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8" h="1118">
                    <a:moveTo>
                      <a:pt x="1038" y="519"/>
                    </a:moveTo>
                    <a:cubicBezTo>
                      <a:pt x="1038" y="233"/>
                      <a:pt x="806" y="0"/>
                      <a:pt x="519" y="0"/>
                    </a:cubicBezTo>
                    <a:cubicBezTo>
                      <a:pt x="232" y="0"/>
                      <a:pt x="0" y="233"/>
                      <a:pt x="0" y="519"/>
                    </a:cubicBezTo>
                    <a:cubicBezTo>
                      <a:pt x="0" y="721"/>
                      <a:pt x="116" y="896"/>
                      <a:pt x="284" y="982"/>
                    </a:cubicBezTo>
                    <a:cubicBezTo>
                      <a:pt x="284" y="982"/>
                      <a:pt x="284" y="982"/>
                      <a:pt x="284" y="982"/>
                    </a:cubicBezTo>
                    <a:cubicBezTo>
                      <a:pt x="519" y="1118"/>
                      <a:pt x="519" y="1118"/>
                      <a:pt x="519" y="1118"/>
                    </a:cubicBezTo>
                    <a:cubicBezTo>
                      <a:pt x="754" y="982"/>
                      <a:pt x="754" y="982"/>
                      <a:pt x="754" y="982"/>
                    </a:cubicBezTo>
                    <a:cubicBezTo>
                      <a:pt x="754" y="982"/>
                      <a:pt x="754" y="982"/>
                      <a:pt x="754" y="982"/>
                    </a:cubicBezTo>
                    <a:cubicBezTo>
                      <a:pt x="922" y="896"/>
                      <a:pt x="1038" y="721"/>
                      <a:pt x="1038" y="519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44665">
                <a:extLst>
                  <a:ext uri="{FF2B5EF4-FFF2-40B4-BE49-F238E27FC236}">
                    <a16:creationId xmlns:a16="http://schemas.microsoft.com/office/drawing/2014/main" id="{AF070CBA-C51E-4C21-8923-8C3A6011A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6093" y="1864568"/>
                <a:ext cx="107950" cy="106363"/>
              </a:xfrm>
              <a:prstGeom prst="ellipse">
                <a:avLst/>
              </a:prstGeom>
              <a:solidFill>
                <a:srgbClr val="483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Oval 44666">
                <a:extLst>
                  <a:ext uri="{FF2B5EF4-FFF2-40B4-BE49-F238E27FC236}">
                    <a16:creationId xmlns:a16="http://schemas.microsoft.com/office/drawing/2014/main" id="{99B08A4C-92E0-4D37-B7F2-4102E5E8E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70243" y="1916832"/>
                <a:ext cx="77788" cy="76200"/>
              </a:xfrm>
              <a:prstGeom prst="ellipse">
                <a:avLst/>
              </a:prstGeom>
              <a:solidFill>
                <a:srgbClr val="483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Oval 44667">
                <a:extLst>
                  <a:ext uri="{FF2B5EF4-FFF2-40B4-BE49-F238E27FC236}">
                    <a16:creationId xmlns:a16="http://schemas.microsoft.com/office/drawing/2014/main" id="{B5B3C671-97AD-4B69-B7CE-4383D95FD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0518" y="1940645"/>
                <a:ext cx="68263" cy="66675"/>
              </a:xfrm>
              <a:prstGeom prst="ellipse">
                <a:avLst/>
              </a:prstGeom>
              <a:solidFill>
                <a:srgbClr val="483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44668">
                <a:extLst>
                  <a:ext uri="{FF2B5EF4-FFF2-40B4-BE49-F238E27FC236}">
                    <a16:creationId xmlns:a16="http://schemas.microsoft.com/office/drawing/2014/main" id="{6E3C16AE-DE88-4E1F-A929-887BBBCE7E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9255" y="1980456"/>
                <a:ext cx="301625" cy="152400"/>
              </a:xfrm>
              <a:custGeom>
                <a:avLst/>
                <a:gdLst>
                  <a:gd name="T0" fmla="*/ 63 w 127"/>
                  <a:gd name="T1" fmla="*/ 0 h 64"/>
                  <a:gd name="T2" fmla="*/ 0 w 127"/>
                  <a:gd name="T3" fmla="*/ 64 h 64"/>
                  <a:gd name="T4" fmla="*/ 127 w 127"/>
                  <a:gd name="T5" fmla="*/ 64 h 64"/>
                  <a:gd name="T6" fmla="*/ 63 w 127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64">
                    <a:moveTo>
                      <a:pt x="63" y="0"/>
                    </a:moveTo>
                    <a:cubicBezTo>
                      <a:pt x="28" y="0"/>
                      <a:pt x="0" y="29"/>
                      <a:pt x="0" y="64"/>
                    </a:cubicBezTo>
                    <a:cubicBezTo>
                      <a:pt x="127" y="64"/>
                      <a:pt x="127" y="64"/>
                      <a:pt x="127" y="64"/>
                    </a:cubicBezTo>
                    <a:cubicBezTo>
                      <a:pt x="127" y="29"/>
                      <a:pt x="98" y="0"/>
                      <a:pt x="63" y="0"/>
                    </a:cubicBezTo>
                    <a:close/>
                  </a:path>
                </a:pathLst>
              </a:custGeom>
              <a:solidFill>
                <a:srgbClr val="483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44669">
                <a:extLst>
                  <a:ext uri="{FF2B5EF4-FFF2-40B4-BE49-F238E27FC236}">
                    <a16:creationId xmlns:a16="http://schemas.microsoft.com/office/drawing/2014/main" id="{77721A10-0194-489D-9D9A-8D03C3F8D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70193" y="2037606"/>
                <a:ext cx="130175" cy="95250"/>
              </a:xfrm>
              <a:custGeom>
                <a:avLst/>
                <a:gdLst>
                  <a:gd name="T0" fmla="*/ 55 w 55"/>
                  <a:gd name="T1" fmla="*/ 3 h 40"/>
                  <a:gd name="T2" fmla="*/ 40 w 55"/>
                  <a:gd name="T3" fmla="*/ 0 h 40"/>
                  <a:gd name="T4" fmla="*/ 0 w 55"/>
                  <a:gd name="T5" fmla="*/ 40 h 40"/>
                  <a:gd name="T6" fmla="*/ 44 w 55"/>
                  <a:gd name="T7" fmla="*/ 40 h 40"/>
                  <a:gd name="T8" fmla="*/ 55 w 55"/>
                  <a:gd name="T9" fmla="*/ 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0">
                    <a:moveTo>
                      <a:pt x="55" y="3"/>
                    </a:moveTo>
                    <a:cubicBezTo>
                      <a:pt x="50" y="1"/>
                      <a:pt x="45" y="0"/>
                      <a:pt x="40" y="0"/>
                    </a:cubicBezTo>
                    <a:cubicBezTo>
                      <a:pt x="18" y="0"/>
                      <a:pt x="0" y="17"/>
                      <a:pt x="0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26"/>
                      <a:pt x="48" y="13"/>
                      <a:pt x="55" y="3"/>
                    </a:cubicBezTo>
                    <a:close/>
                  </a:path>
                </a:pathLst>
              </a:custGeom>
              <a:solidFill>
                <a:srgbClr val="483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44670">
                <a:extLst>
                  <a:ext uri="{FF2B5EF4-FFF2-40B4-BE49-F238E27FC236}">
                    <a16:creationId xmlns:a16="http://schemas.microsoft.com/office/drawing/2014/main" id="{0E174C73-8611-4032-AAE5-0D2E8508E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70243" y="2023318"/>
                <a:ext cx="146050" cy="109538"/>
              </a:xfrm>
              <a:custGeom>
                <a:avLst/>
                <a:gdLst>
                  <a:gd name="T0" fmla="*/ 16 w 62"/>
                  <a:gd name="T1" fmla="*/ 0 h 46"/>
                  <a:gd name="T2" fmla="*/ 0 w 62"/>
                  <a:gd name="T3" fmla="*/ 3 h 46"/>
                  <a:gd name="T4" fmla="*/ 14 w 62"/>
                  <a:gd name="T5" fmla="*/ 46 h 46"/>
                  <a:gd name="T6" fmla="*/ 62 w 62"/>
                  <a:gd name="T7" fmla="*/ 46 h 46"/>
                  <a:gd name="T8" fmla="*/ 16 w 62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46">
                    <a:moveTo>
                      <a:pt x="16" y="0"/>
                    </a:moveTo>
                    <a:cubicBezTo>
                      <a:pt x="11" y="0"/>
                      <a:pt x="5" y="1"/>
                      <a:pt x="0" y="3"/>
                    </a:cubicBezTo>
                    <a:cubicBezTo>
                      <a:pt x="9" y="15"/>
                      <a:pt x="14" y="30"/>
                      <a:pt x="14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21"/>
                      <a:pt x="42" y="0"/>
                      <a:pt x="16" y="0"/>
                    </a:cubicBezTo>
                    <a:close/>
                  </a:path>
                </a:pathLst>
              </a:custGeom>
              <a:solidFill>
                <a:srgbClr val="483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Oval 44671">
                <a:extLst>
                  <a:ext uri="{FF2B5EF4-FFF2-40B4-BE49-F238E27FC236}">
                    <a16:creationId xmlns:a16="http://schemas.microsoft.com/office/drawing/2014/main" id="{655A39FD-5AB4-4023-917D-8CD106319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9005" y="4315049"/>
                <a:ext cx="209550" cy="2095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44672">
                <a:extLst>
                  <a:ext uri="{FF2B5EF4-FFF2-40B4-BE49-F238E27FC236}">
                    <a16:creationId xmlns:a16="http://schemas.microsoft.com/office/drawing/2014/main" id="{CCEFCB3B-EDD3-4236-8C2C-298B6A14AF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2168" y="4218211"/>
                <a:ext cx="403225" cy="403225"/>
              </a:xfrm>
              <a:custGeom>
                <a:avLst/>
                <a:gdLst>
                  <a:gd name="T0" fmla="*/ 152 w 170"/>
                  <a:gd name="T1" fmla="*/ 90 h 170"/>
                  <a:gd name="T2" fmla="*/ 170 w 170"/>
                  <a:gd name="T3" fmla="*/ 79 h 170"/>
                  <a:gd name="T4" fmla="*/ 151 w 170"/>
                  <a:gd name="T5" fmla="*/ 71 h 170"/>
                  <a:gd name="T6" fmla="*/ 165 w 170"/>
                  <a:gd name="T7" fmla="*/ 55 h 170"/>
                  <a:gd name="T8" fmla="*/ 144 w 170"/>
                  <a:gd name="T9" fmla="*/ 53 h 170"/>
                  <a:gd name="T10" fmla="*/ 154 w 170"/>
                  <a:gd name="T11" fmla="*/ 34 h 170"/>
                  <a:gd name="T12" fmla="*/ 133 w 170"/>
                  <a:gd name="T13" fmla="*/ 38 h 170"/>
                  <a:gd name="T14" fmla="*/ 136 w 170"/>
                  <a:gd name="T15" fmla="*/ 16 h 170"/>
                  <a:gd name="T16" fmla="*/ 117 w 170"/>
                  <a:gd name="T17" fmla="*/ 26 h 170"/>
                  <a:gd name="T18" fmla="*/ 115 w 170"/>
                  <a:gd name="T19" fmla="*/ 5 h 170"/>
                  <a:gd name="T20" fmla="*/ 99 w 170"/>
                  <a:gd name="T21" fmla="*/ 19 h 170"/>
                  <a:gd name="T22" fmla="*/ 91 w 170"/>
                  <a:gd name="T23" fmla="*/ 0 h 170"/>
                  <a:gd name="T24" fmla="*/ 81 w 170"/>
                  <a:gd name="T25" fmla="*/ 18 h 170"/>
                  <a:gd name="T26" fmla="*/ 67 w 170"/>
                  <a:gd name="T27" fmla="*/ 1 h 170"/>
                  <a:gd name="T28" fmla="*/ 62 w 170"/>
                  <a:gd name="T29" fmla="*/ 22 h 170"/>
                  <a:gd name="T30" fmla="*/ 44 w 170"/>
                  <a:gd name="T31" fmla="*/ 10 h 170"/>
                  <a:gd name="T32" fmla="*/ 45 w 170"/>
                  <a:gd name="T33" fmla="*/ 31 h 170"/>
                  <a:gd name="T34" fmla="*/ 25 w 170"/>
                  <a:gd name="T35" fmla="*/ 24 h 170"/>
                  <a:gd name="T36" fmla="*/ 32 w 170"/>
                  <a:gd name="T37" fmla="*/ 45 h 170"/>
                  <a:gd name="T38" fmla="*/ 10 w 170"/>
                  <a:gd name="T39" fmla="*/ 44 h 170"/>
                  <a:gd name="T40" fmla="*/ 23 w 170"/>
                  <a:gd name="T41" fmla="*/ 61 h 170"/>
                  <a:gd name="T42" fmla="*/ 2 w 170"/>
                  <a:gd name="T43" fmla="*/ 67 h 170"/>
                  <a:gd name="T44" fmla="*/ 19 w 170"/>
                  <a:gd name="T45" fmla="*/ 80 h 170"/>
                  <a:gd name="T46" fmla="*/ 0 w 170"/>
                  <a:gd name="T47" fmla="*/ 91 h 170"/>
                  <a:gd name="T48" fmla="*/ 20 w 170"/>
                  <a:gd name="T49" fmla="*/ 99 h 170"/>
                  <a:gd name="T50" fmla="*/ 5 w 170"/>
                  <a:gd name="T51" fmla="*/ 115 h 170"/>
                  <a:gd name="T52" fmla="*/ 27 w 170"/>
                  <a:gd name="T53" fmla="*/ 117 h 170"/>
                  <a:gd name="T54" fmla="*/ 17 w 170"/>
                  <a:gd name="T55" fmla="*/ 136 h 170"/>
                  <a:gd name="T56" fmla="*/ 38 w 170"/>
                  <a:gd name="T57" fmla="*/ 132 h 170"/>
                  <a:gd name="T58" fmla="*/ 34 w 170"/>
                  <a:gd name="T59" fmla="*/ 153 h 170"/>
                  <a:gd name="T60" fmla="*/ 53 w 170"/>
                  <a:gd name="T61" fmla="*/ 143 h 170"/>
                  <a:gd name="T62" fmla="*/ 55 w 170"/>
                  <a:gd name="T63" fmla="*/ 165 h 170"/>
                  <a:gd name="T64" fmla="*/ 71 w 170"/>
                  <a:gd name="T65" fmla="*/ 150 h 170"/>
                  <a:gd name="T66" fmla="*/ 79 w 170"/>
                  <a:gd name="T67" fmla="*/ 170 h 170"/>
                  <a:gd name="T68" fmla="*/ 90 w 170"/>
                  <a:gd name="T69" fmla="*/ 151 h 170"/>
                  <a:gd name="T70" fmla="*/ 103 w 170"/>
                  <a:gd name="T71" fmla="*/ 168 h 170"/>
                  <a:gd name="T72" fmla="*/ 109 w 170"/>
                  <a:gd name="T73" fmla="*/ 147 h 170"/>
                  <a:gd name="T74" fmla="*/ 126 w 170"/>
                  <a:gd name="T75" fmla="*/ 160 h 170"/>
                  <a:gd name="T76" fmla="*/ 125 w 170"/>
                  <a:gd name="T77" fmla="*/ 138 h 170"/>
                  <a:gd name="T78" fmla="*/ 146 w 170"/>
                  <a:gd name="T79" fmla="*/ 145 h 170"/>
                  <a:gd name="T80" fmla="*/ 139 w 170"/>
                  <a:gd name="T81" fmla="*/ 125 h 170"/>
                  <a:gd name="T82" fmla="*/ 160 w 170"/>
                  <a:gd name="T83" fmla="*/ 126 h 170"/>
                  <a:gd name="T84" fmla="*/ 148 w 170"/>
                  <a:gd name="T85" fmla="*/ 108 h 170"/>
                  <a:gd name="T86" fmla="*/ 169 w 170"/>
                  <a:gd name="T87" fmla="*/ 103 h 170"/>
                  <a:gd name="T88" fmla="*/ 152 w 170"/>
                  <a:gd name="T89" fmla="*/ 90 h 170"/>
                  <a:gd name="T90" fmla="*/ 85 w 170"/>
                  <a:gd name="T91" fmla="*/ 141 h 170"/>
                  <a:gd name="T92" fmla="*/ 30 w 170"/>
                  <a:gd name="T93" fmla="*/ 85 h 170"/>
                  <a:gd name="T94" fmla="*/ 85 w 170"/>
                  <a:gd name="T95" fmla="*/ 29 h 170"/>
                  <a:gd name="T96" fmla="*/ 141 w 170"/>
                  <a:gd name="T97" fmla="*/ 85 h 170"/>
                  <a:gd name="T98" fmla="*/ 85 w 170"/>
                  <a:gd name="T99" fmla="*/ 141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0" h="170">
                    <a:moveTo>
                      <a:pt x="152" y="90"/>
                    </a:moveTo>
                    <a:cubicBezTo>
                      <a:pt x="170" y="79"/>
                      <a:pt x="170" y="79"/>
                      <a:pt x="170" y="79"/>
                    </a:cubicBezTo>
                    <a:cubicBezTo>
                      <a:pt x="151" y="71"/>
                      <a:pt x="151" y="71"/>
                      <a:pt x="151" y="71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44" y="53"/>
                      <a:pt x="144" y="53"/>
                      <a:pt x="144" y="53"/>
                    </a:cubicBezTo>
                    <a:cubicBezTo>
                      <a:pt x="154" y="34"/>
                      <a:pt x="154" y="34"/>
                      <a:pt x="154" y="34"/>
                    </a:cubicBezTo>
                    <a:cubicBezTo>
                      <a:pt x="133" y="38"/>
                      <a:pt x="133" y="38"/>
                      <a:pt x="133" y="38"/>
                    </a:cubicBezTo>
                    <a:cubicBezTo>
                      <a:pt x="136" y="16"/>
                      <a:pt x="136" y="16"/>
                      <a:pt x="136" y="16"/>
                    </a:cubicBezTo>
                    <a:cubicBezTo>
                      <a:pt x="117" y="26"/>
                      <a:pt x="117" y="26"/>
                      <a:pt x="117" y="26"/>
                    </a:cubicBezTo>
                    <a:cubicBezTo>
                      <a:pt x="115" y="5"/>
                      <a:pt x="115" y="5"/>
                      <a:pt x="115" y="5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2" y="67"/>
                      <a:pt x="2" y="67"/>
                      <a:pt x="2" y="67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20" y="99"/>
                      <a:pt x="20" y="99"/>
                      <a:pt x="20" y="99"/>
                    </a:cubicBezTo>
                    <a:cubicBezTo>
                      <a:pt x="5" y="115"/>
                      <a:pt x="5" y="115"/>
                      <a:pt x="5" y="115"/>
                    </a:cubicBezTo>
                    <a:cubicBezTo>
                      <a:pt x="27" y="117"/>
                      <a:pt x="27" y="117"/>
                      <a:pt x="27" y="117"/>
                    </a:cubicBezTo>
                    <a:cubicBezTo>
                      <a:pt x="17" y="136"/>
                      <a:pt x="17" y="136"/>
                      <a:pt x="17" y="136"/>
                    </a:cubicBezTo>
                    <a:cubicBezTo>
                      <a:pt x="38" y="132"/>
                      <a:pt x="38" y="132"/>
                      <a:pt x="38" y="132"/>
                    </a:cubicBezTo>
                    <a:cubicBezTo>
                      <a:pt x="34" y="153"/>
                      <a:pt x="34" y="153"/>
                      <a:pt x="34" y="153"/>
                    </a:cubicBezTo>
                    <a:cubicBezTo>
                      <a:pt x="53" y="143"/>
                      <a:pt x="53" y="143"/>
                      <a:pt x="53" y="143"/>
                    </a:cubicBezTo>
                    <a:cubicBezTo>
                      <a:pt x="55" y="165"/>
                      <a:pt x="55" y="165"/>
                      <a:pt x="55" y="165"/>
                    </a:cubicBezTo>
                    <a:cubicBezTo>
                      <a:pt x="71" y="150"/>
                      <a:pt x="71" y="150"/>
                      <a:pt x="71" y="150"/>
                    </a:cubicBezTo>
                    <a:cubicBezTo>
                      <a:pt x="79" y="170"/>
                      <a:pt x="79" y="170"/>
                      <a:pt x="79" y="170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9" y="147"/>
                      <a:pt x="109" y="147"/>
                      <a:pt x="109" y="147"/>
                    </a:cubicBezTo>
                    <a:cubicBezTo>
                      <a:pt x="126" y="160"/>
                      <a:pt x="126" y="160"/>
                      <a:pt x="126" y="160"/>
                    </a:cubicBezTo>
                    <a:cubicBezTo>
                      <a:pt x="125" y="138"/>
                      <a:pt x="125" y="138"/>
                      <a:pt x="125" y="138"/>
                    </a:cubicBezTo>
                    <a:cubicBezTo>
                      <a:pt x="146" y="145"/>
                      <a:pt x="146" y="145"/>
                      <a:pt x="146" y="145"/>
                    </a:cubicBezTo>
                    <a:cubicBezTo>
                      <a:pt x="139" y="125"/>
                      <a:pt x="139" y="125"/>
                      <a:pt x="139" y="125"/>
                    </a:cubicBezTo>
                    <a:cubicBezTo>
                      <a:pt x="160" y="126"/>
                      <a:pt x="160" y="126"/>
                      <a:pt x="160" y="126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69" y="103"/>
                      <a:pt x="169" y="103"/>
                      <a:pt x="169" y="103"/>
                    </a:cubicBezTo>
                    <a:lnTo>
                      <a:pt x="152" y="90"/>
                    </a:lnTo>
                    <a:close/>
                    <a:moveTo>
                      <a:pt x="85" y="141"/>
                    </a:moveTo>
                    <a:cubicBezTo>
                      <a:pt x="55" y="141"/>
                      <a:pt x="30" y="116"/>
                      <a:pt x="30" y="85"/>
                    </a:cubicBezTo>
                    <a:cubicBezTo>
                      <a:pt x="30" y="54"/>
                      <a:pt x="55" y="29"/>
                      <a:pt x="85" y="29"/>
                    </a:cubicBezTo>
                    <a:cubicBezTo>
                      <a:pt x="116" y="29"/>
                      <a:pt x="141" y="54"/>
                      <a:pt x="141" y="85"/>
                    </a:cubicBezTo>
                    <a:cubicBezTo>
                      <a:pt x="141" y="116"/>
                      <a:pt x="116" y="141"/>
                      <a:pt x="85" y="1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44673">
                <a:extLst>
                  <a:ext uri="{FF2B5EF4-FFF2-40B4-BE49-F238E27FC236}">
                    <a16:creationId xmlns:a16="http://schemas.microsoft.com/office/drawing/2014/main" id="{C8211B6A-5055-40E2-BD86-CC8D20FEB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7768" y="4192811"/>
                <a:ext cx="354013" cy="442913"/>
              </a:xfrm>
              <a:custGeom>
                <a:avLst/>
                <a:gdLst>
                  <a:gd name="T0" fmla="*/ 142 w 149"/>
                  <a:gd name="T1" fmla="*/ 83 h 187"/>
                  <a:gd name="T2" fmla="*/ 115 w 149"/>
                  <a:gd name="T3" fmla="*/ 54 h 187"/>
                  <a:gd name="T4" fmla="*/ 104 w 149"/>
                  <a:gd name="T5" fmla="*/ 17 h 187"/>
                  <a:gd name="T6" fmla="*/ 44 w 149"/>
                  <a:gd name="T7" fmla="*/ 17 h 187"/>
                  <a:gd name="T8" fmla="*/ 33 w 149"/>
                  <a:gd name="T9" fmla="*/ 55 h 187"/>
                  <a:gd name="T10" fmla="*/ 6 w 149"/>
                  <a:gd name="T11" fmla="*/ 84 h 187"/>
                  <a:gd name="T12" fmla="*/ 36 w 149"/>
                  <a:gd name="T13" fmla="*/ 135 h 187"/>
                  <a:gd name="T14" fmla="*/ 64 w 149"/>
                  <a:gd name="T15" fmla="*/ 133 h 187"/>
                  <a:gd name="T16" fmla="*/ 64 w 149"/>
                  <a:gd name="T17" fmla="*/ 179 h 187"/>
                  <a:gd name="T18" fmla="*/ 75 w 149"/>
                  <a:gd name="T19" fmla="*/ 187 h 187"/>
                  <a:gd name="T20" fmla="*/ 86 w 149"/>
                  <a:gd name="T21" fmla="*/ 179 h 187"/>
                  <a:gd name="T22" fmla="*/ 86 w 149"/>
                  <a:gd name="T23" fmla="*/ 133 h 187"/>
                  <a:gd name="T24" fmla="*/ 113 w 149"/>
                  <a:gd name="T25" fmla="*/ 135 h 187"/>
                  <a:gd name="T26" fmla="*/ 142 w 149"/>
                  <a:gd name="T27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187">
                    <a:moveTo>
                      <a:pt x="142" y="83"/>
                    </a:moveTo>
                    <a:cubicBezTo>
                      <a:pt x="139" y="69"/>
                      <a:pt x="128" y="59"/>
                      <a:pt x="115" y="54"/>
                    </a:cubicBezTo>
                    <a:cubicBezTo>
                      <a:pt x="118" y="41"/>
                      <a:pt x="114" y="27"/>
                      <a:pt x="104" y="17"/>
                    </a:cubicBezTo>
                    <a:cubicBezTo>
                      <a:pt x="87" y="0"/>
                      <a:pt x="60" y="0"/>
                      <a:pt x="44" y="17"/>
                    </a:cubicBezTo>
                    <a:cubicBezTo>
                      <a:pt x="34" y="27"/>
                      <a:pt x="30" y="42"/>
                      <a:pt x="33" y="55"/>
                    </a:cubicBezTo>
                    <a:cubicBezTo>
                      <a:pt x="20" y="59"/>
                      <a:pt x="9" y="70"/>
                      <a:pt x="6" y="84"/>
                    </a:cubicBezTo>
                    <a:cubicBezTo>
                      <a:pt x="0" y="107"/>
                      <a:pt x="13" y="130"/>
                      <a:pt x="36" y="135"/>
                    </a:cubicBezTo>
                    <a:cubicBezTo>
                      <a:pt x="46" y="138"/>
                      <a:pt x="55" y="137"/>
                      <a:pt x="64" y="133"/>
                    </a:cubicBezTo>
                    <a:cubicBezTo>
                      <a:pt x="64" y="179"/>
                      <a:pt x="64" y="179"/>
                      <a:pt x="64" y="179"/>
                    </a:cubicBezTo>
                    <a:cubicBezTo>
                      <a:pt x="64" y="183"/>
                      <a:pt x="69" y="187"/>
                      <a:pt x="75" y="187"/>
                    </a:cubicBezTo>
                    <a:cubicBezTo>
                      <a:pt x="81" y="187"/>
                      <a:pt x="86" y="183"/>
                      <a:pt x="86" y="179"/>
                    </a:cubicBezTo>
                    <a:cubicBezTo>
                      <a:pt x="86" y="133"/>
                      <a:pt x="86" y="133"/>
                      <a:pt x="86" y="133"/>
                    </a:cubicBezTo>
                    <a:cubicBezTo>
                      <a:pt x="94" y="137"/>
                      <a:pt x="104" y="138"/>
                      <a:pt x="113" y="135"/>
                    </a:cubicBezTo>
                    <a:cubicBezTo>
                      <a:pt x="135" y="129"/>
                      <a:pt x="149" y="106"/>
                      <a:pt x="142" y="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文本框 4502">
                <a:extLst>
                  <a:ext uri="{FF2B5EF4-FFF2-40B4-BE49-F238E27FC236}">
                    <a16:creationId xmlns:a16="http://schemas.microsoft.com/office/drawing/2014/main" id="{AC33964F-7F3F-4678-BB3E-9EA3A0B17581}"/>
                  </a:ext>
                </a:extLst>
              </p:cNvPr>
              <p:cNvSpPr txBox="1"/>
              <p:nvPr/>
            </p:nvSpPr>
            <p:spPr>
              <a:xfrm>
                <a:off x="8970243" y="3644963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 UI" panose="020B0503020204020204" pitchFamily="34" charset="-122"/>
                    <a:cs typeface="Arial" panose="020B0604020202020204" pitchFamily="34" charset="0"/>
                  </a:rPr>
                  <a:t>03</a:t>
                </a:r>
                <a:endPara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 U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" name="文本框 4503">
                <a:extLst>
                  <a:ext uri="{FF2B5EF4-FFF2-40B4-BE49-F238E27FC236}">
                    <a16:creationId xmlns:a16="http://schemas.microsoft.com/office/drawing/2014/main" id="{8145456B-7330-4DEA-B003-E21A70C1493B}"/>
                  </a:ext>
                </a:extLst>
              </p:cNvPr>
              <p:cNvSpPr txBox="1"/>
              <p:nvPr/>
            </p:nvSpPr>
            <p:spPr>
              <a:xfrm>
                <a:off x="8975142" y="3999901"/>
                <a:ext cx="17826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>
                    <a:solidFill>
                      <a:schemeClr val="bg1"/>
                    </a:solidFill>
                    <a:latin typeface="+mj-ea"/>
                    <a:ea typeface="+mj-ea"/>
                  </a:rPr>
                  <a:t>情感态度</a:t>
                </a:r>
                <a:endParaRPr lang="en-US" altLang="zh-CN" sz="2400" b="1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zh-CN" altLang="en-US" sz="2400" b="1">
                    <a:solidFill>
                      <a:schemeClr val="bg1"/>
                    </a:solidFill>
                    <a:latin typeface="+mj-ea"/>
                    <a:ea typeface="+mj-ea"/>
                  </a:rPr>
                  <a:t>及价值观</a:t>
                </a:r>
                <a:endParaRPr lang="zh-CN" altLang="en-US" sz="24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" name="文本框 4504">
                <a:extLst>
                  <a:ext uri="{FF2B5EF4-FFF2-40B4-BE49-F238E27FC236}">
                    <a16:creationId xmlns:a16="http://schemas.microsoft.com/office/drawing/2014/main" id="{6B448286-DBBE-4773-8B6B-8D59FA2DFA5F}"/>
                  </a:ext>
                </a:extLst>
              </p:cNvPr>
              <p:cNvSpPr txBox="1"/>
              <p:nvPr/>
            </p:nvSpPr>
            <p:spPr>
              <a:xfrm>
                <a:off x="8122254" y="3644963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 UI" panose="020B0503020204020204" pitchFamily="34" charset="-122"/>
                    <a:cs typeface="Arial" panose="020B0604020202020204" pitchFamily="34" charset="0"/>
                  </a:rPr>
                  <a:t>02</a:t>
                </a:r>
                <a:endPara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 U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4505">
                <a:extLst>
                  <a:ext uri="{FF2B5EF4-FFF2-40B4-BE49-F238E27FC236}">
                    <a16:creationId xmlns:a16="http://schemas.microsoft.com/office/drawing/2014/main" id="{81C2CEB2-3D5E-46F8-9209-C865E4630D68}"/>
                  </a:ext>
                </a:extLst>
              </p:cNvPr>
              <p:cNvSpPr txBox="1"/>
              <p:nvPr/>
            </p:nvSpPr>
            <p:spPr>
              <a:xfrm>
                <a:off x="7017096" y="3999901"/>
                <a:ext cx="17826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>
                    <a:solidFill>
                      <a:schemeClr val="bg1"/>
                    </a:solidFill>
                    <a:latin typeface="+mj-ea"/>
                    <a:ea typeface="+mj-ea"/>
                  </a:rPr>
                  <a:t>能力目标</a:t>
                </a:r>
                <a:endParaRPr lang="zh-CN" altLang="en-US" sz="24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1" name="文本框 4506">
                <a:extLst>
                  <a:ext uri="{FF2B5EF4-FFF2-40B4-BE49-F238E27FC236}">
                    <a16:creationId xmlns:a16="http://schemas.microsoft.com/office/drawing/2014/main" id="{A6B56977-1A31-44DA-BA71-56973AA0B6BC}"/>
                  </a:ext>
                </a:extLst>
              </p:cNvPr>
              <p:cNvSpPr txBox="1"/>
              <p:nvPr/>
            </p:nvSpPr>
            <p:spPr>
              <a:xfrm>
                <a:off x="8591567" y="3098408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605E5E"/>
                    </a:solidFill>
                    <a:latin typeface="Arial" panose="020B0604020202020204" pitchFamily="34" charset="0"/>
                    <a:ea typeface="Microsoft YaHei UI" panose="020B0503020204020204" pitchFamily="34" charset="-122"/>
                    <a:cs typeface="Arial" panose="020B0604020202020204" pitchFamily="34" charset="0"/>
                  </a:rPr>
                  <a:t>01</a:t>
                </a:r>
                <a:endParaRPr lang="zh-CN" altLang="en-US" sz="2400" dirty="0">
                  <a:solidFill>
                    <a:srgbClr val="605E5E"/>
                  </a:solidFill>
                  <a:latin typeface="Arial" panose="020B0604020202020204" pitchFamily="34" charset="0"/>
                  <a:ea typeface="Microsoft YaHei U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2" name="文本框 4507">
                <a:extLst>
                  <a:ext uri="{FF2B5EF4-FFF2-40B4-BE49-F238E27FC236}">
                    <a16:creationId xmlns:a16="http://schemas.microsoft.com/office/drawing/2014/main" id="{38DAD544-F538-441F-8F0D-E4D4990FACB5}"/>
                  </a:ext>
                </a:extLst>
              </p:cNvPr>
              <p:cNvSpPr txBox="1"/>
              <p:nvPr/>
            </p:nvSpPr>
            <p:spPr>
              <a:xfrm>
                <a:off x="7964108" y="2360369"/>
                <a:ext cx="17826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>
                    <a:latin typeface="+mj-ea"/>
                    <a:ea typeface="+mj-ea"/>
                  </a:rPr>
                  <a:t>知识目标</a:t>
                </a:r>
                <a:endParaRPr lang="zh-CN" altLang="en-US" sz="2400" b="1" dirty="0">
                  <a:latin typeface="+mj-ea"/>
                  <a:ea typeface="+mj-ea"/>
                </a:endParaRPr>
              </a:p>
            </p:txBody>
          </p:sp>
        </p:grpSp>
      </p:grpSp>
      <p:sp>
        <p:nvSpPr>
          <p:cNvPr id="23" name="Freeform 60">
            <a:extLst>
              <a:ext uri="{FF2B5EF4-FFF2-40B4-BE49-F238E27FC236}">
                <a16:creationId xmlns:a16="http://schemas.microsoft.com/office/drawing/2014/main" id="{0F2F8E1E-94E0-4935-A79C-80F9CE26A066}"/>
              </a:ext>
            </a:extLst>
          </p:cNvPr>
          <p:cNvSpPr>
            <a:spLocks/>
          </p:cNvSpPr>
          <p:nvPr/>
        </p:nvSpPr>
        <p:spPr bwMode="auto">
          <a:xfrm>
            <a:off x="2027080" y="692696"/>
            <a:ext cx="751359" cy="807084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文本框 99">
            <a:extLst>
              <a:ext uri="{FF2B5EF4-FFF2-40B4-BE49-F238E27FC236}">
                <a16:creationId xmlns:a16="http://schemas.microsoft.com/office/drawing/2014/main" id="{06C329E2-54C3-4A7A-B25F-5D0546CBC6D4}"/>
              </a:ext>
            </a:extLst>
          </p:cNvPr>
          <p:cNvSpPr txBox="1"/>
          <p:nvPr/>
        </p:nvSpPr>
        <p:spPr>
          <a:xfrm>
            <a:off x="1938296" y="1499780"/>
            <a:ext cx="3549198" cy="441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知识目标：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1.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理解图像滤波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2.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掌握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CNN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基础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能力目标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1.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培养学生逻辑思维能力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2.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灵活使用算法到工程实践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情感态度及价值观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1.</a:t>
            </a: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激发学生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机器学习课程</a:t>
            </a: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的兴趣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2.</a:t>
            </a: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鼓励学生积极思考、勤学好问；培养学生认真、细心的学习态度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5" name="圆角矩形 100">
            <a:extLst>
              <a:ext uri="{FF2B5EF4-FFF2-40B4-BE49-F238E27FC236}">
                <a16:creationId xmlns:a16="http://schemas.microsoft.com/office/drawing/2014/main" id="{9B02F18F-97D9-4B2A-9F6A-E5161C5F434F}"/>
              </a:ext>
            </a:extLst>
          </p:cNvPr>
          <p:cNvSpPr/>
          <p:nvPr/>
        </p:nvSpPr>
        <p:spPr>
          <a:xfrm>
            <a:off x="2860839" y="916552"/>
            <a:ext cx="1627422" cy="591424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教学目标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6" name="矩形 3">
            <a:extLst>
              <a:ext uri="{FF2B5EF4-FFF2-40B4-BE49-F238E27FC236}">
                <a16:creationId xmlns:a16="http://schemas.microsoft.com/office/drawing/2014/main" id="{7DAAB6F4-90B2-4A91-8532-ACD883E66675}"/>
              </a:ext>
            </a:extLst>
          </p:cNvPr>
          <p:cNvSpPr/>
          <p:nvPr/>
        </p:nvSpPr>
        <p:spPr>
          <a:xfrm>
            <a:off x="11208568" y="9081"/>
            <a:ext cx="673443" cy="997807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4F232D-6F6F-46CE-8309-1DC90632159D}"/>
              </a:ext>
            </a:extLst>
          </p:cNvPr>
          <p:cNvSpPr txBox="1"/>
          <p:nvPr/>
        </p:nvSpPr>
        <p:spPr>
          <a:xfrm>
            <a:off x="11278056" y="30930"/>
            <a:ext cx="432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目标</a:t>
            </a:r>
            <a:endParaRPr lang="en-US" sz="2800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33766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D424D83-5735-48AE-95E6-040FAD8DF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13" y="866060"/>
            <a:ext cx="9550642" cy="5376696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23487301-8A5A-48FA-848F-AC5BC885EC40}"/>
              </a:ext>
            </a:extLst>
          </p:cNvPr>
          <p:cNvSpPr>
            <a:spLocks/>
          </p:cNvSpPr>
          <p:nvPr/>
        </p:nvSpPr>
        <p:spPr bwMode="auto">
          <a:xfrm>
            <a:off x="2239537" y="4388025"/>
            <a:ext cx="4052940" cy="842509"/>
          </a:xfrm>
          <a:custGeom>
            <a:avLst/>
            <a:gdLst>
              <a:gd name="T0" fmla="*/ 2907 w 3244"/>
              <a:gd name="T1" fmla="*/ 674 h 674"/>
              <a:gd name="T2" fmla="*/ 3244 w 3244"/>
              <a:gd name="T3" fmla="*/ 337 h 674"/>
              <a:gd name="T4" fmla="*/ 2907 w 3244"/>
              <a:gd name="T5" fmla="*/ 0 h 674"/>
              <a:gd name="T6" fmla="*/ 337 w 3244"/>
              <a:gd name="T7" fmla="*/ 0 h 674"/>
              <a:gd name="T8" fmla="*/ 0 w 3244"/>
              <a:gd name="T9" fmla="*/ 337 h 674"/>
              <a:gd name="T10" fmla="*/ 337 w 3244"/>
              <a:gd name="T11" fmla="*/ 674 h 674"/>
              <a:gd name="T12" fmla="*/ 2907 w 3244"/>
              <a:gd name="T13" fmla="*/ 674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76A4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BDA494AD-DEA8-48CB-9716-409AE205B0E7}"/>
              </a:ext>
            </a:extLst>
          </p:cNvPr>
          <p:cNvSpPr>
            <a:spLocks/>
          </p:cNvSpPr>
          <p:nvPr/>
        </p:nvSpPr>
        <p:spPr bwMode="auto">
          <a:xfrm>
            <a:off x="2239537" y="3147249"/>
            <a:ext cx="4052940" cy="842509"/>
          </a:xfrm>
          <a:custGeom>
            <a:avLst/>
            <a:gdLst>
              <a:gd name="T0" fmla="*/ 2907 w 3244"/>
              <a:gd name="T1" fmla="*/ 675 h 675"/>
              <a:gd name="T2" fmla="*/ 3244 w 3244"/>
              <a:gd name="T3" fmla="*/ 337 h 675"/>
              <a:gd name="T4" fmla="*/ 2907 w 3244"/>
              <a:gd name="T5" fmla="*/ 0 h 675"/>
              <a:gd name="T6" fmla="*/ 337 w 3244"/>
              <a:gd name="T7" fmla="*/ 0 h 675"/>
              <a:gd name="T8" fmla="*/ 0 w 3244"/>
              <a:gd name="T9" fmla="*/ 337 h 675"/>
              <a:gd name="T10" fmla="*/ 337 w 3244"/>
              <a:gd name="T11" fmla="*/ 675 h 675"/>
              <a:gd name="T12" fmla="*/ 2907 w 3244"/>
              <a:gd name="T13" fmla="*/ 675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4" h="675">
                <a:moveTo>
                  <a:pt x="2907" y="675"/>
                </a:moveTo>
                <a:cubicBezTo>
                  <a:pt x="3093" y="675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5"/>
                  <a:pt x="337" y="675"/>
                </a:cubicBezTo>
                <a:lnTo>
                  <a:pt x="2907" y="675"/>
                </a:lnTo>
                <a:close/>
              </a:path>
            </a:pathLst>
          </a:custGeom>
          <a:solidFill>
            <a:srgbClr val="20A0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62C84126-F4EC-47CD-A7E1-61B8894CEA36}"/>
              </a:ext>
            </a:extLst>
          </p:cNvPr>
          <p:cNvSpPr>
            <a:spLocks/>
          </p:cNvSpPr>
          <p:nvPr/>
        </p:nvSpPr>
        <p:spPr bwMode="auto">
          <a:xfrm>
            <a:off x="2239537" y="1906473"/>
            <a:ext cx="4052940" cy="842509"/>
          </a:xfrm>
          <a:custGeom>
            <a:avLst/>
            <a:gdLst>
              <a:gd name="T0" fmla="*/ 2907 w 3244"/>
              <a:gd name="T1" fmla="*/ 674 h 674"/>
              <a:gd name="T2" fmla="*/ 3244 w 3244"/>
              <a:gd name="T3" fmla="*/ 337 h 674"/>
              <a:gd name="T4" fmla="*/ 2907 w 3244"/>
              <a:gd name="T5" fmla="*/ 0 h 674"/>
              <a:gd name="T6" fmla="*/ 337 w 3244"/>
              <a:gd name="T7" fmla="*/ 0 h 674"/>
              <a:gd name="T8" fmla="*/ 0 w 3244"/>
              <a:gd name="T9" fmla="*/ 337 h 674"/>
              <a:gd name="T10" fmla="*/ 337 w 3244"/>
              <a:gd name="T11" fmla="*/ 674 h 674"/>
              <a:gd name="T12" fmla="*/ 2907 w 3244"/>
              <a:gd name="T13" fmla="*/ 674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8F7E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1" name="组合 40">
            <a:extLst>
              <a:ext uri="{FF2B5EF4-FFF2-40B4-BE49-F238E27FC236}">
                <a16:creationId xmlns:a16="http://schemas.microsoft.com/office/drawing/2014/main" id="{C4101B66-D644-45AF-8A08-AC9B351752B3}"/>
              </a:ext>
            </a:extLst>
          </p:cNvPr>
          <p:cNvGrpSpPr/>
          <p:nvPr/>
        </p:nvGrpSpPr>
        <p:grpSpPr>
          <a:xfrm>
            <a:off x="2415656" y="2132234"/>
            <a:ext cx="539689" cy="324095"/>
            <a:chOff x="4370388" y="1439863"/>
            <a:chExt cx="608012" cy="365125"/>
          </a:xfrm>
        </p:grpSpPr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3994FE81-ADDA-4779-A598-82444E3F8F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5338" y="1439863"/>
              <a:ext cx="373062" cy="365125"/>
            </a:xfrm>
            <a:custGeom>
              <a:avLst/>
              <a:gdLst>
                <a:gd name="T0" fmla="*/ 117 w 117"/>
                <a:gd name="T1" fmla="*/ 58 h 116"/>
                <a:gd name="T2" fmla="*/ 101 w 117"/>
                <a:gd name="T3" fmla="*/ 51 h 116"/>
                <a:gd name="T4" fmla="*/ 106 w 117"/>
                <a:gd name="T5" fmla="*/ 39 h 116"/>
                <a:gd name="T6" fmla="*/ 99 w 117"/>
                <a:gd name="T7" fmla="*/ 26 h 116"/>
                <a:gd name="T8" fmla="*/ 86 w 117"/>
                <a:gd name="T9" fmla="*/ 24 h 116"/>
                <a:gd name="T10" fmla="*/ 87 w 117"/>
                <a:gd name="T11" fmla="*/ 7 h 116"/>
                <a:gd name="T12" fmla="*/ 74 w 117"/>
                <a:gd name="T13" fmla="*/ 17 h 116"/>
                <a:gd name="T14" fmla="*/ 65 w 117"/>
                <a:gd name="T15" fmla="*/ 7 h 116"/>
                <a:gd name="T16" fmla="*/ 51 w 117"/>
                <a:gd name="T17" fmla="*/ 7 h 116"/>
                <a:gd name="T18" fmla="*/ 43 w 117"/>
                <a:gd name="T19" fmla="*/ 17 h 116"/>
                <a:gd name="T20" fmla="*/ 29 w 117"/>
                <a:gd name="T21" fmla="*/ 7 h 116"/>
                <a:gd name="T22" fmla="*/ 30 w 117"/>
                <a:gd name="T23" fmla="*/ 24 h 116"/>
                <a:gd name="T24" fmla="*/ 18 w 117"/>
                <a:gd name="T25" fmla="*/ 26 h 116"/>
                <a:gd name="T26" fmla="*/ 10 w 117"/>
                <a:gd name="T27" fmla="*/ 39 h 116"/>
                <a:gd name="T28" fmla="*/ 15 w 117"/>
                <a:gd name="T29" fmla="*/ 51 h 116"/>
                <a:gd name="T30" fmla="*/ 0 w 117"/>
                <a:gd name="T31" fmla="*/ 58 h 116"/>
                <a:gd name="T32" fmla="*/ 15 w 117"/>
                <a:gd name="T33" fmla="*/ 65 h 116"/>
                <a:gd name="T34" fmla="*/ 10 w 117"/>
                <a:gd name="T35" fmla="*/ 77 h 116"/>
                <a:gd name="T36" fmla="*/ 18 w 117"/>
                <a:gd name="T37" fmla="*/ 90 h 116"/>
                <a:gd name="T38" fmla="*/ 30 w 117"/>
                <a:gd name="T39" fmla="*/ 92 h 116"/>
                <a:gd name="T40" fmla="*/ 29 w 117"/>
                <a:gd name="T41" fmla="*/ 108 h 116"/>
                <a:gd name="T42" fmla="*/ 43 w 117"/>
                <a:gd name="T43" fmla="*/ 99 h 116"/>
                <a:gd name="T44" fmla="*/ 51 w 117"/>
                <a:gd name="T45" fmla="*/ 109 h 116"/>
                <a:gd name="T46" fmla="*/ 65 w 117"/>
                <a:gd name="T47" fmla="*/ 109 h 116"/>
                <a:gd name="T48" fmla="*/ 74 w 117"/>
                <a:gd name="T49" fmla="*/ 99 h 116"/>
                <a:gd name="T50" fmla="*/ 87 w 117"/>
                <a:gd name="T51" fmla="*/ 108 h 116"/>
                <a:gd name="T52" fmla="*/ 86 w 117"/>
                <a:gd name="T53" fmla="*/ 92 h 116"/>
                <a:gd name="T54" fmla="*/ 99 w 117"/>
                <a:gd name="T55" fmla="*/ 90 h 116"/>
                <a:gd name="T56" fmla="*/ 106 w 117"/>
                <a:gd name="T57" fmla="*/ 77 h 116"/>
                <a:gd name="T58" fmla="*/ 101 w 117"/>
                <a:gd name="T59" fmla="*/ 65 h 116"/>
                <a:gd name="T60" fmla="*/ 58 w 117"/>
                <a:gd name="T61" fmla="*/ 94 h 116"/>
                <a:gd name="T62" fmla="*/ 58 w 117"/>
                <a:gd name="T63" fmla="*/ 21 h 116"/>
                <a:gd name="T64" fmla="*/ 58 w 117"/>
                <a:gd name="T65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EF0F2DF4-A4CC-48D8-B791-AA24D6212B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0388" y="1552576"/>
              <a:ext cx="244475" cy="242888"/>
            </a:xfrm>
            <a:custGeom>
              <a:avLst/>
              <a:gdLst>
                <a:gd name="T0" fmla="*/ 70 w 77"/>
                <a:gd name="T1" fmla="*/ 31 h 77"/>
                <a:gd name="T2" fmla="*/ 64 w 77"/>
                <a:gd name="T3" fmla="*/ 31 h 77"/>
                <a:gd name="T4" fmla="*/ 61 w 77"/>
                <a:gd name="T5" fmla="*/ 26 h 77"/>
                <a:gd name="T6" fmla="*/ 66 w 77"/>
                <a:gd name="T7" fmla="*/ 21 h 77"/>
                <a:gd name="T8" fmla="*/ 66 w 77"/>
                <a:gd name="T9" fmla="*/ 11 h 77"/>
                <a:gd name="T10" fmla="*/ 56 w 77"/>
                <a:gd name="T11" fmla="*/ 11 h 77"/>
                <a:gd name="T12" fmla="*/ 51 w 77"/>
                <a:gd name="T13" fmla="*/ 16 h 77"/>
                <a:gd name="T14" fmla="*/ 46 w 77"/>
                <a:gd name="T15" fmla="*/ 14 h 77"/>
                <a:gd name="T16" fmla="*/ 46 w 77"/>
                <a:gd name="T17" fmla="*/ 7 h 77"/>
                <a:gd name="T18" fmla="*/ 39 w 77"/>
                <a:gd name="T19" fmla="*/ 0 h 77"/>
                <a:gd name="T20" fmla="*/ 32 w 77"/>
                <a:gd name="T21" fmla="*/ 7 h 77"/>
                <a:gd name="T22" fmla="*/ 32 w 77"/>
                <a:gd name="T23" fmla="*/ 14 h 77"/>
                <a:gd name="T24" fmla="*/ 26 w 77"/>
                <a:gd name="T25" fmla="*/ 16 h 77"/>
                <a:gd name="T26" fmla="*/ 22 w 77"/>
                <a:gd name="T27" fmla="*/ 11 h 77"/>
                <a:gd name="T28" fmla="*/ 11 w 77"/>
                <a:gd name="T29" fmla="*/ 11 h 77"/>
                <a:gd name="T30" fmla="*/ 11 w 77"/>
                <a:gd name="T31" fmla="*/ 21 h 77"/>
                <a:gd name="T32" fmla="*/ 16 w 77"/>
                <a:gd name="T33" fmla="*/ 26 h 77"/>
                <a:gd name="T34" fmla="*/ 14 w 77"/>
                <a:gd name="T35" fmla="*/ 31 h 77"/>
                <a:gd name="T36" fmla="*/ 7 w 77"/>
                <a:gd name="T37" fmla="*/ 31 h 77"/>
                <a:gd name="T38" fmla="*/ 0 w 77"/>
                <a:gd name="T39" fmla="*/ 38 h 77"/>
                <a:gd name="T40" fmla="*/ 7 w 77"/>
                <a:gd name="T41" fmla="*/ 46 h 77"/>
                <a:gd name="T42" fmla="*/ 14 w 77"/>
                <a:gd name="T43" fmla="*/ 46 h 77"/>
                <a:gd name="T44" fmla="*/ 16 w 77"/>
                <a:gd name="T45" fmla="*/ 51 h 77"/>
                <a:gd name="T46" fmla="*/ 11 w 77"/>
                <a:gd name="T47" fmla="*/ 56 h 77"/>
                <a:gd name="T48" fmla="*/ 11 w 77"/>
                <a:gd name="T49" fmla="*/ 66 h 77"/>
                <a:gd name="T50" fmla="*/ 22 w 77"/>
                <a:gd name="T51" fmla="*/ 66 h 77"/>
                <a:gd name="T52" fmla="*/ 26 w 77"/>
                <a:gd name="T53" fmla="*/ 61 h 77"/>
                <a:gd name="T54" fmla="*/ 32 w 77"/>
                <a:gd name="T55" fmla="*/ 63 h 77"/>
                <a:gd name="T56" fmla="*/ 32 w 77"/>
                <a:gd name="T57" fmla="*/ 70 h 77"/>
                <a:gd name="T58" fmla="*/ 39 w 77"/>
                <a:gd name="T59" fmla="*/ 77 h 77"/>
                <a:gd name="T60" fmla="*/ 46 w 77"/>
                <a:gd name="T61" fmla="*/ 70 h 77"/>
                <a:gd name="T62" fmla="*/ 46 w 77"/>
                <a:gd name="T63" fmla="*/ 63 h 77"/>
                <a:gd name="T64" fmla="*/ 51 w 77"/>
                <a:gd name="T65" fmla="*/ 61 h 77"/>
                <a:gd name="T66" fmla="*/ 56 w 77"/>
                <a:gd name="T67" fmla="*/ 66 h 77"/>
                <a:gd name="T68" fmla="*/ 66 w 77"/>
                <a:gd name="T69" fmla="*/ 66 h 77"/>
                <a:gd name="T70" fmla="*/ 66 w 77"/>
                <a:gd name="T71" fmla="*/ 56 h 77"/>
                <a:gd name="T72" fmla="*/ 61 w 77"/>
                <a:gd name="T73" fmla="*/ 51 h 77"/>
                <a:gd name="T74" fmla="*/ 64 w 77"/>
                <a:gd name="T75" fmla="*/ 46 h 77"/>
                <a:gd name="T76" fmla="*/ 70 w 77"/>
                <a:gd name="T77" fmla="*/ 46 h 77"/>
                <a:gd name="T78" fmla="*/ 77 w 77"/>
                <a:gd name="T79" fmla="*/ 38 h 77"/>
                <a:gd name="T80" fmla="*/ 70 w 77"/>
                <a:gd name="T81" fmla="*/ 31 h 77"/>
                <a:gd name="T82" fmla="*/ 39 w 77"/>
                <a:gd name="T83" fmla="*/ 57 h 77"/>
                <a:gd name="T84" fmla="*/ 20 w 77"/>
                <a:gd name="T85" fmla="*/ 38 h 77"/>
                <a:gd name="T86" fmla="*/ 39 w 77"/>
                <a:gd name="T87" fmla="*/ 20 h 77"/>
                <a:gd name="T88" fmla="*/ 57 w 77"/>
                <a:gd name="T89" fmla="*/ 38 h 77"/>
                <a:gd name="T90" fmla="*/ 39 w 77"/>
                <a:gd name="T91" fmla="*/ 5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5" name="Freeform 27">
            <a:extLst>
              <a:ext uri="{FF2B5EF4-FFF2-40B4-BE49-F238E27FC236}">
                <a16:creationId xmlns:a16="http://schemas.microsoft.com/office/drawing/2014/main" id="{E3104DF9-045F-4695-A877-D9BEC5F8A339}"/>
              </a:ext>
            </a:extLst>
          </p:cNvPr>
          <p:cNvSpPr>
            <a:spLocks noEditPoints="1"/>
          </p:cNvSpPr>
          <p:nvPr/>
        </p:nvSpPr>
        <p:spPr bwMode="auto">
          <a:xfrm>
            <a:off x="2501380" y="4676437"/>
            <a:ext cx="271958" cy="332550"/>
          </a:xfrm>
          <a:custGeom>
            <a:avLst/>
            <a:gdLst>
              <a:gd name="T0" fmla="*/ 67 w 96"/>
              <a:gd name="T1" fmla="*/ 48 h 119"/>
              <a:gd name="T2" fmla="*/ 76 w 96"/>
              <a:gd name="T3" fmla="*/ 28 h 119"/>
              <a:gd name="T4" fmla="*/ 48 w 96"/>
              <a:gd name="T5" fmla="*/ 0 h 119"/>
              <a:gd name="T6" fmla="*/ 20 w 96"/>
              <a:gd name="T7" fmla="*/ 28 h 119"/>
              <a:gd name="T8" fmla="*/ 29 w 96"/>
              <a:gd name="T9" fmla="*/ 48 h 119"/>
              <a:gd name="T10" fmla="*/ 0 w 96"/>
              <a:gd name="T11" fmla="*/ 92 h 119"/>
              <a:gd name="T12" fmla="*/ 0 w 96"/>
              <a:gd name="T13" fmla="*/ 119 h 119"/>
              <a:gd name="T14" fmla="*/ 96 w 96"/>
              <a:gd name="T15" fmla="*/ 119 h 119"/>
              <a:gd name="T16" fmla="*/ 96 w 96"/>
              <a:gd name="T17" fmla="*/ 92 h 119"/>
              <a:gd name="T18" fmla="*/ 67 w 96"/>
              <a:gd name="T19" fmla="*/ 48 h 119"/>
              <a:gd name="T20" fmla="*/ 27 w 96"/>
              <a:gd name="T21" fmla="*/ 28 h 119"/>
              <a:gd name="T22" fmla="*/ 48 w 96"/>
              <a:gd name="T23" fmla="*/ 8 h 119"/>
              <a:gd name="T24" fmla="*/ 69 w 96"/>
              <a:gd name="T25" fmla="*/ 28 h 119"/>
              <a:gd name="T26" fmla="*/ 59 w 96"/>
              <a:gd name="T27" fmla="*/ 46 h 119"/>
              <a:gd name="T28" fmla="*/ 48 w 96"/>
              <a:gd name="T29" fmla="*/ 49 h 119"/>
              <a:gd name="T30" fmla="*/ 37 w 96"/>
              <a:gd name="T31" fmla="*/ 46 h 119"/>
              <a:gd name="T32" fmla="*/ 27 w 96"/>
              <a:gd name="T33" fmla="*/ 28 h 119"/>
              <a:gd name="T34" fmla="*/ 83 w 96"/>
              <a:gd name="T35" fmla="*/ 107 h 119"/>
              <a:gd name="T36" fmla="*/ 13 w 96"/>
              <a:gd name="T37" fmla="*/ 107 h 119"/>
              <a:gd name="T38" fmla="*/ 13 w 96"/>
              <a:gd name="T39" fmla="*/ 92 h 119"/>
              <a:gd name="T40" fmla="*/ 48 w 96"/>
              <a:gd name="T41" fmla="*/ 57 h 119"/>
              <a:gd name="T42" fmla="*/ 83 w 96"/>
              <a:gd name="T43" fmla="*/ 92 h 119"/>
              <a:gd name="T44" fmla="*/ 83 w 96"/>
              <a:gd name="T45" fmla="*/ 107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6" h="119">
                <a:moveTo>
                  <a:pt x="67" y="48"/>
                </a:moveTo>
                <a:cubicBezTo>
                  <a:pt x="73" y="43"/>
                  <a:pt x="76" y="36"/>
                  <a:pt x="76" y="28"/>
                </a:cubicBezTo>
                <a:cubicBezTo>
                  <a:pt x="76" y="13"/>
                  <a:pt x="63" y="0"/>
                  <a:pt x="48" y="0"/>
                </a:cubicBezTo>
                <a:cubicBezTo>
                  <a:pt x="33" y="0"/>
                  <a:pt x="20" y="13"/>
                  <a:pt x="20" y="28"/>
                </a:cubicBezTo>
                <a:cubicBezTo>
                  <a:pt x="20" y="36"/>
                  <a:pt x="24" y="43"/>
                  <a:pt x="29" y="48"/>
                </a:cubicBezTo>
                <a:cubicBezTo>
                  <a:pt x="12" y="56"/>
                  <a:pt x="0" y="73"/>
                  <a:pt x="0" y="92"/>
                </a:cubicBezTo>
                <a:cubicBezTo>
                  <a:pt x="0" y="119"/>
                  <a:pt x="0" y="119"/>
                  <a:pt x="0" y="119"/>
                </a:cubicBezTo>
                <a:cubicBezTo>
                  <a:pt x="96" y="119"/>
                  <a:pt x="96" y="119"/>
                  <a:pt x="96" y="119"/>
                </a:cubicBezTo>
                <a:cubicBezTo>
                  <a:pt x="96" y="92"/>
                  <a:pt x="96" y="92"/>
                  <a:pt x="96" y="92"/>
                </a:cubicBezTo>
                <a:cubicBezTo>
                  <a:pt x="96" y="73"/>
                  <a:pt x="84" y="56"/>
                  <a:pt x="67" y="48"/>
                </a:cubicBezTo>
                <a:moveTo>
                  <a:pt x="27" y="28"/>
                </a:moveTo>
                <a:cubicBezTo>
                  <a:pt x="27" y="17"/>
                  <a:pt x="37" y="8"/>
                  <a:pt x="48" y="8"/>
                </a:cubicBezTo>
                <a:cubicBezTo>
                  <a:pt x="59" y="8"/>
                  <a:pt x="69" y="17"/>
                  <a:pt x="69" y="28"/>
                </a:cubicBezTo>
                <a:cubicBezTo>
                  <a:pt x="69" y="36"/>
                  <a:pt x="65" y="42"/>
                  <a:pt x="59" y="46"/>
                </a:cubicBezTo>
                <a:cubicBezTo>
                  <a:pt x="56" y="48"/>
                  <a:pt x="52" y="49"/>
                  <a:pt x="48" y="49"/>
                </a:cubicBezTo>
                <a:cubicBezTo>
                  <a:pt x="44" y="49"/>
                  <a:pt x="40" y="48"/>
                  <a:pt x="37" y="46"/>
                </a:cubicBezTo>
                <a:cubicBezTo>
                  <a:pt x="31" y="42"/>
                  <a:pt x="27" y="36"/>
                  <a:pt x="27" y="28"/>
                </a:cubicBezTo>
                <a:moveTo>
                  <a:pt x="83" y="107"/>
                </a:moveTo>
                <a:cubicBezTo>
                  <a:pt x="13" y="107"/>
                  <a:pt x="13" y="107"/>
                  <a:pt x="13" y="107"/>
                </a:cubicBezTo>
                <a:cubicBezTo>
                  <a:pt x="13" y="92"/>
                  <a:pt x="13" y="92"/>
                  <a:pt x="13" y="92"/>
                </a:cubicBezTo>
                <a:cubicBezTo>
                  <a:pt x="13" y="73"/>
                  <a:pt x="29" y="57"/>
                  <a:pt x="48" y="57"/>
                </a:cubicBezTo>
                <a:cubicBezTo>
                  <a:pt x="68" y="57"/>
                  <a:pt x="83" y="73"/>
                  <a:pt x="83" y="92"/>
                </a:cubicBezTo>
                <a:lnTo>
                  <a:pt x="83" y="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30">
            <a:extLst>
              <a:ext uri="{FF2B5EF4-FFF2-40B4-BE49-F238E27FC236}">
                <a16:creationId xmlns:a16="http://schemas.microsoft.com/office/drawing/2014/main" id="{DDA2E336-CA7A-453E-940F-C7CF0C2A4207}"/>
              </a:ext>
            </a:extLst>
          </p:cNvPr>
          <p:cNvSpPr>
            <a:spLocks noEditPoints="1"/>
          </p:cNvSpPr>
          <p:nvPr/>
        </p:nvSpPr>
        <p:spPr bwMode="auto">
          <a:xfrm>
            <a:off x="2458518" y="3430808"/>
            <a:ext cx="466415" cy="336778"/>
          </a:xfrm>
          <a:custGeom>
            <a:avLst/>
            <a:gdLst>
              <a:gd name="T0" fmla="*/ 47 w 165"/>
              <a:gd name="T1" fmla="*/ 57 h 121"/>
              <a:gd name="T2" fmla="*/ 60 w 165"/>
              <a:gd name="T3" fmla="*/ 82 h 121"/>
              <a:gd name="T4" fmla="*/ 98 w 165"/>
              <a:gd name="T5" fmla="*/ 78 h 121"/>
              <a:gd name="T6" fmla="*/ 104 w 165"/>
              <a:gd name="T7" fmla="*/ 68 h 121"/>
              <a:gd name="T8" fmla="*/ 77 w 165"/>
              <a:gd name="T9" fmla="*/ 28 h 121"/>
              <a:gd name="T10" fmla="*/ 141 w 165"/>
              <a:gd name="T11" fmla="*/ 121 h 121"/>
              <a:gd name="T12" fmla="*/ 117 w 165"/>
              <a:gd name="T13" fmla="*/ 91 h 121"/>
              <a:gd name="T14" fmla="*/ 77 w 165"/>
              <a:gd name="T15" fmla="*/ 94 h 121"/>
              <a:gd name="T16" fmla="*/ 30 w 165"/>
              <a:gd name="T17" fmla="*/ 115 h 121"/>
              <a:gd name="T18" fmla="*/ 30 w 165"/>
              <a:gd name="T19" fmla="*/ 55 h 121"/>
              <a:gd name="T20" fmla="*/ 43 w 165"/>
              <a:gd name="T21" fmla="*/ 45 h 121"/>
              <a:gd name="T22" fmla="*/ 34 w 165"/>
              <a:gd name="T23" fmla="*/ 39 h 121"/>
              <a:gd name="T24" fmla="*/ 5 w 165"/>
              <a:gd name="T25" fmla="*/ 24 h 121"/>
              <a:gd name="T26" fmla="*/ 42 w 165"/>
              <a:gd name="T27" fmla="*/ 24 h 121"/>
              <a:gd name="T28" fmla="*/ 50 w 165"/>
              <a:gd name="T29" fmla="*/ 32 h 121"/>
              <a:gd name="T30" fmla="*/ 104 w 165"/>
              <a:gd name="T31" fmla="*/ 33 h 121"/>
              <a:gd name="T32" fmla="*/ 110 w 165"/>
              <a:gd name="T33" fmla="*/ 24 h 121"/>
              <a:gd name="T34" fmla="*/ 159 w 165"/>
              <a:gd name="T35" fmla="*/ 24 h 121"/>
              <a:gd name="T36" fmla="*/ 118 w 165"/>
              <a:gd name="T37" fmla="*/ 42 h 121"/>
              <a:gd name="T38" fmla="*/ 113 w 165"/>
              <a:gd name="T39" fmla="*/ 57 h 121"/>
              <a:gd name="T40" fmla="*/ 125 w 165"/>
              <a:gd name="T41" fmla="*/ 79 h 121"/>
              <a:gd name="T42" fmla="*/ 165 w 165"/>
              <a:gd name="T43" fmla="*/ 97 h 121"/>
              <a:gd name="T44" fmla="*/ 41 w 165"/>
              <a:gd name="T45" fmla="*/ 64 h 121"/>
              <a:gd name="T46" fmla="*/ 7 w 165"/>
              <a:gd name="T47" fmla="*/ 85 h 121"/>
              <a:gd name="T48" fmla="*/ 53 w 165"/>
              <a:gd name="T49" fmla="*/ 85 h 121"/>
              <a:gd name="T50" fmla="*/ 116 w 165"/>
              <a:gd name="T51" fmla="*/ 27 h 121"/>
              <a:gd name="T52" fmla="*/ 123 w 165"/>
              <a:gd name="T53" fmla="*/ 39 h 121"/>
              <a:gd name="T54" fmla="*/ 153 w 165"/>
              <a:gd name="T55" fmla="*/ 24 h 121"/>
              <a:gd name="T56" fmla="*/ 116 w 165"/>
              <a:gd name="T57" fmla="*/ 24 h 121"/>
              <a:gd name="T58" fmla="*/ 23 w 165"/>
              <a:gd name="T59" fmla="*/ 12 h 121"/>
              <a:gd name="T60" fmla="*/ 23 w 165"/>
              <a:gd name="T61" fmla="*/ 37 h 121"/>
              <a:gd name="T62" fmla="*/ 28 w 165"/>
              <a:gd name="T63" fmla="*/ 27 h 121"/>
              <a:gd name="T64" fmla="*/ 158 w 165"/>
              <a:gd name="T65" fmla="*/ 97 h 121"/>
              <a:gd name="T66" fmla="*/ 123 w 165"/>
              <a:gd name="T67" fmla="*/ 97 h 121"/>
              <a:gd name="T68" fmla="*/ 158 w 165"/>
              <a:gd name="T69" fmla="*/ 97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21">
                <a:moveTo>
                  <a:pt x="77" y="28"/>
                </a:moveTo>
                <a:cubicBezTo>
                  <a:pt x="61" y="28"/>
                  <a:pt x="47" y="41"/>
                  <a:pt x="47" y="57"/>
                </a:cubicBezTo>
                <a:cubicBezTo>
                  <a:pt x="47" y="58"/>
                  <a:pt x="47" y="59"/>
                  <a:pt x="48" y="60"/>
                </a:cubicBezTo>
                <a:cubicBezTo>
                  <a:pt x="55" y="65"/>
                  <a:pt x="59" y="73"/>
                  <a:pt x="60" y="82"/>
                </a:cubicBezTo>
                <a:cubicBezTo>
                  <a:pt x="65" y="85"/>
                  <a:pt x="71" y="87"/>
                  <a:pt x="77" y="87"/>
                </a:cubicBezTo>
                <a:cubicBezTo>
                  <a:pt x="85" y="87"/>
                  <a:pt x="92" y="83"/>
                  <a:pt x="98" y="78"/>
                </a:cubicBezTo>
                <a:cubicBezTo>
                  <a:pt x="97" y="76"/>
                  <a:pt x="97" y="73"/>
                  <a:pt x="98" y="71"/>
                </a:cubicBezTo>
                <a:cubicBezTo>
                  <a:pt x="100" y="69"/>
                  <a:pt x="102" y="68"/>
                  <a:pt x="104" y="68"/>
                </a:cubicBezTo>
                <a:cubicBezTo>
                  <a:pt x="105" y="65"/>
                  <a:pt x="106" y="61"/>
                  <a:pt x="106" y="57"/>
                </a:cubicBezTo>
                <a:cubicBezTo>
                  <a:pt x="106" y="41"/>
                  <a:pt x="93" y="28"/>
                  <a:pt x="77" y="28"/>
                </a:cubicBezTo>
                <a:moveTo>
                  <a:pt x="165" y="97"/>
                </a:moveTo>
                <a:cubicBezTo>
                  <a:pt x="165" y="111"/>
                  <a:pt x="154" y="121"/>
                  <a:pt x="141" y="121"/>
                </a:cubicBezTo>
                <a:cubicBezTo>
                  <a:pt x="127" y="121"/>
                  <a:pt x="116" y="111"/>
                  <a:pt x="116" y="97"/>
                </a:cubicBezTo>
                <a:cubicBezTo>
                  <a:pt x="116" y="95"/>
                  <a:pt x="117" y="93"/>
                  <a:pt x="117" y="91"/>
                </a:cubicBezTo>
                <a:cubicBezTo>
                  <a:pt x="115" y="90"/>
                  <a:pt x="106" y="84"/>
                  <a:pt x="103" y="83"/>
                </a:cubicBezTo>
                <a:cubicBezTo>
                  <a:pt x="96" y="90"/>
                  <a:pt x="87" y="94"/>
                  <a:pt x="77" y="94"/>
                </a:cubicBezTo>
                <a:cubicBezTo>
                  <a:pt x="71" y="94"/>
                  <a:pt x="65" y="92"/>
                  <a:pt x="60" y="90"/>
                </a:cubicBezTo>
                <a:cubicBezTo>
                  <a:pt x="58" y="104"/>
                  <a:pt x="45" y="115"/>
                  <a:pt x="30" y="115"/>
                </a:cubicBezTo>
                <a:cubicBezTo>
                  <a:pt x="13" y="115"/>
                  <a:pt x="0" y="102"/>
                  <a:pt x="0" y="85"/>
                </a:cubicBezTo>
                <a:cubicBezTo>
                  <a:pt x="0" y="68"/>
                  <a:pt x="13" y="55"/>
                  <a:pt x="30" y="55"/>
                </a:cubicBezTo>
                <a:cubicBezTo>
                  <a:pt x="34" y="55"/>
                  <a:pt x="37" y="55"/>
                  <a:pt x="40" y="56"/>
                </a:cubicBezTo>
                <a:cubicBezTo>
                  <a:pt x="40" y="52"/>
                  <a:pt x="41" y="48"/>
                  <a:pt x="43" y="45"/>
                </a:cubicBezTo>
                <a:cubicBezTo>
                  <a:pt x="42" y="45"/>
                  <a:pt x="42" y="45"/>
                  <a:pt x="42" y="45"/>
                </a:cubicBezTo>
                <a:cubicBezTo>
                  <a:pt x="34" y="39"/>
                  <a:pt x="34" y="39"/>
                  <a:pt x="34" y="39"/>
                </a:cubicBezTo>
                <a:cubicBezTo>
                  <a:pt x="31" y="41"/>
                  <a:pt x="27" y="43"/>
                  <a:pt x="23" y="43"/>
                </a:cubicBezTo>
                <a:cubicBezTo>
                  <a:pt x="13" y="43"/>
                  <a:pt x="5" y="34"/>
                  <a:pt x="5" y="24"/>
                </a:cubicBezTo>
                <a:cubicBezTo>
                  <a:pt x="5" y="14"/>
                  <a:pt x="13" y="6"/>
                  <a:pt x="23" y="6"/>
                </a:cubicBezTo>
                <a:cubicBezTo>
                  <a:pt x="34" y="6"/>
                  <a:pt x="42" y="14"/>
                  <a:pt x="42" y="24"/>
                </a:cubicBezTo>
                <a:cubicBezTo>
                  <a:pt x="42" y="25"/>
                  <a:pt x="42" y="26"/>
                  <a:pt x="42" y="27"/>
                </a:cubicBezTo>
                <a:cubicBezTo>
                  <a:pt x="50" y="32"/>
                  <a:pt x="50" y="32"/>
                  <a:pt x="50" y="32"/>
                </a:cubicBezTo>
                <a:cubicBezTo>
                  <a:pt x="57" y="25"/>
                  <a:pt x="66" y="21"/>
                  <a:pt x="77" y="21"/>
                </a:cubicBezTo>
                <a:cubicBezTo>
                  <a:pt x="88" y="21"/>
                  <a:pt x="98" y="26"/>
                  <a:pt x="104" y="33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10" y="28"/>
                  <a:pt x="110" y="26"/>
                  <a:pt x="110" y="24"/>
                </a:cubicBezTo>
                <a:cubicBezTo>
                  <a:pt x="110" y="11"/>
                  <a:pt x="121" y="0"/>
                  <a:pt x="135" y="0"/>
                </a:cubicBezTo>
                <a:cubicBezTo>
                  <a:pt x="148" y="0"/>
                  <a:pt x="159" y="11"/>
                  <a:pt x="159" y="24"/>
                </a:cubicBezTo>
                <a:cubicBezTo>
                  <a:pt x="159" y="38"/>
                  <a:pt x="148" y="49"/>
                  <a:pt x="135" y="49"/>
                </a:cubicBezTo>
                <a:cubicBezTo>
                  <a:pt x="128" y="49"/>
                  <a:pt x="122" y="46"/>
                  <a:pt x="118" y="42"/>
                </a:cubicBezTo>
                <a:cubicBezTo>
                  <a:pt x="111" y="46"/>
                  <a:pt x="111" y="46"/>
                  <a:pt x="111" y="46"/>
                </a:cubicBezTo>
                <a:cubicBezTo>
                  <a:pt x="113" y="49"/>
                  <a:pt x="113" y="53"/>
                  <a:pt x="113" y="57"/>
                </a:cubicBezTo>
                <a:cubicBezTo>
                  <a:pt x="113" y="62"/>
                  <a:pt x="112" y="66"/>
                  <a:pt x="111" y="70"/>
                </a:cubicBezTo>
                <a:cubicBezTo>
                  <a:pt x="125" y="79"/>
                  <a:pt x="125" y="79"/>
                  <a:pt x="125" y="79"/>
                </a:cubicBezTo>
                <a:cubicBezTo>
                  <a:pt x="129" y="75"/>
                  <a:pt x="135" y="73"/>
                  <a:pt x="141" y="73"/>
                </a:cubicBezTo>
                <a:cubicBezTo>
                  <a:pt x="154" y="73"/>
                  <a:pt x="165" y="84"/>
                  <a:pt x="165" y="97"/>
                </a:cubicBezTo>
                <a:moveTo>
                  <a:pt x="53" y="85"/>
                </a:moveTo>
                <a:cubicBezTo>
                  <a:pt x="53" y="76"/>
                  <a:pt x="48" y="68"/>
                  <a:pt x="41" y="64"/>
                </a:cubicBezTo>
                <a:cubicBezTo>
                  <a:pt x="38" y="63"/>
                  <a:pt x="34" y="62"/>
                  <a:pt x="30" y="62"/>
                </a:cubicBezTo>
                <a:cubicBezTo>
                  <a:pt x="17" y="62"/>
                  <a:pt x="7" y="72"/>
                  <a:pt x="7" y="85"/>
                </a:cubicBezTo>
                <a:cubicBezTo>
                  <a:pt x="7" y="98"/>
                  <a:pt x="17" y="108"/>
                  <a:pt x="30" y="108"/>
                </a:cubicBezTo>
                <a:cubicBezTo>
                  <a:pt x="43" y="108"/>
                  <a:pt x="53" y="98"/>
                  <a:pt x="53" y="85"/>
                </a:cubicBezTo>
                <a:close/>
                <a:moveTo>
                  <a:pt x="116" y="24"/>
                </a:moveTo>
                <a:cubicBezTo>
                  <a:pt x="116" y="25"/>
                  <a:pt x="116" y="26"/>
                  <a:pt x="116" y="27"/>
                </a:cubicBezTo>
                <a:cubicBezTo>
                  <a:pt x="119" y="26"/>
                  <a:pt x="123" y="27"/>
                  <a:pt x="125" y="30"/>
                </a:cubicBezTo>
                <a:cubicBezTo>
                  <a:pt x="126" y="33"/>
                  <a:pt x="126" y="37"/>
                  <a:pt x="123" y="39"/>
                </a:cubicBezTo>
                <a:cubicBezTo>
                  <a:pt x="126" y="41"/>
                  <a:pt x="130" y="43"/>
                  <a:pt x="135" y="43"/>
                </a:cubicBezTo>
                <a:cubicBezTo>
                  <a:pt x="145" y="43"/>
                  <a:pt x="153" y="35"/>
                  <a:pt x="153" y="24"/>
                </a:cubicBezTo>
                <a:cubicBezTo>
                  <a:pt x="153" y="14"/>
                  <a:pt x="145" y="6"/>
                  <a:pt x="135" y="6"/>
                </a:cubicBezTo>
                <a:cubicBezTo>
                  <a:pt x="124" y="6"/>
                  <a:pt x="116" y="14"/>
                  <a:pt x="116" y="24"/>
                </a:cubicBezTo>
                <a:moveTo>
                  <a:pt x="36" y="24"/>
                </a:moveTo>
                <a:cubicBezTo>
                  <a:pt x="36" y="17"/>
                  <a:pt x="30" y="12"/>
                  <a:pt x="23" y="12"/>
                </a:cubicBezTo>
                <a:cubicBezTo>
                  <a:pt x="17" y="12"/>
                  <a:pt x="11" y="17"/>
                  <a:pt x="11" y="24"/>
                </a:cubicBezTo>
                <a:cubicBezTo>
                  <a:pt x="11" y="31"/>
                  <a:pt x="17" y="37"/>
                  <a:pt x="23" y="37"/>
                </a:cubicBezTo>
                <a:cubicBezTo>
                  <a:pt x="25" y="37"/>
                  <a:pt x="27" y="36"/>
                  <a:pt x="29" y="36"/>
                </a:cubicBezTo>
                <a:cubicBezTo>
                  <a:pt x="27" y="33"/>
                  <a:pt x="27" y="30"/>
                  <a:pt x="28" y="27"/>
                </a:cubicBezTo>
                <a:cubicBezTo>
                  <a:pt x="30" y="25"/>
                  <a:pt x="33" y="24"/>
                  <a:pt x="36" y="24"/>
                </a:cubicBezTo>
                <a:moveTo>
                  <a:pt x="158" y="97"/>
                </a:moveTo>
                <a:cubicBezTo>
                  <a:pt x="158" y="87"/>
                  <a:pt x="150" y="79"/>
                  <a:pt x="141" y="79"/>
                </a:cubicBezTo>
                <a:cubicBezTo>
                  <a:pt x="131" y="79"/>
                  <a:pt x="123" y="87"/>
                  <a:pt x="123" y="97"/>
                </a:cubicBezTo>
                <a:cubicBezTo>
                  <a:pt x="123" y="107"/>
                  <a:pt x="131" y="115"/>
                  <a:pt x="141" y="115"/>
                </a:cubicBezTo>
                <a:cubicBezTo>
                  <a:pt x="150" y="115"/>
                  <a:pt x="158" y="107"/>
                  <a:pt x="158" y="97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26BAAB-1D20-488D-9A52-0E4EB3F66FCA}"/>
              </a:ext>
            </a:extLst>
          </p:cNvPr>
          <p:cNvGrpSpPr/>
          <p:nvPr/>
        </p:nvGrpSpPr>
        <p:grpSpPr>
          <a:xfrm>
            <a:off x="1962360" y="956353"/>
            <a:ext cx="4590822" cy="4557158"/>
            <a:chOff x="1962360" y="956353"/>
            <a:chExt cx="4590822" cy="4557158"/>
          </a:xfrm>
        </p:grpSpPr>
        <p:pic>
          <p:nvPicPr>
            <p:cNvPr id="15" name="图片 52">
              <a:extLst>
                <a:ext uri="{FF2B5EF4-FFF2-40B4-BE49-F238E27FC236}">
                  <a16:creationId xmlns:a16="http://schemas.microsoft.com/office/drawing/2014/main" id="{D616314B-AFA4-4264-9A65-7E0A23CAE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2360" y="2947434"/>
              <a:ext cx="4543948" cy="1323714"/>
            </a:xfrm>
            <a:prstGeom prst="rect">
              <a:avLst/>
            </a:prstGeom>
          </p:spPr>
        </p:pic>
        <p:pic>
          <p:nvPicPr>
            <p:cNvPr id="16" name="图片 53">
              <a:extLst>
                <a:ext uri="{FF2B5EF4-FFF2-40B4-BE49-F238E27FC236}">
                  <a16:creationId xmlns:a16="http://schemas.microsoft.com/office/drawing/2014/main" id="{FBD62BDB-85B8-46E6-91BF-B9577862A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2360" y="4189797"/>
              <a:ext cx="4543948" cy="1323714"/>
            </a:xfrm>
            <a:prstGeom prst="rect">
              <a:avLst/>
            </a:prstGeom>
          </p:spPr>
        </p:pic>
        <p:sp>
          <p:nvSpPr>
            <p:cNvPr id="30" name="文本框 45">
              <a:extLst>
                <a:ext uri="{FF2B5EF4-FFF2-40B4-BE49-F238E27FC236}">
                  <a16:creationId xmlns:a16="http://schemas.microsoft.com/office/drawing/2014/main" id="{0BAB22D9-9CCD-4BB0-9637-72B553F1096A}"/>
                </a:ext>
              </a:extLst>
            </p:cNvPr>
            <p:cNvSpPr txBox="1"/>
            <p:nvPr/>
          </p:nvSpPr>
          <p:spPr>
            <a:xfrm>
              <a:off x="2955345" y="4610923"/>
              <a:ext cx="621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76A42D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2000" dirty="0">
                <a:solidFill>
                  <a:srgbClr val="76A42D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1" name="文本框 44">
              <a:extLst>
                <a:ext uri="{FF2B5EF4-FFF2-40B4-BE49-F238E27FC236}">
                  <a16:creationId xmlns:a16="http://schemas.microsoft.com/office/drawing/2014/main" id="{7E464478-6EC5-4930-BD74-A0E199B9F526}"/>
                </a:ext>
              </a:extLst>
            </p:cNvPr>
            <p:cNvSpPr txBox="1"/>
            <p:nvPr/>
          </p:nvSpPr>
          <p:spPr>
            <a:xfrm>
              <a:off x="3000411" y="3340967"/>
              <a:ext cx="466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20A0D5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2000" dirty="0">
                <a:solidFill>
                  <a:srgbClr val="20A0D5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5" name="文本框 57">
              <a:extLst>
                <a:ext uri="{FF2B5EF4-FFF2-40B4-BE49-F238E27FC236}">
                  <a16:creationId xmlns:a16="http://schemas.microsoft.com/office/drawing/2014/main" id="{0126D0D3-E3D8-4F12-84DA-F97257898EEE}"/>
                </a:ext>
              </a:extLst>
            </p:cNvPr>
            <p:cNvSpPr txBox="1"/>
            <p:nvPr/>
          </p:nvSpPr>
          <p:spPr>
            <a:xfrm>
              <a:off x="3459611" y="4610923"/>
              <a:ext cx="23152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梯度滤波器</a:t>
              </a:r>
              <a:endParaRPr lang="zh-CN" altLang="en-US" sz="20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pic>
          <p:nvPicPr>
            <p:cNvPr id="37" name="图片 52">
              <a:extLst>
                <a:ext uri="{FF2B5EF4-FFF2-40B4-BE49-F238E27FC236}">
                  <a16:creationId xmlns:a16="http://schemas.microsoft.com/office/drawing/2014/main" id="{116A396C-638D-44AA-8FC3-2648F2C65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9234" y="1705072"/>
              <a:ext cx="4543948" cy="1323714"/>
            </a:xfrm>
            <a:prstGeom prst="rect">
              <a:avLst/>
            </a:prstGeom>
          </p:spPr>
        </p:pic>
        <p:sp>
          <p:nvSpPr>
            <p:cNvPr id="29" name="文本框 43">
              <a:extLst>
                <a:ext uri="{FF2B5EF4-FFF2-40B4-BE49-F238E27FC236}">
                  <a16:creationId xmlns:a16="http://schemas.microsoft.com/office/drawing/2014/main" id="{C1BA35E6-02A2-40D9-A57C-F17D5211027B}"/>
                </a:ext>
              </a:extLst>
            </p:cNvPr>
            <p:cNvSpPr txBox="1"/>
            <p:nvPr/>
          </p:nvSpPr>
          <p:spPr>
            <a:xfrm>
              <a:off x="3039145" y="2121289"/>
              <a:ext cx="5057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8F7EB9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2000" dirty="0">
                <a:solidFill>
                  <a:srgbClr val="8F7EB9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4" name="文本框 56">
              <a:extLst>
                <a:ext uri="{FF2B5EF4-FFF2-40B4-BE49-F238E27FC236}">
                  <a16:creationId xmlns:a16="http://schemas.microsoft.com/office/drawing/2014/main" id="{FCD5CCB8-044F-4529-B0E7-1FA17780C65D}"/>
                </a:ext>
              </a:extLst>
            </p:cNvPr>
            <p:cNvSpPr txBox="1"/>
            <p:nvPr/>
          </p:nvSpPr>
          <p:spPr>
            <a:xfrm>
              <a:off x="3459610" y="2124979"/>
              <a:ext cx="26363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卷积运算</a:t>
              </a:r>
              <a:endParaRPr lang="en-US" altLang="zh-CN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8" name="文本框 56">
              <a:extLst>
                <a:ext uri="{FF2B5EF4-FFF2-40B4-BE49-F238E27FC236}">
                  <a16:creationId xmlns:a16="http://schemas.microsoft.com/office/drawing/2014/main" id="{DED18DEE-B7B4-4F39-A23F-586E238D42CB}"/>
                </a:ext>
              </a:extLst>
            </p:cNvPr>
            <p:cNvSpPr txBox="1"/>
            <p:nvPr/>
          </p:nvSpPr>
          <p:spPr>
            <a:xfrm>
              <a:off x="3472796" y="3368055"/>
              <a:ext cx="28196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滤波器的作用</a:t>
              </a:r>
              <a:endParaRPr lang="en-US" altLang="zh-CN" sz="20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1" name="圆角矩形 100">
              <a:extLst>
                <a:ext uri="{FF2B5EF4-FFF2-40B4-BE49-F238E27FC236}">
                  <a16:creationId xmlns:a16="http://schemas.microsoft.com/office/drawing/2014/main" id="{B4EC3887-04F1-478C-A32E-9EA7104D4C3C}"/>
                </a:ext>
              </a:extLst>
            </p:cNvPr>
            <p:cNvSpPr/>
            <p:nvPr/>
          </p:nvSpPr>
          <p:spPr>
            <a:xfrm>
              <a:off x="3039145" y="956353"/>
              <a:ext cx="1005698" cy="561324"/>
            </a:xfrm>
            <a:prstGeom prst="roundRect">
              <a:avLst>
                <a:gd name="adj" fmla="val 9938"/>
              </a:avLst>
            </a:prstGeom>
            <a:solidFill>
              <a:srgbClr val="ED41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重点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2" name="Freeform 60">
              <a:extLst>
                <a:ext uri="{FF2B5EF4-FFF2-40B4-BE49-F238E27FC236}">
                  <a16:creationId xmlns:a16="http://schemas.microsoft.com/office/drawing/2014/main" id="{0F88E915-7EA7-45E7-BD50-61D05C7BA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4458" y="956353"/>
              <a:ext cx="516401" cy="554700"/>
            </a:xfrm>
            <a:custGeom>
              <a:avLst/>
              <a:gdLst>
                <a:gd name="T0" fmla="*/ 415 w 437"/>
                <a:gd name="T1" fmla="*/ 364 h 470"/>
                <a:gd name="T2" fmla="*/ 388 w 437"/>
                <a:gd name="T3" fmla="*/ 335 h 470"/>
                <a:gd name="T4" fmla="*/ 307 w 437"/>
                <a:gd name="T5" fmla="*/ 291 h 470"/>
                <a:gd name="T6" fmla="*/ 273 w 437"/>
                <a:gd name="T7" fmla="*/ 257 h 470"/>
                <a:gd name="T8" fmla="*/ 262 w 437"/>
                <a:gd name="T9" fmla="*/ 240 h 470"/>
                <a:gd name="T10" fmla="*/ 288 w 437"/>
                <a:gd name="T11" fmla="*/ 199 h 470"/>
                <a:gd name="T12" fmla="*/ 294 w 437"/>
                <a:gd name="T13" fmla="*/ 185 h 470"/>
                <a:gd name="T14" fmla="*/ 298 w 437"/>
                <a:gd name="T15" fmla="*/ 147 h 470"/>
                <a:gd name="T16" fmla="*/ 285 w 437"/>
                <a:gd name="T17" fmla="*/ 57 h 470"/>
                <a:gd name="T18" fmla="*/ 280 w 437"/>
                <a:gd name="T19" fmla="*/ 52 h 470"/>
                <a:gd name="T20" fmla="*/ 262 w 437"/>
                <a:gd name="T21" fmla="*/ 37 h 470"/>
                <a:gd name="T22" fmla="*/ 155 w 437"/>
                <a:gd name="T23" fmla="*/ 50 h 470"/>
                <a:gd name="T24" fmla="*/ 140 w 437"/>
                <a:gd name="T25" fmla="*/ 140 h 470"/>
                <a:gd name="T26" fmla="*/ 142 w 437"/>
                <a:gd name="T27" fmla="*/ 179 h 470"/>
                <a:gd name="T28" fmla="*/ 150 w 437"/>
                <a:gd name="T29" fmla="*/ 195 h 470"/>
                <a:gd name="T30" fmla="*/ 153 w 437"/>
                <a:gd name="T31" fmla="*/ 202 h 470"/>
                <a:gd name="T32" fmla="*/ 155 w 437"/>
                <a:gd name="T33" fmla="*/ 201 h 470"/>
                <a:gd name="T34" fmla="*/ 178 w 437"/>
                <a:gd name="T35" fmla="*/ 239 h 470"/>
                <a:gd name="T36" fmla="*/ 159 w 437"/>
                <a:gd name="T37" fmla="*/ 256 h 470"/>
                <a:gd name="T38" fmla="*/ 129 w 437"/>
                <a:gd name="T39" fmla="*/ 291 h 470"/>
                <a:gd name="T40" fmla="*/ 48 w 437"/>
                <a:gd name="T41" fmla="*/ 335 h 470"/>
                <a:gd name="T42" fmla="*/ 21 w 437"/>
                <a:gd name="T43" fmla="*/ 364 h 470"/>
                <a:gd name="T44" fmla="*/ 0 w 437"/>
                <a:gd name="T45" fmla="*/ 451 h 470"/>
                <a:gd name="T46" fmla="*/ 0 w 437"/>
                <a:gd name="T47" fmla="*/ 470 h 470"/>
                <a:gd name="T48" fmla="*/ 437 w 437"/>
                <a:gd name="T49" fmla="*/ 470 h 470"/>
                <a:gd name="T50" fmla="*/ 437 w 437"/>
                <a:gd name="T51" fmla="*/ 451 h 470"/>
                <a:gd name="T52" fmla="*/ 415 w 437"/>
                <a:gd name="T53" fmla="*/ 364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7" h="470">
                  <a:moveTo>
                    <a:pt x="415" y="364"/>
                  </a:moveTo>
                  <a:cubicBezTo>
                    <a:pt x="415" y="364"/>
                    <a:pt x="422" y="351"/>
                    <a:pt x="388" y="335"/>
                  </a:cubicBezTo>
                  <a:cubicBezTo>
                    <a:pt x="307" y="291"/>
                    <a:pt x="307" y="291"/>
                    <a:pt x="307" y="291"/>
                  </a:cubicBezTo>
                  <a:cubicBezTo>
                    <a:pt x="273" y="257"/>
                    <a:pt x="273" y="257"/>
                    <a:pt x="273" y="257"/>
                  </a:cubicBezTo>
                  <a:cubicBezTo>
                    <a:pt x="256" y="248"/>
                    <a:pt x="246" y="251"/>
                    <a:pt x="262" y="240"/>
                  </a:cubicBezTo>
                  <a:cubicBezTo>
                    <a:pt x="274" y="230"/>
                    <a:pt x="282" y="216"/>
                    <a:pt x="288" y="199"/>
                  </a:cubicBezTo>
                  <a:cubicBezTo>
                    <a:pt x="289" y="198"/>
                    <a:pt x="292" y="194"/>
                    <a:pt x="294" y="185"/>
                  </a:cubicBezTo>
                  <a:cubicBezTo>
                    <a:pt x="294" y="185"/>
                    <a:pt x="325" y="148"/>
                    <a:pt x="298" y="147"/>
                  </a:cubicBezTo>
                  <a:cubicBezTo>
                    <a:pt x="298" y="147"/>
                    <a:pt x="326" y="96"/>
                    <a:pt x="285" y="57"/>
                  </a:cubicBezTo>
                  <a:cubicBezTo>
                    <a:pt x="285" y="57"/>
                    <a:pt x="283" y="55"/>
                    <a:pt x="280" y="52"/>
                  </a:cubicBezTo>
                  <a:cubicBezTo>
                    <a:pt x="271" y="42"/>
                    <a:pt x="262" y="37"/>
                    <a:pt x="262" y="37"/>
                  </a:cubicBezTo>
                  <a:cubicBezTo>
                    <a:pt x="203" y="0"/>
                    <a:pt x="155" y="50"/>
                    <a:pt x="155" y="50"/>
                  </a:cubicBezTo>
                  <a:cubicBezTo>
                    <a:pt x="113" y="88"/>
                    <a:pt x="140" y="140"/>
                    <a:pt x="140" y="140"/>
                  </a:cubicBezTo>
                  <a:cubicBezTo>
                    <a:pt x="112" y="140"/>
                    <a:pt x="142" y="179"/>
                    <a:pt x="142" y="179"/>
                  </a:cubicBezTo>
                  <a:cubicBezTo>
                    <a:pt x="146" y="197"/>
                    <a:pt x="150" y="195"/>
                    <a:pt x="150" y="195"/>
                  </a:cubicBezTo>
                  <a:cubicBezTo>
                    <a:pt x="152" y="195"/>
                    <a:pt x="152" y="198"/>
                    <a:pt x="153" y="202"/>
                  </a:cubicBezTo>
                  <a:cubicBezTo>
                    <a:pt x="154" y="201"/>
                    <a:pt x="154" y="201"/>
                    <a:pt x="155" y="201"/>
                  </a:cubicBezTo>
                  <a:cubicBezTo>
                    <a:pt x="160" y="216"/>
                    <a:pt x="168" y="229"/>
                    <a:pt x="178" y="239"/>
                  </a:cubicBezTo>
                  <a:cubicBezTo>
                    <a:pt x="187" y="251"/>
                    <a:pt x="163" y="251"/>
                    <a:pt x="159" y="256"/>
                  </a:cubicBezTo>
                  <a:cubicBezTo>
                    <a:pt x="157" y="259"/>
                    <a:pt x="129" y="291"/>
                    <a:pt x="129" y="291"/>
                  </a:cubicBezTo>
                  <a:cubicBezTo>
                    <a:pt x="48" y="335"/>
                    <a:pt x="48" y="335"/>
                    <a:pt x="48" y="335"/>
                  </a:cubicBezTo>
                  <a:cubicBezTo>
                    <a:pt x="15" y="351"/>
                    <a:pt x="21" y="364"/>
                    <a:pt x="21" y="364"/>
                  </a:cubicBezTo>
                  <a:cubicBezTo>
                    <a:pt x="0" y="451"/>
                    <a:pt x="0" y="451"/>
                    <a:pt x="0" y="451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437" y="470"/>
                    <a:pt x="437" y="470"/>
                    <a:pt x="437" y="470"/>
                  </a:cubicBezTo>
                  <a:cubicBezTo>
                    <a:pt x="437" y="451"/>
                    <a:pt x="437" y="451"/>
                    <a:pt x="437" y="451"/>
                  </a:cubicBezTo>
                  <a:lnTo>
                    <a:pt x="415" y="364"/>
                  </a:ln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1706483-5E7F-4A99-9A5C-9BDA2F4E23F8}"/>
              </a:ext>
            </a:extLst>
          </p:cNvPr>
          <p:cNvGrpSpPr/>
          <p:nvPr/>
        </p:nvGrpSpPr>
        <p:grpSpPr>
          <a:xfrm>
            <a:off x="6590108" y="879762"/>
            <a:ext cx="5045399" cy="5376696"/>
            <a:chOff x="6600056" y="866060"/>
            <a:chExt cx="5045399" cy="5376696"/>
          </a:xfrm>
        </p:grpSpPr>
        <p:pic>
          <p:nvPicPr>
            <p:cNvPr id="40" name="图片 6">
              <a:extLst>
                <a:ext uri="{FF2B5EF4-FFF2-40B4-BE49-F238E27FC236}">
                  <a16:creationId xmlns:a16="http://schemas.microsoft.com/office/drawing/2014/main" id="{5EB520F5-DCB5-4C3A-8C3F-CA5C81AFFB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7903"/>
            <a:stretch/>
          </p:blipFill>
          <p:spPr>
            <a:xfrm>
              <a:off x="6600056" y="866060"/>
              <a:ext cx="5045399" cy="5376696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45" name="圆角矩形 100">
              <a:extLst>
                <a:ext uri="{FF2B5EF4-FFF2-40B4-BE49-F238E27FC236}">
                  <a16:creationId xmlns:a16="http://schemas.microsoft.com/office/drawing/2014/main" id="{8C45E935-1572-4839-BEC6-96E59C7798A6}"/>
                </a:ext>
              </a:extLst>
            </p:cNvPr>
            <p:cNvSpPr/>
            <p:nvPr/>
          </p:nvSpPr>
          <p:spPr>
            <a:xfrm>
              <a:off x="7396102" y="956353"/>
              <a:ext cx="1005698" cy="561324"/>
            </a:xfrm>
            <a:prstGeom prst="roundRect">
              <a:avLst>
                <a:gd name="adj" fmla="val 993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难点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6" name="Freeform 60">
              <a:extLst>
                <a:ext uri="{FF2B5EF4-FFF2-40B4-BE49-F238E27FC236}">
                  <a16:creationId xmlns:a16="http://schemas.microsoft.com/office/drawing/2014/main" id="{4FAB5541-2D30-4D6E-AFDF-E8F17C69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415" y="956353"/>
              <a:ext cx="516401" cy="554700"/>
            </a:xfrm>
            <a:custGeom>
              <a:avLst/>
              <a:gdLst>
                <a:gd name="T0" fmla="*/ 415 w 437"/>
                <a:gd name="T1" fmla="*/ 364 h 470"/>
                <a:gd name="T2" fmla="*/ 388 w 437"/>
                <a:gd name="T3" fmla="*/ 335 h 470"/>
                <a:gd name="T4" fmla="*/ 307 w 437"/>
                <a:gd name="T5" fmla="*/ 291 h 470"/>
                <a:gd name="T6" fmla="*/ 273 w 437"/>
                <a:gd name="T7" fmla="*/ 257 h 470"/>
                <a:gd name="T8" fmla="*/ 262 w 437"/>
                <a:gd name="T9" fmla="*/ 240 h 470"/>
                <a:gd name="T10" fmla="*/ 288 w 437"/>
                <a:gd name="T11" fmla="*/ 199 h 470"/>
                <a:gd name="T12" fmla="*/ 294 w 437"/>
                <a:gd name="T13" fmla="*/ 185 h 470"/>
                <a:gd name="T14" fmla="*/ 298 w 437"/>
                <a:gd name="T15" fmla="*/ 147 h 470"/>
                <a:gd name="T16" fmla="*/ 285 w 437"/>
                <a:gd name="T17" fmla="*/ 57 h 470"/>
                <a:gd name="T18" fmla="*/ 280 w 437"/>
                <a:gd name="T19" fmla="*/ 52 h 470"/>
                <a:gd name="T20" fmla="*/ 262 w 437"/>
                <a:gd name="T21" fmla="*/ 37 h 470"/>
                <a:gd name="T22" fmla="*/ 155 w 437"/>
                <a:gd name="T23" fmla="*/ 50 h 470"/>
                <a:gd name="T24" fmla="*/ 140 w 437"/>
                <a:gd name="T25" fmla="*/ 140 h 470"/>
                <a:gd name="T26" fmla="*/ 142 w 437"/>
                <a:gd name="T27" fmla="*/ 179 h 470"/>
                <a:gd name="T28" fmla="*/ 150 w 437"/>
                <a:gd name="T29" fmla="*/ 195 h 470"/>
                <a:gd name="T30" fmla="*/ 153 w 437"/>
                <a:gd name="T31" fmla="*/ 202 h 470"/>
                <a:gd name="T32" fmla="*/ 155 w 437"/>
                <a:gd name="T33" fmla="*/ 201 h 470"/>
                <a:gd name="T34" fmla="*/ 178 w 437"/>
                <a:gd name="T35" fmla="*/ 239 h 470"/>
                <a:gd name="T36" fmla="*/ 159 w 437"/>
                <a:gd name="T37" fmla="*/ 256 h 470"/>
                <a:gd name="T38" fmla="*/ 129 w 437"/>
                <a:gd name="T39" fmla="*/ 291 h 470"/>
                <a:gd name="T40" fmla="*/ 48 w 437"/>
                <a:gd name="T41" fmla="*/ 335 h 470"/>
                <a:gd name="T42" fmla="*/ 21 w 437"/>
                <a:gd name="T43" fmla="*/ 364 h 470"/>
                <a:gd name="T44" fmla="*/ 0 w 437"/>
                <a:gd name="T45" fmla="*/ 451 h 470"/>
                <a:gd name="T46" fmla="*/ 0 w 437"/>
                <a:gd name="T47" fmla="*/ 470 h 470"/>
                <a:gd name="T48" fmla="*/ 437 w 437"/>
                <a:gd name="T49" fmla="*/ 470 h 470"/>
                <a:gd name="T50" fmla="*/ 437 w 437"/>
                <a:gd name="T51" fmla="*/ 451 h 470"/>
                <a:gd name="T52" fmla="*/ 415 w 437"/>
                <a:gd name="T53" fmla="*/ 364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7" h="470">
                  <a:moveTo>
                    <a:pt x="415" y="364"/>
                  </a:moveTo>
                  <a:cubicBezTo>
                    <a:pt x="415" y="364"/>
                    <a:pt x="422" y="351"/>
                    <a:pt x="388" y="335"/>
                  </a:cubicBezTo>
                  <a:cubicBezTo>
                    <a:pt x="307" y="291"/>
                    <a:pt x="307" y="291"/>
                    <a:pt x="307" y="291"/>
                  </a:cubicBezTo>
                  <a:cubicBezTo>
                    <a:pt x="273" y="257"/>
                    <a:pt x="273" y="257"/>
                    <a:pt x="273" y="257"/>
                  </a:cubicBezTo>
                  <a:cubicBezTo>
                    <a:pt x="256" y="248"/>
                    <a:pt x="246" y="251"/>
                    <a:pt x="262" y="240"/>
                  </a:cubicBezTo>
                  <a:cubicBezTo>
                    <a:pt x="274" y="230"/>
                    <a:pt x="282" y="216"/>
                    <a:pt x="288" y="199"/>
                  </a:cubicBezTo>
                  <a:cubicBezTo>
                    <a:pt x="289" y="198"/>
                    <a:pt x="292" y="194"/>
                    <a:pt x="294" y="185"/>
                  </a:cubicBezTo>
                  <a:cubicBezTo>
                    <a:pt x="294" y="185"/>
                    <a:pt x="325" y="148"/>
                    <a:pt x="298" y="147"/>
                  </a:cubicBezTo>
                  <a:cubicBezTo>
                    <a:pt x="298" y="147"/>
                    <a:pt x="326" y="96"/>
                    <a:pt x="285" y="57"/>
                  </a:cubicBezTo>
                  <a:cubicBezTo>
                    <a:pt x="285" y="57"/>
                    <a:pt x="283" y="55"/>
                    <a:pt x="280" y="52"/>
                  </a:cubicBezTo>
                  <a:cubicBezTo>
                    <a:pt x="271" y="42"/>
                    <a:pt x="262" y="37"/>
                    <a:pt x="262" y="37"/>
                  </a:cubicBezTo>
                  <a:cubicBezTo>
                    <a:pt x="203" y="0"/>
                    <a:pt x="155" y="50"/>
                    <a:pt x="155" y="50"/>
                  </a:cubicBezTo>
                  <a:cubicBezTo>
                    <a:pt x="113" y="88"/>
                    <a:pt x="140" y="140"/>
                    <a:pt x="140" y="140"/>
                  </a:cubicBezTo>
                  <a:cubicBezTo>
                    <a:pt x="112" y="140"/>
                    <a:pt x="142" y="179"/>
                    <a:pt x="142" y="179"/>
                  </a:cubicBezTo>
                  <a:cubicBezTo>
                    <a:pt x="146" y="197"/>
                    <a:pt x="150" y="195"/>
                    <a:pt x="150" y="195"/>
                  </a:cubicBezTo>
                  <a:cubicBezTo>
                    <a:pt x="152" y="195"/>
                    <a:pt x="152" y="198"/>
                    <a:pt x="153" y="202"/>
                  </a:cubicBezTo>
                  <a:cubicBezTo>
                    <a:pt x="154" y="201"/>
                    <a:pt x="154" y="201"/>
                    <a:pt x="155" y="201"/>
                  </a:cubicBezTo>
                  <a:cubicBezTo>
                    <a:pt x="160" y="216"/>
                    <a:pt x="168" y="229"/>
                    <a:pt x="178" y="239"/>
                  </a:cubicBezTo>
                  <a:cubicBezTo>
                    <a:pt x="187" y="251"/>
                    <a:pt x="163" y="251"/>
                    <a:pt x="159" y="256"/>
                  </a:cubicBezTo>
                  <a:cubicBezTo>
                    <a:pt x="157" y="259"/>
                    <a:pt x="129" y="291"/>
                    <a:pt x="129" y="291"/>
                  </a:cubicBezTo>
                  <a:cubicBezTo>
                    <a:pt x="48" y="335"/>
                    <a:pt x="48" y="335"/>
                    <a:pt x="48" y="335"/>
                  </a:cubicBezTo>
                  <a:cubicBezTo>
                    <a:pt x="15" y="351"/>
                    <a:pt x="21" y="364"/>
                    <a:pt x="21" y="364"/>
                  </a:cubicBezTo>
                  <a:cubicBezTo>
                    <a:pt x="0" y="451"/>
                    <a:pt x="0" y="451"/>
                    <a:pt x="0" y="451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437" y="470"/>
                    <a:pt x="437" y="470"/>
                    <a:pt x="437" y="470"/>
                  </a:cubicBezTo>
                  <a:cubicBezTo>
                    <a:pt x="437" y="451"/>
                    <a:pt x="437" y="451"/>
                    <a:pt x="437" y="451"/>
                  </a:cubicBezTo>
                  <a:lnTo>
                    <a:pt x="415" y="364"/>
                  </a:ln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7" name="组合 140">
              <a:extLst>
                <a:ext uri="{FF2B5EF4-FFF2-40B4-BE49-F238E27FC236}">
                  <a16:creationId xmlns:a16="http://schemas.microsoft.com/office/drawing/2014/main" id="{A24DDB7E-9E95-4CDC-8BE4-DF0AFB1D1CDC}"/>
                </a:ext>
              </a:extLst>
            </p:cNvPr>
            <p:cNvGrpSpPr/>
            <p:nvPr/>
          </p:nvGrpSpPr>
          <p:grpSpPr>
            <a:xfrm rot="5400000">
              <a:off x="8086404" y="731225"/>
              <a:ext cx="900046" cy="3201718"/>
              <a:chOff x="6096000" y="-4571875"/>
              <a:chExt cx="2974030" cy="10579467"/>
            </a:xfrm>
          </p:grpSpPr>
          <p:grpSp>
            <p:nvGrpSpPr>
              <p:cNvPr id="48" name="组合 141">
                <a:extLst>
                  <a:ext uri="{FF2B5EF4-FFF2-40B4-BE49-F238E27FC236}">
                    <a16:creationId xmlns:a16="http://schemas.microsoft.com/office/drawing/2014/main" id="{1492E8D8-6775-49A9-8FB2-41CAC550E3FB}"/>
                  </a:ext>
                </a:extLst>
              </p:cNvPr>
              <p:cNvGrpSpPr/>
              <p:nvPr/>
            </p:nvGrpSpPr>
            <p:grpSpPr>
              <a:xfrm>
                <a:off x="6096000" y="-4571875"/>
                <a:ext cx="2974030" cy="10579467"/>
                <a:chOff x="6096000" y="-4571875"/>
                <a:chExt cx="2974030" cy="10579467"/>
              </a:xfrm>
            </p:grpSpPr>
            <p:sp>
              <p:nvSpPr>
                <p:cNvPr id="53" name="Freeform 74">
                  <a:extLst>
                    <a:ext uri="{FF2B5EF4-FFF2-40B4-BE49-F238E27FC236}">
                      <a16:creationId xmlns:a16="http://schemas.microsoft.com/office/drawing/2014/main" id="{066C64F1-06DE-40AB-95E0-5F3C56944D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6000" y="-4571875"/>
                  <a:ext cx="2974030" cy="10579467"/>
                </a:xfrm>
                <a:custGeom>
                  <a:avLst/>
                  <a:gdLst>
                    <a:gd name="T0" fmla="*/ 0 w 296"/>
                    <a:gd name="T1" fmla="*/ 961 h 1062"/>
                    <a:gd name="T2" fmla="*/ 17 w 296"/>
                    <a:gd name="T3" fmla="*/ 991 h 1062"/>
                    <a:gd name="T4" fmla="*/ 130 w 296"/>
                    <a:gd name="T5" fmla="*/ 1056 h 1062"/>
                    <a:gd name="T6" fmla="*/ 165 w 296"/>
                    <a:gd name="T7" fmla="*/ 1056 h 1062"/>
                    <a:gd name="T8" fmla="*/ 279 w 296"/>
                    <a:gd name="T9" fmla="*/ 991 h 1062"/>
                    <a:gd name="T10" fmla="*/ 296 w 296"/>
                    <a:gd name="T11" fmla="*/ 961 h 1062"/>
                    <a:gd name="T12" fmla="*/ 296 w 296"/>
                    <a:gd name="T13" fmla="*/ 102 h 1062"/>
                    <a:gd name="T14" fmla="*/ 279 w 296"/>
                    <a:gd name="T15" fmla="*/ 72 h 1062"/>
                    <a:gd name="T16" fmla="*/ 165 w 296"/>
                    <a:gd name="T17" fmla="*/ 7 h 1062"/>
                    <a:gd name="T18" fmla="*/ 130 w 296"/>
                    <a:gd name="T19" fmla="*/ 7 h 1062"/>
                    <a:gd name="T20" fmla="*/ 17 w 296"/>
                    <a:gd name="T21" fmla="*/ 72 h 1062"/>
                    <a:gd name="T22" fmla="*/ 0 w 296"/>
                    <a:gd name="T23" fmla="*/ 102 h 1062"/>
                    <a:gd name="T24" fmla="*/ 0 w 296"/>
                    <a:gd name="T25" fmla="*/ 961 h 10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6" h="1062">
                      <a:moveTo>
                        <a:pt x="0" y="961"/>
                      </a:moveTo>
                      <a:cubicBezTo>
                        <a:pt x="0" y="973"/>
                        <a:pt x="6" y="984"/>
                        <a:pt x="17" y="991"/>
                      </a:cubicBezTo>
                      <a:cubicBezTo>
                        <a:pt x="130" y="1056"/>
                        <a:pt x="130" y="1056"/>
                        <a:pt x="130" y="1056"/>
                      </a:cubicBezTo>
                      <a:cubicBezTo>
                        <a:pt x="141" y="1062"/>
                        <a:pt x="154" y="1062"/>
                        <a:pt x="165" y="1056"/>
                      </a:cubicBezTo>
                      <a:cubicBezTo>
                        <a:pt x="279" y="991"/>
                        <a:pt x="279" y="991"/>
                        <a:pt x="279" y="991"/>
                      </a:cubicBezTo>
                      <a:cubicBezTo>
                        <a:pt x="289" y="984"/>
                        <a:pt x="296" y="973"/>
                        <a:pt x="296" y="961"/>
                      </a:cubicBezTo>
                      <a:cubicBezTo>
                        <a:pt x="296" y="102"/>
                        <a:pt x="296" y="102"/>
                        <a:pt x="296" y="102"/>
                      </a:cubicBezTo>
                      <a:cubicBezTo>
                        <a:pt x="296" y="90"/>
                        <a:pt x="289" y="78"/>
                        <a:pt x="279" y="72"/>
                      </a:cubicBezTo>
                      <a:cubicBezTo>
                        <a:pt x="165" y="7"/>
                        <a:pt x="165" y="7"/>
                        <a:pt x="165" y="7"/>
                      </a:cubicBezTo>
                      <a:cubicBezTo>
                        <a:pt x="154" y="0"/>
                        <a:pt x="141" y="0"/>
                        <a:pt x="130" y="7"/>
                      </a:cubicBezTo>
                      <a:cubicBezTo>
                        <a:pt x="17" y="72"/>
                        <a:pt x="17" y="72"/>
                        <a:pt x="17" y="72"/>
                      </a:cubicBezTo>
                      <a:cubicBezTo>
                        <a:pt x="6" y="78"/>
                        <a:pt x="0" y="90"/>
                        <a:pt x="0" y="102"/>
                      </a:cubicBezTo>
                      <a:cubicBezTo>
                        <a:pt x="0" y="961"/>
                        <a:pt x="0" y="961"/>
                        <a:pt x="0" y="961"/>
                      </a:cubicBezTo>
                    </a:path>
                  </a:pathLst>
                </a:custGeom>
                <a:gradFill>
                  <a:gsLst>
                    <a:gs pos="0">
                      <a:srgbClr val="D6E2E9"/>
                    </a:gs>
                    <a:gs pos="100000">
                      <a:srgbClr val="D1DDE4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blurRad="152400" dist="63500" dir="8100000" algn="tr" rotWithShape="0">
                    <a:prstClr val="black">
                      <a:alpha val="35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76">
                  <a:extLst>
                    <a:ext uri="{FF2B5EF4-FFF2-40B4-BE49-F238E27FC236}">
                      <a16:creationId xmlns:a16="http://schemas.microsoft.com/office/drawing/2014/main" id="{B29F2F52-64EB-4D89-ACD4-0492BEFF2E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7576705" y="-4512983"/>
                  <a:ext cx="1493325" cy="10503749"/>
                </a:xfrm>
                <a:custGeom>
                  <a:avLst/>
                  <a:gdLst>
                    <a:gd name="T0" fmla="*/ 147 w 147"/>
                    <a:gd name="T1" fmla="*/ 0 h 1054"/>
                    <a:gd name="T2" fmla="*/ 2 w 147"/>
                    <a:gd name="T3" fmla="*/ 84 h 1054"/>
                    <a:gd name="T4" fmla="*/ 0 w 147"/>
                    <a:gd name="T5" fmla="*/ 96 h 1054"/>
                    <a:gd name="T6" fmla="*/ 0 w 147"/>
                    <a:gd name="T7" fmla="*/ 96 h 1054"/>
                    <a:gd name="T8" fmla="*/ 0 w 147"/>
                    <a:gd name="T9" fmla="*/ 96 h 1054"/>
                    <a:gd name="T10" fmla="*/ 0 w 147"/>
                    <a:gd name="T11" fmla="*/ 96 h 1054"/>
                    <a:gd name="T12" fmla="*/ 0 w 147"/>
                    <a:gd name="T13" fmla="*/ 955 h 1054"/>
                    <a:gd name="T14" fmla="*/ 17 w 147"/>
                    <a:gd name="T15" fmla="*/ 985 h 1054"/>
                    <a:gd name="T16" fmla="*/ 130 w 147"/>
                    <a:gd name="T17" fmla="*/ 1050 h 1054"/>
                    <a:gd name="T18" fmla="*/ 130 w 147"/>
                    <a:gd name="T19" fmla="*/ 1050 h 1054"/>
                    <a:gd name="T20" fmla="*/ 133 w 147"/>
                    <a:gd name="T21" fmla="*/ 1052 h 1054"/>
                    <a:gd name="T22" fmla="*/ 143 w 147"/>
                    <a:gd name="T23" fmla="*/ 1054 h 1054"/>
                    <a:gd name="T24" fmla="*/ 147 w 147"/>
                    <a:gd name="T25" fmla="*/ 1052 h 1054"/>
                    <a:gd name="T26" fmla="*/ 147 w 147"/>
                    <a:gd name="T27" fmla="*/ 0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7" h="1054">
                      <a:moveTo>
                        <a:pt x="147" y="0"/>
                      </a:moveTo>
                      <a:cubicBezTo>
                        <a:pt x="2" y="84"/>
                        <a:pt x="2" y="84"/>
                        <a:pt x="2" y="84"/>
                      </a:cubicBezTo>
                      <a:cubicBezTo>
                        <a:pt x="1" y="87"/>
                        <a:pt x="0" y="92"/>
                        <a:pt x="0" y="96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0" y="955"/>
                        <a:pt x="0" y="955"/>
                        <a:pt x="0" y="955"/>
                      </a:cubicBezTo>
                      <a:cubicBezTo>
                        <a:pt x="0" y="967"/>
                        <a:pt x="6" y="978"/>
                        <a:pt x="17" y="985"/>
                      </a:cubicBezTo>
                      <a:cubicBezTo>
                        <a:pt x="130" y="1050"/>
                        <a:pt x="130" y="1050"/>
                        <a:pt x="130" y="1050"/>
                      </a:cubicBezTo>
                      <a:cubicBezTo>
                        <a:pt x="130" y="1050"/>
                        <a:pt x="130" y="1050"/>
                        <a:pt x="130" y="1050"/>
                      </a:cubicBezTo>
                      <a:cubicBezTo>
                        <a:pt x="131" y="1051"/>
                        <a:pt x="132" y="1051"/>
                        <a:pt x="133" y="1052"/>
                      </a:cubicBezTo>
                      <a:cubicBezTo>
                        <a:pt x="137" y="1053"/>
                        <a:pt x="140" y="1054"/>
                        <a:pt x="143" y="1054"/>
                      </a:cubicBezTo>
                      <a:cubicBezTo>
                        <a:pt x="147" y="1052"/>
                        <a:pt x="147" y="1052"/>
                        <a:pt x="147" y="1052"/>
                      </a:cubicBezTo>
                      <a:cubicBezTo>
                        <a:pt x="147" y="0"/>
                        <a:pt x="147" y="0"/>
                        <a:pt x="147" y="0"/>
                      </a:cubicBezTo>
                    </a:path>
                  </a:pathLst>
                </a:custGeom>
                <a:gradFill>
                  <a:gsLst>
                    <a:gs pos="0">
                      <a:srgbClr val="B7C2C9"/>
                    </a:gs>
                    <a:gs pos="100000">
                      <a:srgbClr val="C7D4DB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142">
                <a:extLst>
                  <a:ext uri="{FF2B5EF4-FFF2-40B4-BE49-F238E27FC236}">
                    <a16:creationId xmlns:a16="http://schemas.microsoft.com/office/drawing/2014/main" id="{ED67D840-5B77-46A4-8571-BD0F83D1C298}"/>
                  </a:ext>
                </a:extLst>
              </p:cNvPr>
              <p:cNvGrpSpPr/>
              <p:nvPr/>
            </p:nvGrpSpPr>
            <p:grpSpPr>
              <a:xfrm>
                <a:off x="6316564" y="2867025"/>
                <a:ext cx="2532903" cy="2877048"/>
                <a:chOff x="6310252" y="2867025"/>
                <a:chExt cx="2532903" cy="2877048"/>
              </a:xfrm>
            </p:grpSpPr>
            <p:sp>
              <p:nvSpPr>
                <p:cNvPr id="50" name="Freeform 77">
                  <a:extLst>
                    <a:ext uri="{FF2B5EF4-FFF2-40B4-BE49-F238E27FC236}">
                      <a16:creationId xmlns:a16="http://schemas.microsoft.com/office/drawing/2014/main" id="{129E7841-0AB0-4073-A9CE-6C636AB43D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252" y="2867025"/>
                  <a:ext cx="2532903" cy="2877048"/>
                </a:xfrm>
                <a:custGeom>
                  <a:avLst/>
                  <a:gdLst>
                    <a:gd name="T0" fmla="*/ 0 w 231"/>
                    <a:gd name="T1" fmla="*/ 195 h 265"/>
                    <a:gd name="T2" fmla="*/ 4 w 231"/>
                    <a:gd name="T3" fmla="*/ 201 h 265"/>
                    <a:gd name="T4" fmla="*/ 112 w 231"/>
                    <a:gd name="T5" fmla="*/ 264 h 265"/>
                    <a:gd name="T6" fmla="*/ 120 w 231"/>
                    <a:gd name="T7" fmla="*/ 264 h 265"/>
                    <a:gd name="T8" fmla="*/ 227 w 231"/>
                    <a:gd name="T9" fmla="*/ 201 h 265"/>
                    <a:gd name="T10" fmla="*/ 231 w 231"/>
                    <a:gd name="T11" fmla="*/ 195 h 265"/>
                    <a:gd name="T12" fmla="*/ 231 w 231"/>
                    <a:gd name="T13" fmla="*/ 70 h 265"/>
                    <a:gd name="T14" fmla="*/ 227 w 231"/>
                    <a:gd name="T15" fmla="*/ 63 h 265"/>
                    <a:gd name="T16" fmla="*/ 120 w 231"/>
                    <a:gd name="T17" fmla="*/ 1 h 265"/>
                    <a:gd name="T18" fmla="*/ 112 w 231"/>
                    <a:gd name="T19" fmla="*/ 1 h 265"/>
                    <a:gd name="T20" fmla="*/ 4 w 231"/>
                    <a:gd name="T21" fmla="*/ 63 h 265"/>
                    <a:gd name="T22" fmla="*/ 0 w 231"/>
                    <a:gd name="T23" fmla="*/ 70 h 265"/>
                    <a:gd name="T24" fmla="*/ 0 w 231"/>
                    <a:gd name="T25" fmla="*/ 19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31" h="265">
                      <a:moveTo>
                        <a:pt x="0" y="195"/>
                      </a:moveTo>
                      <a:cubicBezTo>
                        <a:pt x="0" y="197"/>
                        <a:pt x="2" y="200"/>
                        <a:pt x="4" y="201"/>
                      </a:cubicBezTo>
                      <a:cubicBezTo>
                        <a:pt x="112" y="264"/>
                        <a:pt x="112" y="264"/>
                        <a:pt x="112" y="264"/>
                      </a:cubicBezTo>
                      <a:cubicBezTo>
                        <a:pt x="114" y="265"/>
                        <a:pt x="117" y="265"/>
                        <a:pt x="120" y="264"/>
                      </a:cubicBezTo>
                      <a:cubicBezTo>
                        <a:pt x="227" y="201"/>
                        <a:pt x="227" y="201"/>
                        <a:pt x="227" y="201"/>
                      </a:cubicBezTo>
                      <a:cubicBezTo>
                        <a:pt x="230" y="200"/>
                        <a:pt x="231" y="197"/>
                        <a:pt x="231" y="195"/>
                      </a:cubicBezTo>
                      <a:cubicBezTo>
                        <a:pt x="231" y="70"/>
                        <a:pt x="231" y="70"/>
                        <a:pt x="231" y="70"/>
                      </a:cubicBezTo>
                      <a:cubicBezTo>
                        <a:pt x="231" y="67"/>
                        <a:pt x="230" y="65"/>
                        <a:pt x="227" y="63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17" y="0"/>
                        <a:pt x="114" y="0"/>
                        <a:pt x="112" y="1"/>
                      </a:cubicBezTo>
                      <a:cubicBezTo>
                        <a:pt x="4" y="63"/>
                        <a:pt x="4" y="63"/>
                        <a:pt x="4" y="63"/>
                      </a:cubicBezTo>
                      <a:cubicBezTo>
                        <a:pt x="2" y="65"/>
                        <a:pt x="0" y="67"/>
                        <a:pt x="0" y="70"/>
                      </a:cubicBezTo>
                      <a:lnTo>
                        <a:pt x="0" y="195"/>
                      </a:lnTo>
                      <a:close/>
                    </a:path>
                  </a:pathLst>
                </a:custGeom>
                <a:solidFill>
                  <a:srgbClr val="F4F6F6"/>
                </a:solidFill>
                <a:ln>
                  <a:noFill/>
                </a:ln>
                <a:effectLst>
                  <a:outerShdw blurRad="101600" dist="50800" dir="8100000" sx="101000" sy="101000" algn="tr" rotWithShape="0">
                    <a:prstClr val="black">
                      <a:alpha val="24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77">
                  <a:extLst>
                    <a:ext uri="{FF2B5EF4-FFF2-40B4-BE49-F238E27FC236}">
                      <a16:creationId xmlns:a16="http://schemas.microsoft.com/office/drawing/2014/main" id="{509C6D9C-DFD8-4514-80A0-5F7D66761D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15696" y="2986796"/>
                  <a:ext cx="2322014" cy="2637506"/>
                </a:xfrm>
                <a:custGeom>
                  <a:avLst/>
                  <a:gdLst>
                    <a:gd name="T0" fmla="*/ 0 w 231"/>
                    <a:gd name="T1" fmla="*/ 195 h 265"/>
                    <a:gd name="T2" fmla="*/ 4 w 231"/>
                    <a:gd name="T3" fmla="*/ 201 h 265"/>
                    <a:gd name="T4" fmla="*/ 112 w 231"/>
                    <a:gd name="T5" fmla="*/ 264 h 265"/>
                    <a:gd name="T6" fmla="*/ 120 w 231"/>
                    <a:gd name="T7" fmla="*/ 264 h 265"/>
                    <a:gd name="T8" fmla="*/ 227 w 231"/>
                    <a:gd name="T9" fmla="*/ 201 h 265"/>
                    <a:gd name="T10" fmla="*/ 231 w 231"/>
                    <a:gd name="T11" fmla="*/ 195 h 265"/>
                    <a:gd name="T12" fmla="*/ 231 w 231"/>
                    <a:gd name="T13" fmla="*/ 70 h 265"/>
                    <a:gd name="T14" fmla="*/ 227 w 231"/>
                    <a:gd name="T15" fmla="*/ 63 h 265"/>
                    <a:gd name="T16" fmla="*/ 120 w 231"/>
                    <a:gd name="T17" fmla="*/ 1 h 265"/>
                    <a:gd name="T18" fmla="*/ 112 w 231"/>
                    <a:gd name="T19" fmla="*/ 1 h 265"/>
                    <a:gd name="T20" fmla="*/ 4 w 231"/>
                    <a:gd name="T21" fmla="*/ 63 h 265"/>
                    <a:gd name="T22" fmla="*/ 0 w 231"/>
                    <a:gd name="T23" fmla="*/ 70 h 265"/>
                    <a:gd name="T24" fmla="*/ 0 w 231"/>
                    <a:gd name="T25" fmla="*/ 19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31" h="265">
                      <a:moveTo>
                        <a:pt x="0" y="195"/>
                      </a:moveTo>
                      <a:cubicBezTo>
                        <a:pt x="0" y="197"/>
                        <a:pt x="2" y="200"/>
                        <a:pt x="4" y="201"/>
                      </a:cubicBezTo>
                      <a:cubicBezTo>
                        <a:pt x="112" y="264"/>
                        <a:pt x="112" y="264"/>
                        <a:pt x="112" y="264"/>
                      </a:cubicBezTo>
                      <a:cubicBezTo>
                        <a:pt x="114" y="265"/>
                        <a:pt x="117" y="265"/>
                        <a:pt x="120" y="264"/>
                      </a:cubicBezTo>
                      <a:cubicBezTo>
                        <a:pt x="227" y="201"/>
                        <a:pt x="227" y="201"/>
                        <a:pt x="227" y="201"/>
                      </a:cubicBezTo>
                      <a:cubicBezTo>
                        <a:pt x="230" y="200"/>
                        <a:pt x="231" y="197"/>
                        <a:pt x="231" y="195"/>
                      </a:cubicBezTo>
                      <a:cubicBezTo>
                        <a:pt x="231" y="70"/>
                        <a:pt x="231" y="70"/>
                        <a:pt x="231" y="70"/>
                      </a:cubicBezTo>
                      <a:cubicBezTo>
                        <a:pt x="231" y="67"/>
                        <a:pt x="230" y="65"/>
                        <a:pt x="227" y="63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17" y="0"/>
                        <a:pt x="114" y="0"/>
                        <a:pt x="112" y="1"/>
                      </a:cubicBezTo>
                      <a:cubicBezTo>
                        <a:pt x="4" y="63"/>
                        <a:pt x="4" y="63"/>
                        <a:pt x="4" y="63"/>
                      </a:cubicBezTo>
                      <a:cubicBezTo>
                        <a:pt x="2" y="65"/>
                        <a:pt x="0" y="67"/>
                        <a:pt x="0" y="70"/>
                      </a:cubicBezTo>
                      <a:lnTo>
                        <a:pt x="0" y="195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  <a:effectLst>
                  <a:innerShdw blurRad="101600">
                    <a:prstClr val="black">
                      <a:alpha val="66000"/>
                    </a:prstClr>
                  </a:inn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77">
                  <a:extLst>
                    <a:ext uri="{FF2B5EF4-FFF2-40B4-BE49-F238E27FC236}">
                      <a16:creationId xmlns:a16="http://schemas.microsoft.com/office/drawing/2014/main" id="{9C591EA3-9BEF-484A-9508-E57B4899CA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7540" y="3261500"/>
                  <a:ext cx="1838326" cy="2088098"/>
                </a:xfrm>
                <a:custGeom>
                  <a:avLst/>
                  <a:gdLst>
                    <a:gd name="T0" fmla="*/ 0 w 231"/>
                    <a:gd name="T1" fmla="*/ 195 h 265"/>
                    <a:gd name="T2" fmla="*/ 4 w 231"/>
                    <a:gd name="T3" fmla="*/ 201 h 265"/>
                    <a:gd name="T4" fmla="*/ 112 w 231"/>
                    <a:gd name="T5" fmla="*/ 264 h 265"/>
                    <a:gd name="T6" fmla="*/ 120 w 231"/>
                    <a:gd name="T7" fmla="*/ 264 h 265"/>
                    <a:gd name="T8" fmla="*/ 227 w 231"/>
                    <a:gd name="T9" fmla="*/ 201 h 265"/>
                    <a:gd name="T10" fmla="*/ 231 w 231"/>
                    <a:gd name="T11" fmla="*/ 195 h 265"/>
                    <a:gd name="T12" fmla="*/ 231 w 231"/>
                    <a:gd name="T13" fmla="*/ 70 h 265"/>
                    <a:gd name="T14" fmla="*/ 227 w 231"/>
                    <a:gd name="T15" fmla="*/ 63 h 265"/>
                    <a:gd name="T16" fmla="*/ 120 w 231"/>
                    <a:gd name="T17" fmla="*/ 1 h 265"/>
                    <a:gd name="T18" fmla="*/ 112 w 231"/>
                    <a:gd name="T19" fmla="*/ 1 h 265"/>
                    <a:gd name="T20" fmla="*/ 4 w 231"/>
                    <a:gd name="T21" fmla="*/ 63 h 265"/>
                    <a:gd name="T22" fmla="*/ 0 w 231"/>
                    <a:gd name="T23" fmla="*/ 70 h 265"/>
                    <a:gd name="T24" fmla="*/ 0 w 231"/>
                    <a:gd name="T25" fmla="*/ 19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31" h="265">
                      <a:moveTo>
                        <a:pt x="0" y="195"/>
                      </a:moveTo>
                      <a:cubicBezTo>
                        <a:pt x="0" y="197"/>
                        <a:pt x="2" y="200"/>
                        <a:pt x="4" y="201"/>
                      </a:cubicBezTo>
                      <a:cubicBezTo>
                        <a:pt x="112" y="264"/>
                        <a:pt x="112" y="264"/>
                        <a:pt x="112" y="264"/>
                      </a:cubicBezTo>
                      <a:cubicBezTo>
                        <a:pt x="114" y="265"/>
                        <a:pt x="117" y="265"/>
                        <a:pt x="120" y="264"/>
                      </a:cubicBezTo>
                      <a:cubicBezTo>
                        <a:pt x="227" y="201"/>
                        <a:pt x="227" y="201"/>
                        <a:pt x="227" y="201"/>
                      </a:cubicBezTo>
                      <a:cubicBezTo>
                        <a:pt x="230" y="200"/>
                        <a:pt x="231" y="197"/>
                        <a:pt x="231" y="195"/>
                      </a:cubicBezTo>
                      <a:cubicBezTo>
                        <a:pt x="231" y="70"/>
                        <a:pt x="231" y="70"/>
                        <a:pt x="231" y="70"/>
                      </a:cubicBezTo>
                      <a:cubicBezTo>
                        <a:pt x="231" y="67"/>
                        <a:pt x="230" y="65"/>
                        <a:pt x="227" y="63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17" y="0"/>
                        <a:pt x="114" y="0"/>
                        <a:pt x="112" y="1"/>
                      </a:cubicBezTo>
                      <a:cubicBezTo>
                        <a:pt x="4" y="63"/>
                        <a:pt x="4" y="63"/>
                        <a:pt x="4" y="63"/>
                      </a:cubicBezTo>
                      <a:cubicBezTo>
                        <a:pt x="2" y="65"/>
                        <a:pt x="0" y="67"/>
                        <a:pt x="0" y="70"/>
                      </a:cubicBezTo>
                      <a:lnTo>
                        <a:pt x="0" y="195"/>
                      </a:lnTo>
                      <a:close/>
                    </a:path>
                  </a:pathLst>
                </a:custGeom>
                <a:solidFill>
                  <a:srgbClr val="EDF1F1"/>
                </a:solidFill>
                <a:ln>
                  <a:noFill/>
                </a:ln>
                <a:effectLst>
                  <a:outerShdw blurRad="88900" sx="102000" sy="102000" algn="ctr" rotWithShape="0">
                    <a:prstClr val="black">
                      <a:alpha val="33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5" name="组合 164">
              <a:extLst>
                <a:ext uri="{FF2B5EF4-FFF2-40B4-BE49-F238E27FC236}">
                  <a16:creationId xmlns:a16="http://schemas.microsoft.com/office/drawing/2014/main" id="{F43B720B-1C3A-48F1-A84E-45A7B3F6E408}"/>
                </a:ext>
              </a:extLst>
            </p:cNvPr>
            <p:cNvGrpSpPr/>
            <p:nvPr/>
          </p:nvGrpSpPr>
          <p:grpSpPr>
            <a:xfrm rot="5400000">
              <a:off x="8068581" y="1949779"/>
              <a:ext cx="900046" cy="3201718"/>
              <a:chOff x="6096000" y="-4571875"/>
              <a:chExt cx="2974030" cy="10579467"/>
            </a:xfrm>
          </p:grpSpPr>
          <p:grpSp>
            <p:nvGrpSpPr>
              <p:cNvPr id="56" name="组合 165">
                <a:extLst>
                  <a:ext uri="{FF2B5EF4-FFF2-40B4-BE49-F238E27FC236}">
                    <a16:creationId xmlns:a16="http://schemas.microsoft.com/office/drawing/2014/main" id="{2CA881F2-1327-4903-BAE0-93255CE61BA8}"/>
                  </a:ext>
                </a:extLst>
              </p:cNvPr>
              <p:cNvGrpSpPr/>
              <p:nvPr/>
            </p:nvGrpSpPr>
            <p:grpSpPr>
              <a:xfrm>
                <a:off x="6096000" y="-4571875"/>
                <a:ext cx="2974030" cy="10579467"/>
                <a:chOff x="6096000" y="-4571875"/>
                <a:chExt cx="2974030" cy="10579467"/>
              </a:xfrm>
            </p:grpSpPr>
            <p:sp>
              <p:nvSpPr>
                <p:cNvPr id="61" name="Freeform 74">
                  <a:extLst>
                    <a:ext uri="{FF2B5EF4-FFF2-40B4-BE49-F238E27FC236}">
                      <a16:creationId xmlns:a16="http://schemas.microsoft.com/office/drawing/2014/main" id="{094F9149-402C-4576-A7BC-EC2772821B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6000" y="-4571875"/>
                  <a:ext cx="2974030" cy="10579467"/>
                </a:xfrm>
                <a:custGeom>
                  <a:avLst/>
                  <a:gdLst>
                    <a:gd name="T0" fmla="*/ 0 w 296"/>
                    <a:gd name="T1" fmla="*/ 961 h 1062"/>
                    <a:gd name="T2" fmla="*/ 17 w 296"/>
                    <a:gd name="T3" fmla="*/ 991 h 1062"/>
                    <a:gd name="T4" fmla="*/ 130 w 296"/>
                    <a:gd name="T5" fmla="*/ 1056 h 1062"/>
                    <a:gd name="T6" fmla="*/ 165 w 296"/>
                    <a:gd name="T7" fmla="*/ 1056 h 1062"/>
                    <a:gd name="T8" fmla="*/ 279 w 296"/>
                    <a:gd name="T9" fmla="*/ 991 h 1062"/>
                    <a:gd name="T10" fmla="*/ 296 w 296"/>
                    <a:gd name="T11" fmla="*/ 961 h 1062"/>
                    <a:gd name="T12" fmla="*/ 296 w 296"/>
                    <a:gd name="T13" fmla="*/ 102 h 1062"/>
                    <a:gd name="T14" fmla="*/ 279 w 296"/>
                    <a:gd name="T15" fmla="*/ 72 h 1062"/>
                    <a:gd name="T16" fmla="*/ 165 w 296"/>
                    <a:gd name="T17" fmla="*/ 7 h 1062"/>
                    <a:gd name="T18" fmla="*/ 130 w 296"/>
                    <a:gd name="T19" fmla="*/ 7 h 1062"/>
                    <a:gd name="T20" fmla="*/ 17 w 296"/>
                    <a:gd name="T21" fmla="*/ 72 h 1062"/>
                    <a:gd name="T22" fmla="*/ 0 w 296"/>
                    <a:gd name="T23" fmla="*/ 102 h 1062"/>
                    <a:gd name="T24" fmla="*/ 0 w 296"/>
                    <a:gd name="T25" fmla="*/ 961 h 10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6" h="1062">
                      <a:moveTo>
                        <a:pt x="0" y="961"/>
                      </a:moveTo>
                      <a:cubicBezTo>
                        <a:pt x="0" y="973"/>
                        <a:pt x="6" y="984"/>
                        <a:pt x="17" y="991"/>
                      </a:cubicBezTo>
                      <a:cubicBezTo>
                        <a:pt x="130" y="1056"/>
                        <a:pt x="130" y="1056"/>
                        <a:pt x="130" y="1056"/>
                      </a:cubicBezTo>
                      <a:cubicBezTo>
                        <a:pt x="141" y="1062"/>
                        <a:pt x="154" y="1062"/>
                        <a:pt x="165" y="1056"/>
                      </a:cubicBezTo>
                      <a:cubicBezTo>
                        <a:pt x="279" y="991"/>
                        <a:pt x="279" y="991"/>
                        <a:pt x="279" y="991"/>
                      </a:cubicBezTo>
                      <a:cubicBezTo>
                        <a:pt x="289" y="984"/>
                        <a:pt x="296" y="973"/>
                        <a:pt x="296" y="961"/>
                      </a:cubicBezTo>
                      <a:cubicBezTo>
                        <a:pt x="296" y="102"/>
                        <a:pt x="296" y="102"/>
                        <a:pt x="296" y="102"/>
                      </a:cubicBezTo>
                      <a:cubicBezTo>
                        <a:pt x="296" y="90"/>
                        <a:pt x="289" y="78"/>
                        <a:pt x="279" y="72"/>
                      </a:cubicBezTo>
                      <a:cubicBezTo>
                        <a:pt x="165" y="7"/>
                        <a:pt x="165" y="7"/>
                        <a:pt x="165" y="7"/>
                      </a:cubicBezTo>
                      <a:cubicBezTo>
                        <a:pt x="154" y="0"/>
                        <a:pt x="141" y="0"/>
                        <a:pt x="130" y="7"/>
                      </a:cubicBezTo>
                      <a:cubicBezTo>
                        <a:pt x="17" y="72"/>
                        <a:pt x="17" y="72"/>
                        <a:pt x="17" y="72"/>
                      </a:cubicBezTo>
                      <a:cubicBezTo>
                        <a:pt x="6" y="78"/>
                        <a:pt x="0" y="90"/>
                        <a:pt x="0" y="102"/>
                      </a:cubicBezTo>
                      <a:cubicBezTo>
                        <a:pt x="0" y="961"/>
                        <a:pt x="0" y="961"/>
                        <a:pt x="0" y="961"/>
                      </a:cubicBezTo>
                    </a:path>
                  </a:pathLst>
                </a:custGeom>
                <a:gradFill>
                  <a:gsLst>
                    <a:gs pos="0">
                      <a:srgbClr val="D6E2E9"/>
                    </a:gs>
                    <a:gs pos="100000">
                      <a:srgbClr val="D1DDE4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blurRad="152400" dist="63500" dir="8100000" algn="tr" rotWithShape="0">
                    <a:prstClr val="black">
                      <a:alpha val="35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76">
                  <a:extLst>
                    <a:ext uri="{FF2B5EF4-FFF2-40B4-BE49-F238E27FC236}">
                      <a16:creationId xmlns:a16="http://schemas.microsoft.com/office/drawing/2014/main" id="{080DC55F-4E7E-4BD2-A989-5CD58F6BFF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7576705" y="-4512983"/>
                  <a:ext cx="1493325" cy="10503749"/>
                </a:xfrm>
                <a:custGeom>
                  <a:avLst/>
                  <a:gdLst>
                    <a:gd name="T0" fmla="*/ 147 w 147"/>
                    <a:gd name="T1" fmla="*/ 0 h 1054"/>
                    <a:gd name="T2" fmla="*/ 2 w 147"/>
                    <a:gd name="T3" fmla="*/ 84 h 1054"/>
                    <a:gd name="T4" fmla="*/ 0 w 147"/>
                    <a:gd name="T5" fmla="*/ 96 h 1054"/>
                    <a:gd name="T6" fmla="*/ 0 w 147"/>
                    <a:gd name="T7" fmla="*/ 96 h 1054"/>
                    <a:gd name="T8" fmla="*/ 0 w 147"/>
                    <a:gd name="T9" fmla="*/ 96 h 1054"/>
                    <a:gd name="T10" fmla="*/ 0 w 147"/>
                    <a:gd name="T11" fmla="*/ 96 h 1054"/>
                    <a:gd name="T12" fmla="*/ 0 w 147"/>
                    <a:gd name="T13" fmla="*/ 955 h 1054"/>
                    <a:gd name="T14" fmla="*/ 17 w 147"/>
                    <a:gd name="T15" fmla="*/ 985 h 1054"/>
                    <a:gd name="T16" fmla="*/ 130 w 147"/>
                    <a:gd name="T17" fmla="*/ 1050 h 1054"/>
                    <a:gd name="T18" fmla="*/ 130 w 147"/>
                    <a:gd name="T19" fmla="*/ 1050 h 1054"/>
                    <a:gd name="T20" fmla="*/ 133 w 147"/>
                    <a:gd name="T21" fmla="*/ 1052 h 1054"/>
                    <a:gd name="T22" fmla="*/ 143 w 147"/>
                    <a:gd name="T23" fmla="*/ 1054 h 1054"/>
                    <a:gd name="T24" fmla="*/ 147 w 147"/>
                    <a:gd name="T25" fmla="*/ 1052 h 1054"/>
                    <a:gd name="T26" fmla="*/ 147 w 147"/>
                    <a:gd name="T27" fmla="*/ 0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7" h="1054">
                      <a:moveTo>
                        <a:pt x="147" y="0"/>
                      </a:moveTo>
                      <a:cubicBezTo>
                        <a:pt x="2" y="84"/>
                        <a:pt x="2" y="84"/>
                        <a:pt x="2" y="84"/>
                      </a:cubicBezTo>
                      <a:cubicBezTo>
                        <a:pt x="1" y="87"/>
                        <a:pt x="0" y="92"/>
                        <a:pt x="0" y="96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0" y="955"/>
                        <a:pt x="0" y="955"/>
                        <a:pt x="0" y="955"/>
                      </a:cubicBezTo>
                      <a:cubicBezTo>
                        <a:pt x="0" y="967"/>
                        <a:pt x="6" y="978"/>
                        <a:pt x="17" y="985"/>
                      </a:cubicBezTo>
                      <a:cubicBezTo>
                        <a:pt x="130" y="1050"/>
                        <a:pt x="130" y="1050"/>
                        <a:pt x="130" y="1050"/>
                      </a:cubicBezTo>
                      <a:cubicBezTo>
                        <a:pt x="130" y="1050"/>
                        <a:pt x="130" y="1050"/>
                        <a:pt x="130" y="1050"/>
                      </a:cubicBezTo>
                      <a:cubicBezTo>
                        <a:pt x="131" y="1051"/>
                        <a:pt x="132" y="1051"/>
                        <a:pt x="133" y="1052"/>
                      </a:cubicBezTo>
                      <a:cubicBezTo>
                        <a:pt x="137" y="1053"/>
                        <a:pt x="140" y="1054"/>
                        <a:pt x="143" y="1054"/>
                      </a:cubicBezTo>
                      <a:cubicBezTo>
                        <a:pt x="147" y="1052"/>
                        <a:pt x="147" y="1052"/>
                        <a:pt x="147" y="1052"/>
                      </a:cubicBezTo>
                      <a:cubicBezTo>
                        <a:pt x="147" y="0"/>
                        <a:pt x="147" y="0"/>
                        <a:pt x="147" y="0"/>
                      </a:cubicBezTo>
                    </a:path>
                  </a:pathLst>
                </a:custGeom>
                <a:gradFill>
                  <a:gsLst>
                    <a:gs pos="0">
                      <a:srgbClr val="B7C2C9"/>
                    </a:gs>
                    <a:gs pos="100000">
                      <a:srgbClr val="C7D4DB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组合 166">
                <a:extLst>
                  <a:ext uri="{FF2B5EF4-FFF2-40B4-BE49-F238E27FC236}">
                    <a16:creationId xmlns:a16="http://schemas.microsoft.com/office/drawing/2014/main" id="{36118019-0DDA-461F-8688-1E35B060C603}"/>
                  </a:ext>
                </a:extLst>
              </p:cNvPr>
              <p:cNvGrpSpPr/>
              <p:nvPr/>
            </p:nvGrpSpPr>
            <p:grpSpPr>
              <a:xfrm>
                <a:off x="6316564" y="2867025"/>
                <a:ext cx="2532903" cy="2877048"/>
                <a:chOff x="6310252" y="2867025"/>
                <a:chExt cx="2532903" cy="2877048"/>
              </a:xfrm>
            </p:grpSpPr>
            <p:sp>
              <p:nvSpPr>
                <p:cNvPr id="58" name="Freeform 77">
                  <a:extLst>
                    <a:ext uri="{FF2B5EF4-FFF2-40B4-BE49-F238E27FC236}">
                      <a16:creationId xmlns:a16="http://schemas.microsoft.com/office/drawing/2014/main" id="{8B5465DB-42D7-4151-A5C9-4B0BEAE9A8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252" y="2867025"/>
                  <a:ext cx="2532903" cy="2877048"/>
                </a:xfrm>
                <a:custGeom>
                  <a:avLst/>
                  <a:gdLst>
                    <a:gd name="T0" fmla="*/ 0 w 231"/>
                    <a:gd name="T1" fmla="*/ 195 h 265"/>
                    <a:gd name="T2" fmla="*/ 4 w 231"/>
                    <a:gd name="T3" fmla="*/ 201 h 265"/>
                    <a:gd name="T4" fmla="*/ 112 w 231"/>
                    <a:gd name="T5" fmla="*/ 264 h 265"/>
                    <a:gd name="T6" fmla="*/ 120 w 231"/>
                    <a:gd name="T7" fmla="*/ 264 h 265"/>
                    <a:gd name="T8" fmla="*/ 227 w 231"/>
                    <a:gd name="T9" fmla="*/ 201 h 265"/>
                    <a:gd name="T10" fmla="*/ 231 w 231"/>
                    <a:gd name="T11" fmla="*/ 195 h 265"/>
                    <a:gd name="T12" fmla="*/ 231 w 231"/>
                    <a:gd name="T13" fmla="*/ 70 h 265"/>
                    <a:gd name="T14" fmla="*/ 227 w 231"/>
                    <a:gd name="T15" fmla="*/ 63 h 265"/>
                    <a:gd name="T16" fmla="*/ 120 w 231"/>
                    <a:gd name="T17" fmla="*/ 1 h 265"/>
                    <a:gd name="T18" fmla="*/ 112 w 231"/>
                    <a:gd name="T19" fmla="*/ 1 h 265"/>
                    <a:gd name="T20" fmla="*/ 4 w 231"/>
                    <a:gd name="T21" fmla="*/ 63 h 265"/>
                    <a:gd name="T22" fmla="*/ 0 w 231"/>
                    <a:gd name="T23" fmla="*/ 70 h 265"/>
                    <a:gd name="T24" fmla="*/ 0 w 231"/>
                    <a:gd name="T25" fmla="*/ 19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31" h="265">
                      <a:moveTo>
                        <a:pt x="0" y="195"/>
                      </a:moveTo>
                      <a:cubicBezTo>
                        <a:pt x="0" y="197"/>
                        <a:pt x="2" y="200"/>
                        <a:pt x="4" y="201"/>
                      </a:cubicBezTo>
                      <a:cubicBezTo>
                        <a:pt x="112" y="264"/>
                        <a:pt x="112" y="264"/>
                        <a:pt x="112" y="264"/>
                      </a:cubicBezTo>
                      <a:cubicBezTo>
                        <a:pt x="114" y="265"/>
                        <a:pt x="117" y="265"/>
                        <a:pt x="120" y="264"/>
                      </a:cubicBezTo>
                      <a:cubicBezTo>
                        <a:pt x="227" y="201"/>
                        <a:pt x="227" y="201"/>
                        <a:pt x="227" y="201"/>
                      </a:cubicBezTo>
                      <a:cubicBezTo>
                        <a:pt x="230" y="200"/>
                        <a:pt x="231" y="197"/>
                        <a:pt x="231" y="195"/>
                      </a:cubicBezTo>
                      <a:cubicBezTo>
                        <a:pt x="231" y="70"/>
                        <a:pt x="231" y="70"/>
                        <a:pt x="231" y="70"/>
                      </a:cubicBezTo>
                      <a:cubicBezTo>
                        <a:pt x="231" y="67"/>
                        <a:pt x="230" y="65"/>
                        <a:pt x="227" y="63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17" y="0"/>
                        <a:pt x="114" y="0"/>
                        <a:pt x="112" y="1"/>
                      </a:cubicBezTo>
                      <a:cubicBezTo>
                        <a:pt x="4" y="63"/>
                        <a:pt x="4" y="63"/>
                        <a:pt x="4" y="63"/>
                      </a:cubicBezTo>
                      <a:cubicBezTo>
                        <a:pt x="2" y="65"/>
                        <a:pt x="0" y="67"/>
                        <a:pt x="0" y="70"/>
                      </a:cubicBezTo>
                      <a:lnTo>
                        <a:pt x="0" y="195"/>
                      </a:lnTo>
                      <a:close/>
                    </a:path>
                  </a:pathLst>
                </a:custGeom>
                <a:solidFill>
                  <a:srgbClr val="F4F6F6"/>
                </a:solidFill>
                <a:ln>
                  <a:noFill/>
                </a:ln>
                <a:effectLst>
                  <a:outerShdw blurRad="101600" dist="50800" dir="8100000" sx="101000" sy="101000" algn="tr" rotWithShape="0">
                    <a:prstClr val="black">
                      <a:alpha val="24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77">
                  <a:extLst>
                    <a:ext uri="{FF2B5EF4-FFF2-40B4-BE49-F238E27FC236}">
                      <a16:creationId xmlns:a16="http://schemas.microsoft.com/office/drawing/2014/main" id="{2A1B9CD4-7802-4F7B-A6A1-8871BD80CA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15696" y="2986796"/>
                  <a:ext cx="2322014" cy="2637506"/>
                </a:xfrm>
                <a:custGeom>
                  <a:avLst/>
                  <a:gdLst>
                    <a:gd name="T0" fmla="*/ 0 w 231"/>
                    <a:gd name="T1" fmla="*/ 195 h 265"/>
                    <a:gd name="T2" fmla="*/ 4 w 231"/>
                    <a:gd name="T3" fmla="*/ 201 h 265"/>
                    <a:gd name="T4" fmla="*/ 112 w 231"/>
                    <a:gd name="T5" fmla="*/ 264 h 265"/>
                    <a:gd name="T6" fmla="*/ 120 w 231"/>
                    <a:gd name="T7" fmla="*/ 264 h 265"/>
                    <a:gd name="T8" fmla="*/ 227 w 231"/>
                    <a:gd name="T9" fmla="*/ 201 h 265"/>
                    <a:gd name="T10" fmla="*/ 231 w 231"/>
                    <a:gd name="T11" fmla="*/ 195 h 265"/>
                    <a:gd name="T12" fmla="*/ 231 w 231"/>
                    <a:gd name="T13" fmla="*/ 70 h 265"/>
                    <a:gd name="T14" fmla="*/ 227 w 231"/>
                    <a:gd name="T15" fmla="*/ 63 h 265"/>
                    <a:gd name="T16" fmla="*/ 120 w 231"/>
                    <a:gd name="T17" fmla="*/ 1 h 265"/>
                    <a:gd name="T18" fmla="*/ 112 w 231"/>
                    <a:gd name="T19" fmla="*/ 1 h 265"/>
                    <a:gd name="T20" fmla="*/ 4 w 231"/>
                    <a:gd name="T21" fmla="*/ 63 h 265"/>
                    <a:gd name="T22" fmla="*/ 0 w 231"/>
                    <a:gd name="T23" fmla="*/ 70 h 265"/>
                    <a:gd name="T24" fmla="*/ 0 w 231"/>
                    <a:gd name="T25" fmla="*/ 19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31" h="265">
                      <a:moveTo>
                        <a:pt x="0" y="195"/>
                      </a:moveTo>
                      <a:cubicBezTo>
                        <a:pt x="0" y="197"/>
                        <a:pt x="2" y="200"/>
                        <a:pt x="4" y="201"/>
                      </a:cubicBezTo>
                      <a:cubicBezTo>
                        <a:pt x="112" y="264"/>
                        <a:pt x="112" y="264"/>
                        <a:pt x="112" y="264"/>
                      </a:cubicBezTo>
                      <a:cubicBezTo>
                        <a:pt x="114" y="265"/>
                        <a:pt x="117" y="265"/>
                        <a:pt x="120" y="264"/>
                      </a:cubicBezTo>
                      <a:cubicBezTo>
                        <a:pt x="227" y="201"/>
                        <a:pt x="227" y="201"/>
                        <a:pt x="227" y="201"/>
                      </a:cubicBezTo>
                      <a:cubicBezTo>
                        <a:pt x="230" y="200"/>
                        <a:pt x="231" y="197"/>
                        <a:pt x="231" y="195"/>
                      </a:cubicBezTo>
                      <a:cubicBezTo>
                        <a:pt x="231" y="70"/>
                        <a:pt x="231" y="70"/>
                        <a:pt x="231" y="70"/>
                      </a:cubicBezTo>
                      <a:cubicBezTo>
                        <a:pt x="231" y="67"/>
                        <a:pt x="230" y="65"/>
                        <a:pt x="227" y="63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17" y="0"/>
                        <a:pt x="114" y="0"/>
                        <a:pt x="112" y="1"/>
                      </a:cubicBezTo>
                      <a:cubicBezTo>
                        <a:pt x="4" y="63"/>
                        <a:pt x="4" y="63"/>
                        <a:pt x="4" y="63"/>
                      </a:cubicBezTo>
                      <a:cubicBezTo>
                        <a:pt x="2" y="65"/>
                        <a:pt x="0" y="67"/>
                        <a:pt x="0" y="70"/>
                      </a:cubicBezTo>
                      <a:lnTo>
                        <a:pt x="0" y="195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  <a:effectLst>
                  <a:innerShdw blurRad="101600">
                    <a:prstClr val="black">
                      <a:alpha val="66000"/>
                    </a:prstClr>
                  </a:inn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77">
                  <a:extLst>
                    <a:ext uri="{FF2B5EF4-FFF2-40B4-BE49-F238E27FC236}">
                      <a16:creationId xmlns:a16="http://schemas.microsoft.com/office/drawing/2014/main" id="{16EFF053-823D-40AB-940E-9F970BC766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7540" y="3261500"/>
                  <a:ext cx="1838326" cy="2088098"/>
                </a:xfrm>
                <a:custGeom>
                  <a:avLst/>
                  <a:gdLst>
                    <a:gd name="T0" fmla="*/ 0 w 231"/>
                    <a:gd name="T1" fmla="*/ 195 h 265"/>
                    <a:gd name="T2" fmla="*/ 4 w 231"/>
                    <a:gd name="T3" fmla="*/ 201 h 265"/>
                    <a:gd name="T4" fmla="*/ 112 w 231"/>
                    <a:gd name="T5" fmla="*/ 264 h 265"/>
                    <a:gd name="T6" fmla="*/ 120 w 231"/>
                    <a:gd name="T7" fmla="*/ 264 h 265"/>
                    <a:gd name="T8" fmla="*/ 227 w 231"/>
                    <a:gd name="T9" fmla="*/ 201 h 265"/>
                    <a:gd name="T10" fmla="*/ 231 w 231"/>
                    <a:gd name="T11" fmla="*/ 195 h 265"/>
                    <a:gd name="T12" fmla="*/ 231 w 231"/>
                    <a:gd name="T13" fmla="*/ 70 h 265"/>
                    <a:gd name="T14" fmla="*/ 227 w 231"/>
                    <a:gd name="T15" fmla="*/ 63 h 265"/>
                    <a:gd name="T16" fmla="*/ 120 w 231"/>
                    <a:gd name="T17" fmla="*/ 1 h 265"/>
                    <a:gd name="T18" fmla="*/ 112 w 231"/>
                    <a:gd name="T19" fmla="*/ 1 h 265"/>
                    <a:gd name="T20" fmla="*/ 4 w 231"/>
                    <a:gd name="T21" fmla="*/ 63 h 265"/>
                    <a:gd name="T22" fmla="*/ 0 w 231"/>
                    <a:gd name="T23" fmla="*/ 70 h 265"/>
                    <a:gd name="T24" fmla="*/ 0 w 231"/>
                    <a:gd name="T25" fmla="*/ 19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31" h="265">
                      <a:moveTo>
                        <a:pt x="0" y="195"/>
                      </a:moveTo>
                      <a:cubicBezTo>
                        <a:pt x="0" y="197"/>
                        <a:pt x="2" y="200"/>
                        <a:pt x="4" y="201"/>
                      </a:cubicBezTo>
                      <a:cubicBezTo>
                        <a:pt x="112" y="264"/>
                        <a:pt x="112" y="264"/>
                        <a:pt x="112" y="264"/>
                      </a:cubicBezTo>
                      <a:cubicBezTo>
                        <a:pt x="114" y="265"/>
                        <a:pt x="117" y="265"/>
                        <a:pt x="120" y="264"/>
                      </a:cubicBezTo>
                      <a:cubicBezTo>
                        <a:pt x="227" y="201"/>
                        <a:pt x="227" y="201"/>
                        <a:pt x="227" y="201"/>
                      </a:cubicBezTo>
                      <a:cubicBezTo>
                        <a:pt x="230" y="200"/>
                        <a:pt x="231" y="197"/>
                        <a:pt x="231" y="195"/>
                      </a:cubicBezTo>
                      <a:cubicBezTo>
                        <a:pt x="231" y="70"/>
                        <a:pt x="231" y="70"/>
                        <a:pt x="231" y="70"/>
                      </a:cubicBezTo>
                      <a:cubicBezTo>
                        <a:pt x="231" y="67"/>
                        <a:pt x="230" y="65"/>
                        <a:pt x="227" y="63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17" y="0"/>
                        <a:pt x="114" y="0"/>
                        <a:pt x="112" y="1"/>
                      </a:cubicBezTo>
                      <a:cubicBezTo>
                        <a:pt x="4" y="63"/>
                        <a:pt x="4" y="63"/>
                        <a:pt x="4" y="63"/>
                      </a:cubicBezTo>
                      <a:cubicBezTo>
                        <a:pt x="2" y="65"/>
                        <a:pt x="0" y="67"/>
                        <a:pt x="0" y="70"/>
                      </a:cubicBezTo>
                      <a:lnTo>
                        <a:pt x="0" y="195"/>
                      </a:lnTo>
                      <a:close/>
                    </a:path>
                  </a:pathLst>
                </a:custGeom>
                <a:solidFill>
                  <a:srgbClr val="EDF1F1"/>
                </a:solidFill>
                <a:ln>
                  <a:noFill/>
                </a:ln>
                <a:effectLst>
                  <a:outerShdw blurRad="88900" sx="102000" sy="102000" algn="ctr" rotWithShape="0">
                    <a:prstClr val="black">
                      <a:alpha val="33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" name="组合 172">
              <a:extLst>
                <a:ext uri="{FF2B5EF4-FFF2-40B4-BE49-F238E27FC236}">
                  <a16:creationId xmlns:a16="http://schemas.microsoft.com/office/drawing/2014/main" id="{8E4CDD09-6C12-4006-9314-B7DE37A0832D}"/>
                </a:ext>
              </a:extLst>
            </p:cNvPr>
            <p:cNvGrpSpPr/>
            <p:nvPr/>
          </p:nvGrpSpPr>
          <p:grpSpPr>
            <a:xfrm rot="5400000">
              <a:off x="8062215" y="3270390"/>
              <a:ext cx="900046" cy="3201718"/>
              <a:chOff x="6096000" y="-4571875"/>
              <a:chExt cx="2974030" cy="10579467"/>
            </a:xfrm>
          </p:grpSpPr>
          <p:grpSp>
            <p:nvGrpSpPr>
              <p:cNvPr id="64" name="组合 173">
                <a:extLst>
                  <a:ext uri="{FF2B5EF4-FFF2-40B4-BE49-F238E27FC236}">
                    <a16:creationId xmlns:a16="http://schemas.microsoft.com/office/drawing/2014/main" id="{AA4FB1E7-91BC-48F2-81F9-97B5D620EEB1}"/>
                  </a:ext>
                </a:extLst>
              </p:cNvPr>
              <p:cNvGrpSpPr/>
              <p:nvPr/>
            </p:nvGrpSpPr>
            <p:grpSpPr>
              <a:xfrm>
                <a:off x="6096000" y="-4571875"/>
                <a:ext cx="2974030" cy="10579467"/>
                <a:chOff x="6096000" y="-4571875"/>
                <a:chExt cx="2974030" cy="10579467"/>
              </a:xfrm>
            </p:grpSpPr>
            <p:sp>
              <p:nvSpPr>
                <p:cNvPr id="69" name="Freeform 74">
                  <a:extLst>
                    <a:ext uri="{FF2B5EF4-FFF2-40B4-BE49-F238E27FC236}">
                      <a16:creationId xmlns:a16="http://schemas.microsoft.com/office/drawing/2014/main" id="{E7259FA0-319C-4DB9-A9DF-2A1A9447BC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6000" y="-4571875"/>
                  <a:ext cx="2974030" cy="10579467"/>
                </a:xfrm>
                <a:custGeom>
                  <a:avLst/>
                  <a:gdLst>
                    <a:gd name="T0" fmla="*/ 0 w 296"/>
                    <a:gd name="T1" fmla="*/ 961 h 1062"/>
                    <a:gd name="T2" fmla="*/ 17 w 296"/>
                    <a:gd name="T3" fmla="*/ 991 h 1062"/>
                    <a:gd name="T4" fmla="*/ 130 w 296"/>
                    <a:gd name="T5" fmla="*/ 1056 h 1062"/>
                    <a:gd name="T6" fmla="*/ 165 w 296"/>
                    <a:gd name="T7" fmla="*/ 1056 h 1062"/>
                    <a:gd name="T8" fmla="*/ 279 w 296"/>
                    <a:gd name="T9" fmla="*/ 991 h 1062"/>
                    <a:gd name="T10" fmla="*/ 296 w 296"/>
                    <a:gd name="T11" fmla="*/ 961 h 1062"/>
                    <a:gd name="T12" fmla="*/ 296 w 296"/>
                    <a:gd name="T13" fmla="*/ 102 h 1062"/>
                    <a:gd name="T14" fmla="*/ 279 w 296"/>
                    <a:gd name="T15" fmla="*/ 72 h 1062"/>
                    <a:gd name="T16" fmla="*/ 165 w 296"/>
                    <a:gd name="T17" fmla="*/ 7 h 1062"/>
                    <a:gd name="T18" fmla="*/ 130 w 296"/>
                    <a:gd name="T19" fmla="*/ 7 h 1062"/>
                    <a:gd name="T20" fmla="*/ 17 w 296"/>
                    <a:gd name="T21" fmla="*/ 72 h 1062"/>
                    <a:gd name="T22" fmla="*/ 0 w 296"/>
                    <a:gd name="T23" fmla="*/ 102 h 1062"/>
                    <a:gd name="T24" fmla="*/ 0 w 296"/>
                    <a:gd name="T25" fmla="*/ 961 h 10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6" h="1062">
                      <a:moveTo>
                        <a:pt x="0" y="961"/>
                      </a:moveTo>
                      <a:cubicBezTo>
                        <a:pt x="0" y="973"/>
                        <a:pt x="6" y="984"/>
                        <a:pt x="17" y="991"/>
                      </a:cubicBezTo>
                      <a:cubicBezTo>
                        <a:pt x="130" y="1056"/>
                        <a:pt x="130" y="1056"/>
                        <a:pt x="130" y="1056"/>
                      </a:cubicBezTo>
                      <a:cubicBezTo>
                        <a:pt x="141" y="1062"/>
                        <a:pt x="154" y="1062"/>
                        <a:pt x="165" y="1056"/>
                      </a:cubicBezTo>
                      <a:cubicBezTo>
                        <a:pt x="279" y="991"/>
                        <a:pt x="279" y="991"/>
                        <a:pt x="279" y="991"/>
                      </a:cubicBezTo>
                      <a:cubicBezTo>
                        <a:pt x="289" y="984"/>
                        <a:pt x="296" y="973"/>
                        <a:pt x="296" y="961"/>
                      </a:cubicBezTo>
                      <a:cubicBezTo>
                        <a:pt x="296" y="102"/>
                        <a:pt x="296" y="102"/>
                        <a:pt x="296" y="102"/>
                      </a:cubicBezTo>
                      <a:cubicBezTo>
                        <a:pt x="296" y="90"/>
                        <a:pt x="289" y="78"/>
                        <a:pt x="279" y="72"/>
                      </a:cubicBezTo>
                      <a:cubicBezTo>
                        <a:pt x="165" y="7"/>
                        <a:pt x="165" y="7"/>
                        <a:pt x="165" y="7"/>
                      </a:cubicBezTo>
                      <a:cubicBezTo>
                        <a:pt x="154" y="0"/>
                        <a:pt x="141" y="0"/>
                        <a:pt x="130" y="7"/>
                      </a:cubicBezTo>
                      <a:cubicBezTo>
                        <a:pt x="17" y="72"/>
                        <a:pt x="17" y="72"/>
                        <a:pt x="17" y="72"/>
                      </a:cubicBezTo>
                      <a:cubicBezTo>
                        <a:pt x="6" y="78"/>
                        <a:pt x="0" y="90"/>
                        <a:pt x="0" y="102"/>
                      </a:cubicBezTo>
                      <a:cubicBezTo>
                        <a:pt x="0" y="961"/>
                        <a:pt x="0" y="961"/>
                        <a:pt x="0" y="961"/>
                      </a:cubicBezTo>
                    </a:path>
                  </a:pathLst>
                </a:custGeom>
                <a:gradFill>
                  <a:gsLst>
                    <a:gs pos="0">
                      <a:srgbClr val="D6E2E9"/>
                    </a:gs>
                    <a:gs pos="100000">
                      <a:srgbClr val="D1DDE4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blurRad="152400" dist="63500" dir="8100000" algn="tr" rotWithShape="0">
                    <a:prstClr val="black">
                      <a:alpha val="35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" name="Freeform 76">
                  <a:extLst>
                    <a:ext uri="{FF2B5EF4-FFF2-40B4-BE49-F238E27FC236}">
                      <a16:creationId xmlns:a16="http://schemas.microsoft.com/office/drawing/2014/main" id="{2D18E9F2-3BC7-42AE-A5D2-0981204D3B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7576705" y="-4512983"/>
                  <a:ext cx="1493325" cy="10503749"/>
                </a:xfrm>
                <a:custGeom>
                  <a:avLst/>
                  <a:gdLst>
                    <a:gd name="T0" fmla="*/ 147 w 147"/>
                    <a:gd name="T1" fmla="*/ 0 h 1054"/>
                    <a:gd name="T2" fmla="*/ 2 w 147"/>
                    <a:gd name="T3" fmla="*/ 84 h 1054"/>
                    <a:gd name="T4" fmla="*/ 0 w 147"/>
                    <a:gd name="T5" fmla="*/ 96 h 1054"/>
                    <a:gd name="T6" fmla="*/ 0 w 147"/>
                    <a:gd name="T7" fmla="*/ 96 h 1054"/>
                    <a:gd name="T8" fmla="*/ 0 w 147"/>
                    <a:gd name="T9" fmla="*/ 96 h 1054"/>
                    <a:gd name="T10" fmla="*/ 0 w 147"/>
                    <a:gd name="T11" fmla="*/ 96 h 1054"/>
                    <a:gd name="T12" fmla="*/ 0 w 147"/>
                    <a:gd name="T13" fmla="*/ 955 h 1054"/>
                    <a:gd name="T14" fmla="*/ 17 w 147"/>
                    <a:gd name="T15" fmla="*/ 985 h 1054"/>
                    <a:gd name="T16" fmla="*/ 130 w 147"/>
                    <a:gd name="T17" fmla="*/ 1050 h 1054"/>
                    <a:gd name="T18" fmla="*/ 130 w 147"/>
                    <a:gd name="T19" fmla="*/ 1050 h 1054"/>
                    <a:gd name="T20" fmla="*/ 133 w 147"/>
                    <a:gd name="T21" fmla="*/ 1052 h 1054"/>
                    <a:gd name="T22" fmla="*/ 143 w 147"/>
                    <a:gd name="T23" fmla="*/ 1054 h 1054"/>
                    <a:gd name="T24" fmla="*/ 147 w 147"/>
                    <a:gd name="T25" fmla="*/ 1052 h 1054"/>
                    <a:gd name="T26" fmla="*/ 147 w 147"/>
                    <a:gd name="T27" fmla="*/ 0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7" h="1054">
                      <a:moveTo>
                        <a:pt x="147" y="0"/>
                      </a:moveTo>
                      <a:cubicBezTo>
                        <a:pt x="2" y="84"/>
                        <a:pt x="2" y="84"/>
                        <a:pt x="2" y="84"/>
                      </a:cubicBezTo>
                      <a:cubicBezTo>
                        <a:pt x="1" y="87"/>
                        <a:pt x="0" y="92"/>
                        <a:pt x="0" y="96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0" y="955"/>
                        <a:pt x="0" y="955"/>
                        <a:pt x="0" y="955"/>
                      </a:cubicBezTo>
                      <a:cubicBezTo>
                        <a:pt x="0" y="967"/>
                        <a:pt x="6" y="978"/>
                        <a:pt x="17" y="985"/>
                      </a:cubicBezTo>
                      <a:cubicBezTo>
                        <a:pt x="130" y="1050"/>
                        <a:pt x="130" y="1050"/>
                        <a:pt x="130" y="1050"/>
                      </a:cubicBezTo>
                      <a:cubicBezTo>
                        <a:pt x="130" y="1050"/>
                        <a:pt x="130" y="1050"/>
                        <a:pt x="130" y="1050"/>
                      </a:cubicBezTo>
                      <a:cubicBezTo>
                        <a:pt x="131" y="1051"/>
                        <a:pt x="132" y="1051"/>
                        <a:pt x="133" y="1052"/>
                      </a:cubicBezTo>
                      <a:cubicBezTo>
                        <a:pt x="137" y="1053"/>
                        <a:pt x="140" y="1054"/>
                        <a:pt x="143" y="1054"/>
                      </a:cubicBezTo>
                      <a:cubicBezTo>
                        <a:pt x="147" y="1052"/>
                        <a:pt x="147" y="1052"/>
                        <a:pt x="147" y="1052"/>
                      </a:cubicBezTo>
                      <a:cubicBezTo>
                        <a:pt x="147" y="0"/>
                        <a:pt x="147" y="0"/>
                        <a:pt x="147" y="0"/>
                      </a:cubicBezTo>
                    </a:path>
                  </a:pathLst>
                </a:custGeom>
                <a:gradFill>
                  <a:gsLst>
                    <a:gs pos="0">
                      <a:srgbClr val="B7C2C9"/>
                    </a:gs>
                    <a:gs pos="100000">
                      <a:srgbClr val="C7D4DB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组合 174">
                <a:extLst>
                  <a:ext uri="{FF2B5EF4-FFF2-40B4-BE49-F238E27FC236}">
                    <a16:creationId xmlns:a16="http://schemas.microsoft.com/office/drawing/2014/main" id="{BE49073D-6941-475D-9FBC-AA186B6CFEEF}"/>
                  </a:ext>
                </a:extLst>
              </p:cNvPr>
              <p:cNvGrpSpPr/>
              <p:nvPr/>
            </p:nvGrpSpPr>
            <p:grpSpPr>
              <a:xfrm>
                <a:off x="6316564" y="2867025"/>
                <a:ext cx="2532903" cy="2877048"/>
                <a:chOff x="6310252" y="2867025"/>
                <a:chExt cx="2532903" cy="2877048"/>
              </a:xfrm>
            </p:grpSpPr>
            <p:sp>
              <p:nvSpPr>
                <p:cNvPr id="66" name="Freeform 77">
                  <a:extLst>
                    <a:ext uri="{FF2B5EF4-FFF2-40B4-BE49-F238E27FC236}">
                      <a16:creationId xmlns:a16="http://schemas.microsoft.com/office/drawing/2014/main" id="{A00B853C-C8DE-4AE2-9B55-AD9E734107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252" y="2867025"/>
                  <a:ext cx="2532903" cy="2877048"/>
                </a:xfrm>
                <a:custGeom>
                  <a:avLst/>
                  <a:gdLst>
                    <a:gd name="T0" fmla="*/ 0 w 231"/>
                    <a:gd name="T1" fmla="*/ 195 h 265"/>
                    <a:gd name="T2" fmla="*/ 4 w 231"/>
                    <a:gd name="T3" fmla="*/ 201 h 265"/>
                    <a:gd name="T4" fmla="*/ 112 w 231"/>
                    <a:gd name="T5" fmla="*/ 264 h 265"/>
                    <a:gd name="T6" fmla="*/ 120 w 231"/>
                    <a:gd name="T7" fmla="*/ 264 h 265"/>
                    <a:gd name="T8" fmla="*/ 227 w 231"/>
                    <a:gd name="T9" fmla="*/ 201 h 265"/>
                    <a:gd name="T10" fmla="*/ 231 w 231"/>
                    <a:gd name="T11" fmla="*/ 195 h 265"/>
                    <a:gd name="T12" fmla="*/ 231 w 231"/>
                    <a:gd name="T13" fmla="*/ 70 h 265"/>
                    <a:gd name="T14" fmla="*/ 227 w 231"/>
                    <a:gd name="T15" fmla="*/ 63 h 265"/>
                    <a:gd name="T16" fmla="*/ 120 w 231"/>
                    <a:gd name="T17" fmla="*/ 1 h 265"/>
                    <a:gd name="T18" fmla="*/ 112 w 231"/>
                    <a:gd name="T19" fmla="*/ 1 h 265"/>
                    <a:gd name="T20" fmla="*/ 4 w 231"/>
                    <a:gd name="T21" fmla="*/ 63 h 265"/>
                    <a:gd name="T22" fmla="*/ 0 w 231"/>
                    <a:gd name="T23" fmla="*/ 70 h 265"/>
                    <a:gd name="T24" fmla="*/ 0 w 231"/>
                    <a:gd name="T25" fmla="*/ 19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31" h="265">
                      <a:moveTo>
                        <a:pt x="0" y="195"/>
                      </a:moveTo>
                      <a:cubicBezTo>
                        <a:pt x="0" y="197"/>
                        <a:pt x="2" y="200"/>
                        <a:pt x="4" y="201"/>
                      </a:cubicBezTo>
                      <a:cubicBezTo>
                        <a:pt x="112" y="264"/>
                        <a:pt x="112" y="264"/>
                        <a:pt x="112" y="264"/>
                      </a:cubicBezTo>
                      <a:cubicBezTo>
                        <a:pt x="114" y="265"/>
                        <a:pt x="117" y="265"/>
                        <a:pt x="120" y="264"/>
                      </a:cubicBezTo>
                      <a:cubicBezTo>
                        <a:pt x="227" y="201"/>
                        <a:pt x="227" y="201"/>
                        <a:pt x="227" y="201"/>
                      </a:cubicBezTo>
                      <a:cubicBezTo>
                        <a:pt x="230" y="200"/>
                        <a:pt x="231" y="197"/>
                        <a:pt x="231" y="195"/>
                      </a:cubicBezTo>
                      <a:cubicBezTo>
                        <a:pt x="231" y="70"/>
                        <a:pt x="231" y="70"/>
                        <a:pt x="231" y="70"/>
                      </a:cubicBezTo>
                      <a:cubicBezTo>
                        <a:pt x="231" y="67"/>
                        <a:pt x="230" y="65"/>
                        <a:pt x="227" y="63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17" y="0"/>
                        <a:pt x="114" y="0"/>
                        <a:pt x="112" y="1"/>
                      </a:cubicBezTo>
                      <a:cubicBezTo>
                        <a:pt x="4" y="63"/>
                        <a:pt x="4" y="63"/>
                        <a:pt x="4" y="63"/>
                      </a:cubicBezTo>
                      <a:cubicBezTo>
                        <a:pt x="2" y="65"/>
                        <a:pt x="0" y="67"/>
                        <a:pt x="0" y="70"/>
                      </a:cubicBezTo>
                      <a:lnTo>
                        <a:pt x="0" y="195"/>
                      </a:lnTo>
                      <a:close/>
                    </a:path>
                  </a:pathLst>
                </a:custGeom>
                <a:solidFill>
                  <a:srgbClr val="F4F6F6"/>
                </a:solidFill>
                <a:ln>
                  <a:noFill/>
                </a:ln>
                <a:effectLst>
                  <a:outerShdw blurRad="101600" dist="50800" dir="8100000" sx="101000" sy="101000" algn="tr" rotWithShape="0">
                    <a:prstClr val="black">
                      <a:alpha val="24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Freeform 77">
                  <a:extLst>
                    <a:ext uri="{FF2B5EF4-FFF2-40B4-BE49-F238E27FC236}">
                      <a16:creationId xmlns:a16="http://schemas.microsoft.com/office/drawing/2014/main" id="{7157AC09-4A61-4B79-AD28-E7D7E70884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15696" y="2986796"/>
                  <a:ext cx="2322014" cy="2637506"/>
                </a:xfrm>
                <a:custGeom>
                  <a:avLst/>
                  <a:gdLst>
                    <a:gd name="T0" fmla="*/ 0 w 231"/>
                    <a:gd name="T1" fmla="*/ 195 h 265"/>
                    <a:gd name="T2" fmla="*/ 4 w 231"/>
                    <a:gd name="T3" fmla="*/ 201 h 265"/>
                    <a:gd name="T4" fmla="*/ 112 w 231"/>
                    <a:gd name="T5" fmla="*/ 264 h 265"/>
                    <a:gd name="T6" fmla="*/ 120 w 231"/>
                    <a:gd name="T7" fmla="*/ 264 h 265"/>
                    <a:gd name="T8" fmla="*/ 227 w 231"/>
                    <a:gd name="T9" fmla="*/ 201 h 265"/>
                    <a:gd name="T10" fmla="*/ 231 w 231"/>
                    <a:gd name="T11" fmla="*/ 195 h 265"/>
                    <a:gd name="T12" fmla="*/ 231 w 231"/>
                    <a:gd name="T13" fmla="*/ 70 h 265"/>
                    <a:gd name="T14" fmla="*/ 227 w 231"/>
                    <a:gd name="T15" fmla="*/ 63 h 265"/>
                    <a:gd name="T16" fmla="*/ 120 w 231"/>
                    <a:gd name="T17" fmla="*/ 1 h 265"/>
                    <a:gd name="T18" fmla="*/ 112 w 231"/>
                    <a:gd name="T19" fmla="*/ 1 h 265"/>
                    <a:gd name="T20" fmla="*/ 4 w 231"/>
                    <a:gd name="T21" fmla="*/ 63 h 265"/>
                    <a:gd name="T22" fmla="*/ 0 w 231"/>
                    <a:gd name="T23" fmla="*/ 70 h 265"/>
                    <a:gd name="T24" fmla="*/ 0 w 231"/>
                    <a:gd name="T25" fmla="*/ 19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31" h="265">
                      <a:moveTo>
                        <a:pt x="0" y="195"/>
                      </a:moveTo>
                      <a:cubicBezTo>
                        <a:pt x="0" y="197"/>
                        <a:pt x="2" y="200"/>
                        <a:pt x="4" y="201"/>
                      </a:cubicBezTo>
                      <a:cubicBezTo>
                        <a:pt x="112" y="264"/>
                        <a:pt x="112" y="264"/>
                        <a:pt x="112" y="264"/>
                      </a:cubicBezTo>
                      <a:cubicBezTo>
                        <a:pt x="114" y="265"/>
                        <a:pt x="117" y="265"/>
                        <a:pt x="120" y="264"/>
                      </a:cubicBezTo>
                      <a:cubicBezTo>
                        <a:pt x="227" y="201"/>
                        <a:pt x="227" y="201"/>
                        <a:pt x="227" y="201"/>
                      </a:cubicBezTo>
                      <a:cubicBezTo>
                        <a:pt x="230" y="200"/>
                        <a:pt x="231" y="197"/>
                        <a:pt x="231" y="195"/>
                      </a:cubicBezTo>
                      <a:cubicBezTo>
                        <a:pt x="231" y="70"/>
                        <a:pt x="231" y="70"/>
                        <a:pt x="231" y="70"/>
                      </a:cubicBezTo>
                      <a:cubicBezTo>
                        <a:pt x="231" y="67"/>
                        <a:pt x="230" y="65"/>
                        <a:pt x="227" y="63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17" y="0"/>
                        <a:pt x="114" y="0"/>
                        <a:pt x="112" y="1"/>
                      </a:cubicBezTo>
                      <a:cubicBezTo>
                        <a:pt x="4" y="63"/>
                        <a:pt x="4" y="63"/>
                        <a:pt x="4" y="63"/>
                      </a:cubicBezTo>
                      <a:cubicBezTo>
                        <a:pt x="2" y="65"/>
                        <a:pt x="0" y="67"/>
                        <a:pt x="0" y="70"/>
                      </a:cubicBezTo>
                      <a:lnTo>
                        <a:pt x="0" y="195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  <a:effectLst>
                  <a:innerShdw blurRad="101600">
                    <a:prstClr val="black">
                      <a:alpha val="66000"/>
                    </a:prstClr>
                  </a:inn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77">
                  <a:extLst>
                    <a:ext uri="{FF2B5EF4-FFF2-40B4-BE49-F238E27FC236}">
                      <a16:creationId xmlns:a16="http://schemas.microsoft.com/office/drawing/2014/main" id="{62C37C59-288F-431B-B823-49BC415756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7540" y="3261500"/>
                  <a:ext cx="1838326" cy="2088098"/>
                </a:xfrm>
                <a:custGeom>
                  <a:avLst/>
                  <a:gdLst>
                    <a:gd name="T0" fmla="*/ 0 w 231"/>
                    <a:gd name="T1" fmla="*/ 195 h 265"/>
                    <a:gd name="T2" fmla="*/ 4 w 231"/>
                    <a:gd name="T3" fmla="*/ 201 h 265"/>
                    <a:gd name="T4" fmla="*/ 112 w 231"/>
                    <a:gd name="T5" fmla="*/ 264 h 265"/>
                    <a:gd name="T6" fmla="*/ 120 w 231"/>
                    <a:gd name="T7" fmla="*/ 264 h 265"/>
                    <a:gd name="T8" fmla="*/ 227 w 231"/>
                    <a:gd name="T9" fmla="*/ 201 h 265"/>
                    <a:gd name="T10" fmla="*/ 231 w 231"/>
                    <a:gd name="T11" fmla="*/ 195 h 265"/>
                    <a:gd name="T12" fmla="*/ 231 w 231"/>
                    <a:gd name="T13" fmla="*/ 70 h 265"/>
                    <a:gd name="T14" fmla="*/ 227 w 231"/>
                    <a:gd name="T15" fmla="*/ 63 h 265"/>
                    <a:gd name="T16" fmla="*/ 120 w 231"/>
                    <a:gd name="T17" fmla="*/ 1 h 265"/>
                    <a:gd name="T18" fmla="*/ 112 w 231"/>
                    <a:gd name="T19" fmla="*/ 1 h 265"/>
                    <a:gd name="T20" fmla="*/ 4 w 231"/>
                    <a:gd name="T21" fmla="*/ 63 h 265"/>
                    <a:gd name="T22" fmla="*/ 0 w 231"/>
                    <a:gd name="T23" fmla="*/ 70 h 265"/>
                    <a:gd name="T24" fmla="*/ 0 w 231"/>
                    <a:gd name="T25" fmla="*/ 19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31" h="265">
                      <a:moveTo>
                        <a:pt x="0" y="195"/>
                      </a:moveTo>
                      <a:cubicBezTo>
                        <a:pt x="0" y="197"/>
                        <a:pt x="2" y="200"/>
                        <a:pt x="4" y="201"/>
                      </a:cubicBezTo>
                      <a:cubicBezTo>
                        <a:pt x="112" y="264"/>
                        <a:pt x="112" y="264"/>
                        <a:pt x="112" y="264"/>
                      </a:cubicBezTo>
                      <a:cubicBezTo>
                        <a:pt x="114" y="265"/>
                        <a:pt x="117" y="265"/>
                        <a:pt x="120" y="264"/>
                      </a:cubicBezTo>
                      <a:cubicBezTo>
                        <a:pt x="227" y="201"/>
                        <a:pt x="227" y="201"/>
                        <a:pt x="227" y="201"/>
                      </a:cubicBezTo>
                      <a:cubicBezTo>
                        <a:pt x="230" y="200"/>
                        <a:pt x="231" y="197"/>
                        <a:pt x="231" y="195"/>
                      </a:cubicBezTo>
                      <a:cubicBezTo>
                        <a:pt x="231" y="70"/>
                        <a:pt x="231" y="70"/>
                        <a:pt x="231" y="70"/>
                      </a:cubicBezTo>
                      <a:cubicBezTo>
                        <a:pt x="231" y="67"/>
                        <a:pt x="230" y="65"/>
                        <a:pt x="227" y="63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17" y="0"/>
                        <a:pt x="114" y="0"/>
                        <a:pt x="112" y="1"/>
                      </a:cubicBezTo>
                      <a:cubicBezTo>
                        <a:pt x="4" y="63"/>
                        <a:pt x="4" y="63"/>
                        <a:pt x="4" y="63"/>
                      </a:cubicBezTo>
                      <a:cubicBezTo>
                        <a:pt x="2" y="65"/>
                        <a:pt x="0" y="67"/>
                        <a:pt x="0" y="70"/>
                      </a:cubicBezTo>
                      <a:lnTo>
                        <a:pt x="0" y="195"/>
                      </a:lnTo>
                      <a:close/>
                    </a:path>
                  </a:pathLst>
                </a:custGeom>
                <a:solidFill>
                  <a:srgbClr val="EDF1F1"/>
                </a:solidFill>
                <a:ln>
                  <a:noFill/>
                </a:ln>
                <a:effectLst>
                  <a:outerShdw blurRad="88900" sx="102000" sy="102000" algn="ctr" rotWithShape="0">
                    <a:prstClr val="black">
                      <a:alpha val="33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71" name="图片 208">
              <a:extLst>
                <a:ext uri="{FF2B5EF4-FFF2-40B4-BE49-F238E27FC236}">
                  <a16:creationId xmlns:a16="http://schemas.microsoft.com/office/drawing/2014/main" id="{A22A0E4A-2645-4293-BEF6-D39BDA0FA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405" y="2065841"/>
              <a:ext cx="406849" cy="523771"/>
            </a:xfrm>
            <a:prstGeom prst="rect">
              <a:avLst/>
            </a:prstGeom>
          </p:spPr>
        </p:pic>
        <p:pic>
          <p:nvPicPr>
            <p:cNvPr id="72" name="图片 209">
              <a:extLst>
                <a:ext uri="{FF2B5EF4-FFF2-40B4-BE49-F238E27FC236}">
                  <a16:creationId xmlns:a16="http://schemas.microsoft.com/office/drawing/2014/main" id="{27B75DA7-0DA8-49F3-AA5E-453FFB61A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9624" y="3249069"/>
              <a:ext cx="341103" cy="482233"/>
            </a:xfrm>
            <a:prstGeom prst="rect">
              <a:avLst/>
            </a:prstGeom>
          </p:spPr>
        </p:pic>
        <p:grpSp>
          <p:nvGrpSpPr>
            <p:cNvPr id="73" name="组合 210">
              <a:extLst>
                <a:ext uri="{FF2B5EF4-FFF2-40B4-BE49-F238E27FC236}">
                  <a16:creationId xmlns:a16="http://schemas.microsoft.com/office/drawing/2014/main" id="{9763327F-293A-4BD0-8D14-CDE475FFE3A6}"/>
                </a:ext>
              </a:extLst>
            </p:cNvPr>
            <p:cNvGrpSpPr/>
            <p:nvPr/>
          </p:nvGrpSpPr>
          <p:grpSpPr>
            <a:xfrm>
              <a:off x="7242617" y="4627092"/>
              <a:ext cx="448808" cy="484493"/>
              <a:chOff x="4110037" y="3798888"/>
              <a:chExt cx="1038225" cy="1120777"/>
            </a:xfrm>
            <a:solidFill>
              <a:srgbClr val="FF0000"/>
            </a:solidFill>
          </p:grpSpPr>
          <p:sp>
            <p:nvSpPr>
              <p:cNvPr id="74" name="Freeform 41">
                <a:extLst>
                  <a:ext uri="{FF2B5EF4-FFF2-40B4-BE49-F238E27FC236}">
                    <a16:creationId xmlns:a16="http://schemas.microsoft.com/office/drawing/2014/main" id="{A6FE8B10-10C5-4625-8C5F-35B08C11CE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10037" y="4000502"/>
                <a:ext cx="1038225" cy="919163"/>
              </a:xfrm>
              <a:custGeom>
                <a:avLst/>
                <a:gdLst>
                  <a:gd name="T0" fmla="*/ 111 w 277"/>
                  <a:gd name="T1" fmla="*/ 19 h 245"/>
                  <a:gd name="T2" fmla="*/ 72 w 277"/>
                  <a:gd name="T3" fmla="*/ 58 h 245"/>
                  <a:gd name="T4" fmla="*/ 139 w 277"/>
                  <a:gd name="T5" fmla="*/ 42 h 245"/>
                  <a:gd name="T6" fmla="*/ 197 w 277"/>
                  <a:gd name="T7" fmla="*/ 72 h 245"/>
                  <a:gd name="T8" fmla="*/ 176 w 277"/>
                  <a:gd name="T9" fmla="*/ 26 h 245"/>
                  <a:gd name="T10" fmla="*/ 223 w 277"/>
                  <a:gd name="T11" fmla="*/ 17 h 245"/>
                  <a:gd name="T12" fmla="*/ 270 w 277"/>
                  <a:gd name="T13" fmla="*/ 94 h 245"/>
                  <a:gd name="T14" fmla="*/ 9 w 277"/>
                  <a:gd name="T15" fmla="*/ 91 h 245"/>
                  <a:gd name="T16" fmla="*/ 86 w 277"/>
                  <a:gd name="T17" fmla="*/ 3 h 245"/>
                  <a:gd name="T18" fmla="*/ 111 w 277"/>
                  <a:gd name="T19" fmla="*/ 19 h 245"/>
                  <a:gd name="T20" fmla="*/ 29 w 277"/>
                  <a:gd name="T21" fmla="*/ 86 h 245"/>
                  <a:gd name="T22" fmla="*/ 41 w 277"/>
                  <a:gd name="T23" fmla="*/ 96 h 245"/>
                  <a:gd name="T24" fmla="*/ 37 w 277"/>
                  <a:gd name="T25" fmla="*/ 68 h 245"/>
                  <a:gd name="T26" fmla="*/ 29 w 277"/>
                  <a:gd name="T27" fmla="*/ 86 h 245"/>
                  <a:gd name="T28" fmla="*/ 34 w 277"/>
                  <a:gd name="T29" fmla="*/ 114 h 245"/>
                  <a:gd name="T30" fmla="*/ 27 w 277"/>
                  <a:gd name="T31" fmla="*/ 94 h 245"/>
                  <a:gd name="T32" fmla="*/ 34 w 277"/>
                  <a:gd name="T33" fmla="*/ 114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7" h="245">
                    <a:moveTo>
                      <a:pt x="111" y="19"/>
                    </a:moveTo>
                    <a:cubicBezTo>
                      <a:pt x="102" y="36"/>
                      <a:pt x="82" y="42"/>
                      <a:pt x="72" y="58"/>
                    </a:cubicBezTo>
                    <a:cubicBezTo>
                      <a:pt x="97" y="67"/>
                      <a:pt x="117" y="40"/>
                      <a:pt x="139" y="42"/>
                    </a:cubicBezTo>
                    <a:cubicBezTo>
                      <a:pt x="162" y="44"/>
                      <a:pt x="171" y="71"/>
                      <a:pt x="197" y="72"/>
                    </a:cubicBezTo>
                    <a:cubicBezTo>
                      <a:pt x="195" y="58"/>
                      <a:pt x="181" y="42"/>
                      <a:pt x="176" y="26"/>
                    </a:cubicBezTo>
                    <a:cubicBezTo>
                      <a:pt x="193" y="24"/>
                      <a:pt x="203" y="13"/>
                      <a:pt x="223" y="17"/>
                    </a:cubicBezTo>
                    <a:cubicBezTo>
                      <a:pt x="247" y="23"/>
                      <a:pt x="269" y="66"/>
                      <a:pt x="270" y="94"/>
                    </a:cubicBezTo>
                    <a:cubicBezTo>
                      <a:pt x="277" y="245"/>
                      <a:pt x="0" y="241"/>
                      <a:pt x="9" y="91"/>
                    </a:cubicBezTo>
                    <a:cubicBezTo>
                      <a:pt x="13" y="40"/>
                      <a:pt x="42" y="19"/>
                      <a:pt x="86" y="3"/>
                    </a:cubicBezTo>
                    <a:cubicBezTo>
                      <a:pt x="96" y="0"/>
                      <a:pt x="98" y="13"/>
                      <a:pt x="111" y="19"/>
                    </a:cubicBezTo>
                    <a:close/>
                    <a:moveTo>
                      <a:pt x="29" y="86"/>
                    </a:moveTo>
                    <a:cubicBezTo>
                      <a:pt x="33" y="89"/>
                      <a:pt x="34" y="95"/>
                      <a:pt x="41" y="96"/>
                    </a:cubicBezTo>
                    <a:cubicBezTo>
                      <a:pt x="48" y="87"/>
                      <a:pt x="50" y="73"/>
                      <a:pt x="37" y="68"/>
                    </a:cubicBezTo>
                    <a:cubicBezTo>
                      <a:pt x="35" y="74"/>
                      <a:pt x="30" y="78"/>
                      <a:pt x="29" y="86"/>
                    </a:cubicBezTo>
                    <a:close/>
                    <a:moveTo>
                      <a:pt x="34" y="114"/>
                    </a:moveTo>
                    <a:cubicBezTo>
                      <a:pt x="41" y="105"/>
                      <a:pt x="33" y="98"/>
                      <a:pt x="27" y="94"/>
                    </a:cubicBezTo>
                    <a:cubicBezTo>
                      <a:pt x="27" y="103"/>
                      <a:pt x="27" y="112"/>
                      <a:pt x="34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42">
                <a:extLst>
                  <a:ext uri="{FF2B5EF4-FFF2-40B4-BE49-F238E27FC236}">
                    <a16:creationId xmlns:a16="http://schemas.microsoft.com/office/drawing/2014/main" id="{AB19FEC5-E0CF-4C68-BEA2-061F056DF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7988" y="4256088"/>
                <a:ext cx="79375" cy="104775"/>
              </a:xfrm>
              <a:custGeom>
                <a:avLst/>
                <a:gdLst>
                  <a:gd name="T0" fmla="*/ 8 w 21"/>
                  <a:gd name="T1" fmla="*/ 0 h 28"/>
                  <a:gd name="T2" fmla="*/ 12 w 21"/>
                  <a:gd name="T3" fmla="*/ 28 h 28"/>
                  <a:gd name="T4" fmla="*/ 0 w 21"/>
                  <a:gd name="T5" fmla="*/ 18 h 28"/>
                  <a:gd name="T6" fmla="*/ 8 w 21"/>
                  <a:gd name="T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8">
                    <a:moveTo>
                      <a:pt x="8" y="0"/>
                    </a:moveTo>
                    <a:cubicBezTo>
                      <a:pt x="21" y="5"/>
                      <a:pt x="19" y="19"/>
                      <a:pt x="12" y="28"/>
                    </a:cubicBezTo>
                    <a:cubicBezTo>
                      <a:pt x="5" y="27"/>
                      <a:pt x="4" y="21"/>
                      <a:pt x="0" y="18"/>
                    </a:cubicBezTo>
                    <a:cubicBezTo>
                      <a:pt x="1" y="10"/>
                      <a:pt x="6" y="6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43">
                <a:extLst>
                  <a:ext uri="{FF2B5EF4-FFF2-40B4-BE49-F238E27FC236}">
                    <a16:creationId xmlns:a16="http://schemas.microsoft.com/office/drawing/2014/main" id="{4BE4D174-0682-448E-946A-593F890CB4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638" y="4352926"/>
                <a:ext cx="52388" cy="74613"/>
              </a:xfrm>
              <a:custGeom>
                <a:avLst/>
                <a:gdLst>
                  <a:gd name="T0" fmla="*/ 0 w 14"/>
                  <a:gd name="T1" fmla="*/ 0 h 20"/>
                  <a:gd name="T2" fmla="*/ 7 w 14"/>
                  <a:gd name="T3" fmla="*/ 20 h 20"/>
                  <a:gd name="T4" fmla="*/ 0 w 14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0">
                    <a:moveTo>
                      <a:pt x="0" y="0"/>
                    </a:moveTo>
                    <a:cubicBezTo>
                      <a:pt x="6" y="4"/>
                      <a:pt x="14" y="11"/>
                      <a:pt x="7" y="20"/>
                    </a:cubicBezTo>
                    <a:cubicBezTo>
                      <a:pt x="0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44">
                <a:extLst>
                  <a:ext uri="{FF2B5EF4-FFF2-40B4-BE49-F238E27FC236}">
                    <a16:creationId xmlns:a16="http://schemas.microsoft.com/office/drawing/2014/main" id="{CFCBD5D6-FC91-4EDE-9969-3006EEB583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9125" y="3798888"/>
                <a:ext cx="479425" cy="449263"/>
              </a:xfrm>
              <a:custGeom>
                <a:avLst/>
                <a:gdLst>
                  <a:gd name="T0" fmla="*/ 0 w 128"/>
                  <a:gd name="T1" fmla="*/ 42 h 120"/>
                  <a:gd name="T2" fmla="*/ 49 w 128"/>
                  <a:gd name="T3" fmla="*/ 59 h 120"/>
                  <a:gd name="T4" fmla="*/ 17 w 128"/>
                  <a:gd name="T5" fmla="*/ 5 h 120"/>
                  <a:gd name="T6" fmla="*/ 42 w 128"/>
                  <a:gd name="T7" fmla="*/ 0 h 120"/>
                  <a:gd name="T8" fmla="*/ 54 w 128"/>
                  <a:gd name="T9" fmla="*/ 54 h 120"/>
                  <a:gd name="T10" fmla="*/ 73 w 128"/>
                  <a:gd name="T11" fmla="*/ 26 h 120"/>
                  <a:gd name="T12" fmla="*/ 75 w 128"/>
                  <a:gd name="T13" fmla="*/ 59 h 120"/>
                  <a:gd name="T14" fmla="*/ 128 w 128"/>
                  <a:gd name="T15" fmla="*/ 64 h 120"/>
                  <a:gd name="T16" fmla="*/ 80 w 128"/>
                  <a:gd name="T17" fmla="*/ 77 h 120"/>
                  <a:gd name="T18" fmla="*/ 103 w 128"/>
                  <a:gd name="T19" fmla="*/ 120 h 120"/>
                  <a:gd name="T20" fmla="*/ 58 w 128"/>
                  <a:gd name="T21" fmla="*/ 87 h 120"/>
                  <a:gd name="T22" fmla="*/ 0 w 128"/>
                  <a:gd name="T23" fmla="*/ 108 h 120"/>
                  <a:gd name="T24" fmla="*/ 35 w 128"/>
                  <a:gd name="T25" fmla="*/ 75 h 120"/>
                  <a:gd name="T26" fmla="*/ 0 w 128"/>
                  <a:gd name="T27" fmla="*/ 4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8" h="120">
                    <a:moveTo>
                      <a:pt x="0" y="42"/>
                    </a:moveTo>
                    <a:cubicBezTo>
                      <a:pt x="13" y="43"/>
                      <a:pt x="32" y="55"/>
                      <a:pt x="49" y="59"/>
                    </a:cubicBezTo>
                    <a:cubicBezTo>
                      <a:pt x="45" y="41"/>
                      <a:pt x="31" y="18"/>
                      <a:pt x="17" y="5"/>
                    </a:cubicBezTo>
                    <a:cubicBezTo>
                      <a:pt x="23" y="1"/>
                      <a:pt x="32" y="0"/>
                      <a:pt x="42" y="0"/>
                    </a:cubicBezTo>
                    <a:cubicBezTo>
                      <a:pt x="48" y="16"/>
                      <a:pt x="54" y="31"/>
                      <a:pt x="54" y="54"/>
                    </a:cubicBezTo>
                    <a:cubicBezTo>
                      <a:pt x="64" y="48"/>
                      <a:pt x="63" y="31"/>
                      <a:pt x="73" y="26"/>
                    </a:cubicBezTo>
                    <a:cubicBezTo>
                      <a:pt x="72" y="39"/>
                      <a:pt x="75" y="48"/>
                      <a:pt x="75" y="59"/>
                    </a:cubicBezTo>
                    <a:cubicBezTo>
                      <a:pt x="89" y="68"/>
                      <a:pt x="115" y="57"/>
                      <a:pt x="128" y="64"/>
                    </a:cubicBezTo>
                    <a:cubicBezTo>
                      <a:pt x="114" y="71"/>
                      <a:pt x="96" y="73"/>
                      <a:pt x="80" y="77"/>
                    </a:cubicBezTo>
                    <a:cubicBezTo>
                      <a:pt x="85" y="94"/>
                      <a:pt x="100" y="101"/>
                      <a:pt x="103" y="120"/>
                    </a:cubicBezTo>
                    <a:cubicBezTo>
                      <a:pt x="87" y="110"/>
                      <a:pt x="74" y="97"/>
                      <a:pt x="58" y="87"/>
                    </a:cubicBezTo>
                    <a:cubicBezTo>
                      <a:pt x="38" y="94"/>
                      <a:pt x="20" y="102"/>
                      <a:pt x="0" y="108"/>
                    </a:cubicBezTo>
                    <a:cubicBezTo>
                      <a:pt x="10" y="95"/>
                      <a:pt x="25" y="88"/>
                      <a:pt x="35" y="75"/>
                    </a:cubicBezTo>
                    <a:cubicBezTo>
                      <a:pt x="24" y="63"/>
                      <a:pt x="11" y="53"/>
                      <a:pt x="0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8" name="文本框 215">
              <a:extLst>
                <a:ext uri="{FF2B5EF4-FFF2-40B4-BE49-F238E27FC236}">
                  <a16:creationId xmlns:a16="http://schemas.microsoft.com/office/drawing/2014/main" id="{C88A181E-57E6-4F1F-ADA8-CCF0440E2736}"/>
                </a:ext>
              </a:extLst>
            </p:cNvPr>
            <p:cNvSpPr txBox="1"/>
            <p:nvPr/>
          </p:nvSpPr>
          <p:spPr>
            <a:xfrm>
              <a:off x="7885110" y="3371745"/>
              <a:ext cx="2185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0070C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高斯滤波器</a:t>
              </a:r>
              <a:endParaRPr lang="zh-CN" altLang="en-US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9" name="文本框 216">
              <a:extLst>
                <a:ext uri="{FF2B5EF4-FFF2-40B4-BE49-F238E27FC236}">
                  <a16:creationId xmlns:a16="http://schemas.microsoft.com/office/drawing/2014/main" id="{044372F2-102B-4297-9AAF-07F368C17DB1}"/>
                </a:ext>
              </a:extLst>
            </p:cNvPr>
            <p:cNvSpPr txBox="1"/>
            <p:nvPr/>
          </p:nvSpPr>
          <p:spPr>
            <a:xfrm>
              <a:off x="7858328" y="2111012"/>
              <a:ext cx="2185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0070C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二维卷积</a:t>
              </a:r>
              <a:endParaRPr lang="zh-CN" altLang="en-US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0" name="文本框 217">
              <a:extLst>
                <a:ext uri="{FF2B5EF4-FFF2-40B4-BE49-F238E27FC236}">
                  <a16:creationId xmlns:a16="http://schemas.microsoft.com/office/drawing/2014/main" id="{7FFCE7E7-6AD7-4B5D-92ED-F6BA704BF32B}"/>
                </a:ext>
              </a:extLst>
            </p:cNvPr>
            <p:cNvSpPr txBox="1"/>
            <p:nvPr/>
          </p:nvSpPr>
          <p:spPr>
            <a:xfrm>
              <a:off x="7851208" y="4683300"/>
              <a:ext cx="2185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70C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Sobel</a:t>
              </a:r>
              <a:r>
                <a:rPr lang="zh-CN" altLang="en-US" sz="1600">
                  <a:solidFill>
                    <a:srgbClr val="0070C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滤波器</a:t>
              </a:r>
              <a:endParaRPr lang="zh-CN" altLang="en-US" sz="1600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83683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6567B9-EFF5-402B-BD46-E9F5E3376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2181225"/>
            <a:ext cx="106775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3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3">
            <a:extLst>
              <a:ext uri="{FF2B5EF4-FFF2-40B4-BE49-F238E27FC236}">
                <a16:creationId xmlns:a16="http://schemas.microsoft.com/office/drawing/2014/main" id="{3123DCB1-37C8-41C5-84C0-F509584C8FFD}"/>
              </a:ext>
            </a:extLst>
          </p:cNvPr>
          <p:cNvSpPr/>
          <p:nvPr/>
        </p:nvSpPr>
        <p:spPr>
          <a:xfrm>
            <a:off x="11208568" y="9081"/>
            <a:ext cx="673443" cy="997807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01A4E4-9FA1-4F50-9C17-A0A35F932ABA}"/>
              </a:ext>
            </a:extLst>
          </p:cNvPr>
          <p:cNvSpPr txBox="1"/>
          <p:nvPr/>
        </p:nvSpPr>
        <p:spPr>
          <a:xfrm>
            <a:off x="11208569" y="30930"/>
            <a:ext cx="673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卷积运算</a:t>
            </a:r>
            <a:endParaRPr lang="en-US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8BF3B-4B02-4D1C-8550-CC15D9CA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3" y="476672"/>
            <a:ext cx="8856985" cy="5797269"/>
          </a:xfrm>
          <a:prstGeom prst="rect">
            <a:avLst/>
          </a:prstGeom>
        </p:spPr>
      </p:pic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30B1D69-6DC9-40AF-8A51-C23816B6E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39009"/>
              </p:ext>
            </p:extLst>
          </p:nvPr>
        </p:nvGraphicFramePr>
        <p:xfrm>
          <a:off x="4474977" y="476672"/>
          <a:ext cx="2671974" cy="914400"/>
        </p:xfrm>
        <a:graphic>
          <a:graphicData uri="http://schemas.openxmlformats.org/drawingml/2006/table">
            <a:tbl>
              <a:tblPr firstRow="1" bandRow="1"/>
              <a:tblGrid>
                <a:gridCol w="890658">
                  <a:extLst>
                    <a:ext uri="{9D8B030D-6E8A-4147-A177-3AD203B41FA5}">
                      <a16:colId xmlns:a16="http://schemas.microsoft.com/office/drawing/2014/main" val="785392603"/>
                    </a:ext>
                  </a:extLst>
                </a:gridCol>
                <a:gridCol w="890658">
                  <a:extLst>
                    <a:ext uri="{9D8B030D-6E8A-4147-A177-3AD203B41FA5}">
                      <a16:colId xmlns:a16="http://schemas.microsoft.com/office/drawing/2014/main" val="1642003548"/>
                    </a:ext>
                  </a:extLst>
                </a:gridCol>
                <a:gridCol w="890658">
                  <a:extLst>
                    <a:ext uri="{9D8B030D-6E8A-4147-A177-3AD203B41FA5}">
                      <a16:colId xmlns:a16="http://schemas.microsoft.com/office/drawing/2014/main" val="528336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609134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6D5545D8-DC2D-4CC3-8194-77FAA979F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204291"/>
              </p:ext>
            </p:extLst>
          </p:nvPr>
        </p:nvGraphicFramePr>
        <p:xfrm>
          <a:off x="3584319" y="1505765"/>
          <a:ext cx="1781316" cy="914400"/>
        </p:xfrm>
        <a:graphic>
          <a:graphicData uri="http://schemas.openxmlformats.org/drawingml/2006/table">
            <a:tbl>
              <a:tblPr firstRow="1" bandRow="1"/>
              <a:tblGrid>
                <a:gridCol w="890658">
                  <a:extLst>
                    <a:ext uri="{9D8B030D-6E8A-4147-A177-3AD203B41FA5}">
                      <a16:colId xmlns:a16="http://schemas.microsoft.com/office/drawing/2014/main" val="785392603"/>
                    </a:ext>
                  </a:extLst>
                </a:gridCol>
                <a:gridCol w="890658">
                  <a:extLst>
                    <a:ext uri="{9D8B030D-6E8A-4147-A177-3AD203B41FA5}">
                      <a16:colId xmlns:a16="http://schemas.microsoft.com/office/drawing/2014/main" val="1642003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6091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DAD5F8C-DECD-4C8B-BFE6-7CB74636CDB0}"/>
              </a:ext>
            </a:extLst>
          </p:cNvPr>
          <p:cNvSpPr txBox="1"/>
          <p:nvPr/>
        </p:nvSpPr>
        <p:spPr>
          <a:xfrm>
            <a:off x="5622429" y="1896945"/>
            <a:ext cx="2052425" cy="52322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3146F5F5-EB20-4DBD-A33D-DAA15F87B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425065"/>
              </p:ext>
            </p:extLst>
          </p:nvPr>
        </p:nvGraphicFramePr>
        <p:xfrm>
          <a:off x="4474977" y="2728806"/>
          <a:ext cx="1781316" cy="914400"/>
        </p:xfrm>
        <a:graphic>
          <a:graphicData uri="http://schemas.openxmlformats.org/drawingml/2006/table">
            <a:tbl>
              <a:tblPr firstRow="1" bandRow="1"/>
              <a:tblGrid>
                <a:gridCol w="890658">
                  <a:extLst>
                    <a:ext uri="{9D8B030D-6E8A-4147-A177-3AD203B41FA5}">
                      <a16:colId xmlns:a16="http://schemas.microsoft.com/office/drawing/2014/main" val="785392603"/>
                    </a:ext>
                  </a:extLst>
                </a:gridCol>
                <a:gridCol w="890658">
                  <a:extLst>
                    <a:ext uri="{9D8B030D-6E8A-4147-A177-3AD203B41FA5}">
                      <a16:colId xmlns:a16="http://schemas.microsoft.com/office/drawing/2014/main" val="1642003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60913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C9FB910-EBFA-45F7-AF5B-46BA75FFEA72}"/>
              </a:ext>
            </a:extLst>
          </p:cNvPr>
          <p:cNvSpPr txBox="1"/>
          <p:nvPr/>
        </p:nvSpPr>
        <p:spPr>
          <a:xfrm>
            <a:off x="6563799" y="3119986"/>
            <a:ext cx="2052425" cy="52322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64ACDF1C-1FC7-40A7-921B-0FB8A12A2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792993"/>
              </p:ext>
            </p:extLst>
          </p:nvPr>
        </p:nvGraphicFramePr>
        <p:xfrm>
          <a:off x="5365635" y="3951847"/>
          <a:ext cx="1781316" cy="914400"/>
        </p:xfrm>
        <a:graphic>
          <a:graphicData uri="http://schemas.openxmlformats.org/drawingml/2006/table">
            <a:tbl>
              <a:tblPr firstRow="1" bandRow="1"/>
              <a:tblGrid>
                <a:gridCol w="890658">
                  <a:extLst>
                    <a:ext uri="{9D8B030D-6E8A-4147-A177-3AD203B41FA5}">
                      <a16:colId xmlns:a16="http://schemas.microsoft.com/office/drawing/2014/main" val="785392603"/>
                    </a:ext>
                  </a:extLst>
                </a:gridCol>
                <a:gridCol w="890658">
                  <a:extLst>
                    <a:ext uri="{9D8B030D-6E8A-4147-A177-3AD203B41FA5}">
                      <a16:colId xmlns:a16="http://schemas.microsoft.com/office/drawing/2014/main" val="1642003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60913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9DE48CD-CD8E-403B-982F-B0FF7B1AFF7E}"/>
              </a:ext>
            </a:extLst>
          </p:cNvPr>
          <p:cNvSpPr txBox="1"/>
          <p:nvPr/>
        </p:nvSpPr>
        <p:spPr>
          <a:xfrm>
            <a:off x="7385502" y="4343027"/>
            <a:ext cx="2052425" cy="52322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=7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196D29D4-3E46-4312-AEB1-7D11CC710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39612"/>
              </p:ext>
            </p:extLst>
          </p:nvPr>
        </p:nvGraphicFramePr>
        <p:xfrm>
          <a:off x="6256293" y="5282597"/>
          <a:ext cx="1781316" cy="914400"/>
        </p:xfrm>
        <a:graphic>
          <a:graphicData uri="http://schemas.openxmlformats.org/drawingml/2006/table">
            <a:tbl>
              <a:tblPr firstRow="1" bandRow="1"/>
              <a:tblGrid>
                <a:gridCol w="890658">
                  <a:extLst>
                    <a:ext uri="{9D8B030D-6E8A-4147-A177-3AD203B41FA5}">
                      <a16:colId xmlns:a16="http://schemas.microsoft.com/office/drawing/2014/main" val="785392603"/>
                    </a:ext>
                  </a:extLst>
                </a:gridCol>
                <a:gridCol w="890658">
                  <a:extLst>
                    <a:ext uri="{9D8B030D-6E8A-4147-A177-3AD203B41FA5}">
                      <a16:colId xmlns:a16="http://schemas.microsoft.com/office/drawing/2014/main" val="1642003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60913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D232D97-CEBE-4250-B7D3-430AB0BF1A07}"/>
              </a:ext>
            </a:extLst>
          </p:cNvPr>
          <p:cNvSpPr txBox="1"/>
          <p:nvPr/>
        </p:nvSpPr>
        <p:spPr>
          <a:xfrm>
            <a:off x="8292047" y="5673777"/>
            <a:ext cx="2052425" cy="52322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=6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7F22E3-9504-45DA-85F1-5D8BCAB3D838}"/>
              </a:ext>
            </a:extLst>
          </p:cNvPr>
          <p:cNvSpPr txBox="1"/>
          <p:nvPr/>
        </p:nvSpPr>
        <p:spPr>
          <a:xfrm>
            <a:off x="2876391" y="5073612"/>
            <a:ext cx="3525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卷积结果为：</a:t>
            </a:r>
            <a:endParaRPr lang="en-US" altLang="zh-CN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+4+7+6=18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03984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46365E-A709-45A9-880C-516C1403D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556792"/>
            <a:ext cx="10126713" cy="28083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E18AE8-B699-425D-A71B-68CD2FC9A3C4}"/>
              </a:ext>
            </a:extLst>
          </p:cNvPr>
          <p:cNvSpPr txBox="1"/>
          <p:nvPr/>
        </p:nvSpPr>
        <p:spPr>
          <a:xfrm>
            <a:off x="2207568" y="458112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3"/>
              </a:rPr>
              <a:t>http://cs231n.github.io/convolutional-networks/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3">
            <a:extLst>
              <a:ext uri="{FF2B5EF4-FFF2-40B4-BE49-F238E27FC236}">
                <a16:creationId xmlns:a16="http://schemas.microsoft.com/office/drawing/2014/main" id="{3123DCB1-37C8-41C5-84C0-F509584C8FFD}"/>
              </a:ext>
            </a:extLst>
          </p:cNvPr>
          <p:cNvSpPr/>
          <p:nvPr/>
        </p:nvSpPr>
        <p:spPr>
          <a:xfrm>
            <a:off x="11208568" y="9081"/>
            <a:ext cx="673443" cy="997807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01A4E4-9FA1-4F50-9C17-A0A35F932ABA}"/>
              </a:ext>
            </a:extLst>
          </p:cNvPr>
          <p:cNvSpPr txBox="1"/>
          <p:nvPr/>
        </p:nvSpPr>
        <p:spPr>
          <a:xfrm>
            <a:off x="11208569" y="30930"/>
            <a:ext cx="673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图像处理</a:t>
            </a:r>
            <a:endParaRPr lang="en-US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865EA-87CB-4B16-8CC5-925FAA3D209B}"/>
              </a:ext>
            </a:extLst>
          </p:cNvPr>
          <p:cNvSpPr txBox="1"/>
          <p:nvPr/>
        </p:nvSpPr>
        <p:spPr>
          <a:xfrm>
            <a:off x="2002388" y="2687428"/>
            <a:ext cx="95770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>
              <a:highlight>
                <a:srgbClr val="FFFF00"/>
              </a:highlight>
            </a:endParaRPr>
          </a:p>
          <a:p>
            <a:r>
              <a:rPr lang="en-US" sz="2000">
                <a:highlight>
                  <a:srgbClr val="FFFF00"/>
                </a:highlight>
              </a:rPr>
              <a:t>## </a:t>
            </a:r>
            <a:r>
              <a:rPr lang="zh-CN" altLang="en-US" sz="2000">
                <a:highlight>
                  <a:srgbClr val="FFFF00"/>
                </a:highlight>
              </a:rPr>
              <a:t>加入高斯白噪声</a:t>
            </a:r>
            <a:endParaRPr lang="en-US" sz="2000">
              <a:highlight>
                <a:srgbClr val="FFFF00"/>
              </a:highlight>
            </a:endParaRPr>
          </a:p>
          <a:p>
            <a:r>
              <a:rPr lang="en-US" sz="2000"/>
              <a:t>def add_noise(I):</a:t>
            </a:r>
          </a:p>
          <a:p>
            <a:r>
              <a:rPr lang="en-US" sz="2000"/>
              <a:t>    '''</a:t>
            </a:r>
            <a:r>
              <a:rPr lang="zh-CN" altLang="en-US" sz="2000"/>
              <a:t>函数输入为灰度图像，输出为加过高斯白噪声的图像。</a:t>
            </a:r>
            <a:r>
              <a:rPr lang="en-US" altLang="zh-CN" sz="2000"/>
              <a:t>'''</a:t>
            </a:r>
          </a:p>
          <a:p>
            <a:r>
              <a:rPr lang="en-US" altLang="zh-CN" sz="2000"/>
              <a:t>    </a:t>
            </a:r>
            <a:r>
              <a:rPr lang="en-US" sz="2000"/>
              <a:t>mean = 0 ;var = 300</a:t>
            </a:r>
          </a:p>
          <a:p>
            <a:r>
              <a:rPr lang="en-US" sz="2000"/>
              <a:t>    sigma = var**0.5 </a:t>
            </a:r>
          </a:p>
          <a:p>
            <a:r>
              <a:rPr lang="en-US" sz="2000"/>
              <a:t>    row,col = I.shape[0],I.shape[1]</a:t>
            </a:r>
          </a:p>
          <a:p>
            <a:r>
              <a:rPr lang="en-US" sz="2000"/>
              <a:t>    gauss = np.random.normal(mean,sigma,(row,col)) </a:t>
            </a:r>
          </a:p>
          <a:p>
            <a:r>
              <a:rPr lang="en-US" sz="2000"/>
              <a:t>    gauss = gauss.reshape(row,col) </a:t>
            </a:r>
          </a:p>
          <a:p>
            <a:r>
              <a:rPr lang="en-US" sz="2000"/>
              <a:t>    I_noise = I + gauss </a:t>
            </a:r>
          </a:p>
          <a:p>
            <a:r>
              <a:rPr lang="en-US" sz="2000"/>
              <a:t>    return I_noise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8B147D-3051-438E-A491-D9D572079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1" y="354095"/>
            <a:ext cx="2952328" cy="274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347E40E5-6554-4397-A047-F28ED0879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7563"/>
            <a:ext cx="2880320" cy="267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993478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">
            <a:extLst>
              <a:ext uri="{FF2B5EF4-FFF2-40B4-BE49-F238E27FC236}">
                <a16:creationId xmlns:a16="http://schemas.microsoft.com/office/drawing/2014/main" id="{66DF4F1E-D2B3-422F-B57E-8361956030E1}"/>
              </a:ext>
            </a:extLst>
          </p:cNvPr>
          <p:cNvSpPr/>
          <p:nvPr/>
        </p:nvSpPr>
        <p:spPr>
          <a:xfrm>
            <a:off x="11208568" y="9081"/>
            <a:ext cx="673443" cy="997807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D2BF31-55B3-442D-AAFA-F5F9B3297707}"/>
              </a:ext>
            </a:extLst>
          </p:cNvPr>
          <p:cNvSpPr txBox="1"/>
          <p:nvPr/>
        </p:nvSpPr>
        <p:spPr>
          <a:xfrm>
            <a:off x="11208569" y="30930"/>
            <a:ext cx="673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滤</a:t>
            </a:r>
            <a:endParaRPr lang="en-US" altLang="zh-CN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波</a:t>
            </a:r>
            <a:endParaRPr lang="en-US" altLang="zh-CN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器</a:t>
            </a:r>
            <a:endParaRPr lang="en-US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9817E1-A6DC-4CA5-A785-6A8413BE7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2060848"/>
            <a:ext cx="4895850" cy="29908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8F2BD18-7DD8-4B9B-91CD-91C7D87B9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993" y="3284984"/>
            <a:ext cx="3312368" cy="307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93A4286E-091E-4D82-9F1A-16DC37669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210" y="377134"/>
            <a:ext cx="3312367" cy="307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8F577F-B18D-4E30-AC03-79C26635E36E}"/>
              </a:ext>
            </a:extLst>
          </p:cNvPr>
          <p:cNvSpPr txBox="1"/>
          <p:nvPr/>
        </p:nvSpPr>
        <p:spPr>
          <a:xfrm>
            <a:off x="2782938" y="1369054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/>
              <a:t>均值滤波器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280585634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4682</TotalTime>
  <Words>595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 Unicode MS</vt:lpstr>
      <vt:lpstr>华文楷体</vt:lpstr>
      <vt:lpstr>宋体</vt:lpstr>
      <vt:lpstr>微软雅黑</vt:lpstr>
      <vt:lpstr>Agency FB</vt:lpstr>
      <vt:lpstr>Arial</vt:lpstr>
      <vt:lpstr>Bradley Hand ITC</vt:lpstr>
      <vt:lpstr>Calibri</vt:lpstr>
      <vt:lpstr>Euphemia</vt:lpstr>
      <vt:lpstr>Times New Roman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Kang Su</cp:lastModifiedBy>
  <cp:revision>824</cp:revision>
  <dcterms:modified xsi:type="dcterms:W3CDTF">2019-10-13T23:40:51Z</dcterms:modified>
</cp:coreProperties>
</file>