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DD8696-F942-FCC9-8A79-60BCE96CBB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290942-3D41-3CA6-EDFC-2C1B28376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74CA69-53B9-B558-0F55-12CBEAAA2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11715-ED2E-4589-81E1-F17B4F2A9BB9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FDCACF-C1F8-F13D-C7D0-A32298FCE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AFA47A-17F7-FB48-5163-38B9EA753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85E5F-ED9C-41D7-9070-EE10837BE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996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BC539B-1399-F9D5-1E1E-E708F1610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3D534E-F22C-0E04-882D-9D108D361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18A730-CBAE-360E-3BC0-A3482BA25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11715-ED2E-4589-81E1-F17B4F2A9BB9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4683F0-E210-D0F3-1572-F299CE671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B7F69E-CE5E-F2D5-AA7D-95407F04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85E5F-ED9C-41D7-9070-EE10837BE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713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A3080C-EE45-0BBA-BDE0-6F2860A42C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D385DA-58D7-F4A8-1A43-522600DB32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2CA877-C616-40B9-6F5C-8740DF300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11715-ED2E-4589-81E1-F17B4F2A9BB9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654E40-8AD3-680B-89B5-56C222633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1A2DD2-9595-EE08-A142-C72736A1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85E5F-ED9C-41D7-9070-EE10837BE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283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CFECD4-6C3B-1394-DD3B-C4098BF13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708D35-87C1-8D2E-AE26-2561CEB9E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9894BB-8B8C-F3AD-8FFF-C18280115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11715-ED2E-4589-81E1-F17B4F2A9BB9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6AAF23-7927-BBCC-9359-540BCEEE9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25FEED-7C97-C5F6-AD4D-E5C1A3327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85E5F-ED9C-41D7-9070-EE10837BE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936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2D9CBA-B712-9484-45C5-18835DB8B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7CC6AD-6728-0288-9C19-78DF26CC0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D7E404-98D0-1A04-DDD7-1AE747F2C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11715-ED2E-4589-81E1-F17B4F2A9BB9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147F26-ADD2-F87E-4F2D-96249EEE9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540228-DE8C-1A5D-B1E5-77350D640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85E5F-ED9C-41D7-9070-EE10837BE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670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F8DFEF-F2AE-D5A6-1D8C-8CA07176A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188950-F6AB-B0B7-1EF3-365250C532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E06CBA-B883-63D1-FDEF-0DEB2F1D8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478C13-5196-5491-A6C7-45F418241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11715-ED2E-4589-81E1-F17B4F2A9BB9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75D09B-7855-E817-5847-55329FDB6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ED71F6-9141-2E0C-371A-CAB561CCD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85E5F-ED9C-41D7-9070-EE10837BE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831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553F23-6051-C255-0525-26A8B6331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FE5C75-7739-C2CC-E9D3-CC5851730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6296E1-6D43-C458-B3ED-B2DD3BAB9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1F64DBA-90EC-82D7-4ADB-88AF3C747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875D052-CE09-2B0F-E21A-10FDFF94EE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E0393B-1F37-1BC1-3E15-15F3B4B03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11715-ED2E-4589-81E1-F17B4F2A9BB9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92651F-1034-9F78-632E-A7D765240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DF7AFE5-DD20-A9E7-8F83-BAD8559E5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85E5F-ED9C-41D7-9070-EE10837BE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116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E3EAEF-E8B9-8CB7-3CD7-EFAFD16D0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3D44315-1E7A-E037-A9F6-A5DAAD3AF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11715-ED2E-4589-81E1-F17B4F2A9BB9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28CD71-0A91-4A91-C0DC-229E02C8C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83D5E2-4A50-928A-DCF4-BEAFB45EF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85E5F-ED9C-41D7-9070-EE10837BE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305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DD03965-5381-58D5-8B23-641D45ACD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11715-ED2E-4589-81E1-F17B4F2A9BB9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846CE9F-23F1-F8A7-AF4C-BE5B0B133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BB7A5D-A98E-1082-53E2-C35452ABF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85E5F-ED9C-41D7-9070-EE10837BE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76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06782-81EE-4C0A-C4C6-C26F87488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B56B4F-D1D2-846A-0823-EFA3652BE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5C6648-2E4E-F4CA-468B-2DED01143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64326F-0A16-DE2B-4459-70453DA31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11715-ED2E-4589-81E1-F17B4F2A9BB9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5CC1DA-9775-88BA-7D67-565393026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C723B3-6E5C-EB58-B35E-C99BE9ABE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85E5F-ED9C-41D7-9070-EE10837BE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412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2AF11F-505E-43A1-82E8-77E81B72C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E9A7123-E9AB-662C-7ABC-3AF7E9C4C6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BA9548-CC19-F272-2953-CCF5F80DB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31CA8C-DC79-107A-7EE3-F4C0968AF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11715-ED2E-4589-81E1-F17B4F2A9BB9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858E38-78CC-C15F-E888-B6F17D985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2F26B3-7C9A-EA52-6F50-57F424543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85E5F-ED9C-41D7-9070-EE10837BE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488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458A716-F375-00B0-8E3C-294DA1FC2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A975F1-E816-C7D0-5065-33EEC6D5F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334E1D-A837-A062-FE59-3C3073FE6B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11715-ED2E-4589-81E1-F17B4F2A9BB9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9500CC-D6A1-5358-CDA8-78C5B8E445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27542-99B2-B490-0899-45646EFB2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85E5F-ED9C-41D7-9070-EE10837BE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604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384D72-9B3D-B997-BB75-02E6C99BE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063591"/>
          </a:xfrm>
        </p:spPr>
        <p:txBody>
          <a:bodyPr anchor="ctr">
            <a:normAutofit/>
          </a:bodyPr>
          <a:lstStyle/>
          <a:p>
            <a:r>
              <a:rPr lang="ko-KR" altLang="en-US" sz="3000" dirty="0"/>
              <a:t>게임제목 </a:t>
            </a:r>
            <a:r>
              <a:rPr lang="en-US" altLang="ko-KR" sz="3000" dirty="0"/>
              <a:t>: </a:t>
            </a:r>
            <a:r>
              <a:rPr lang="ko-KR" altLang="en-US" sz="3000" dirty="0" err="1"/>
              <a:t>아직미정</a:t>
            </a:r>
            <a:br>
              <a:rPr lang="en-US" altLang="ko-KR" sz="3000" dirty="0"/>
            </a:br>
            <a:br>
              <a:rPr lang="en-US" altLang="ko-KR" sz="3000" dirty="0"/>
            </a:br>
            <a:r>
              <a:rPr lang="ko-KR" altLang="en-US" sz="3000" dirty="0" err="1"/>
              <a:t>래퍼런스</a:t>
            </a:r>
            <a:r>
              <a:rPr lang="ko-KR" altLang="en-US" sz="3000" dirty="0"/>
              <a:t> </a:t>
            </a:r>
            <a:r>
              <a:rPr lang="en-US" altLang="ko-KR" sz="3000" dirty="0"/>
              <a:t>: 3D </a:t>
            </a:r>
            <a:r>
              <a:rPr lang="ko-KR" altLang="en-US" sz="3000" dirty="0" err="1"/>
              <a:t>바운스볼</a:t>
            </a:r>
            <a:br>
              <a:rPr lang="en-US" altLang="ko-KR" sz="3000" dirty="0"/>
            </a:br>
            <a:br>
              <a:rPr lang="en-US" altLang="ko-KR" sz="3000" dirty="0"/>
            </a:br>
            <a:r>
              <a:rPr lang="ko-KR" altLang="en-US" sz="3000" dirty="0"/>
              <a:t>플랫폼 </a:t>
            </a:r>
            <a:r>
              <a:rPr lang="en-US" altLang="ko-KR" sz="3000" dirty="0"/>
              <a:t>: </a:t>
            </a:r>
            <a:r>
              <a:rPr lang="ko-KR" altLang="en-US" sz="3000" dirty="0"/>
              <a:t>모바일</a:t>
            </a:r>
          </a:p>
        </p:txBody>
      </p:sp>
    </p:spTree>
    <p:extLst>
      <p:ext uri="{BB962C8B-B14F-4D97-AF65-F5344CB8AC3E}">
        <p14:creationId xmlns:p14="http://schemas.microsoft.com/office/powerpoint/2010/main" val="1061326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게임제목 : 아직미정  래퍼런스 : 3D 바운스볼  플랫폼 : 모바일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게임제목 : 아직미정  래퍼런스 : 3D 바운스볼  플랫폼 : 모바일</dc:title>
  <dc:creator>재환 이</dc:creator>
  <cp:lastModifiedBy>재환 이</cp:lastModifiedBy>
  <cp:revision>1</cp:revision>
  <dcterms:created xsi:type="dcterms:W3CDTF">2022-06-10T10:07:10Z</dcterms:created>
  <dcterms:modified xsi:type="dcterms:W3CDTF">2022-06-10T10:09:18Z</dcterms:modified>
</cp:coreProperties>
</file>