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DA69C-0774-FAB4-45E9-E2624D33F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39B40B-FDD1-BD24-82BD-C92940673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ABBD2-2C28-24D7-F818-1ABB02D4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C035B-D1E7-A076-78D1-3C060BE0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9242A-5F90-B8B0-5AE4-265D56A3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06BF6-C43E-25B2-1029-779EE21D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73509-F201-855E-5135-EC119822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1DCB-051A-34DC-18C7-7180F9CE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4C65F-DA2B-87C3-0710-33EAD917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7F6D0-75DB-910C-D127-F7FE4470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5F0B78-2832-0D67-53BB-70BB4B5DC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4E46F-FF57-34A7-5699-925922DB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14681-330A-7BA1-4D13-4CAD04B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05159-31F7-C2B1-EC65-7734719C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A9B5D-3103-F078-C885-EF1BC8DD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0AD45-F5A8-0460-22B0-2B90AFD6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C7387-F75F-0BC2-0F0C-E60A4CE5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F300A-EB56-A08C-E327-6E71E54E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DE971-B259-989D-8DBD-DB324A18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9772A-329C-F80D-E62E-A5DD06B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A4AFB-43F2-9147-3410-64EA3A88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A7127-3AB7-22AF-9815-DA7F730E6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28643-3233-6E1B-0FC4-D4D2A9CA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2FF35-32B5-DF20-A819-7D81F2DC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A3B74-4649-7884-D3A8-EB27C401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8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B0E8-71CB-5C50-9FA3-BE99B5C7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075CF-110C-D96F-F643-A5752A862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3FB4C-15AF-8368-914E-43E2CD5FF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305AB-1D07-159B-815C-A06AB40E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E0498-3E18-28FA-E8EA-23F667B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5041F-11BD-A864-332D-F8D31146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0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1DDAF-282F-3B81-00BC-32428429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EC831-1F17-1CC7-1C7D-BD2A6615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C6E2B-0CDC-EFC0-9A3D-4DF2DF67B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657AE9-6E14-2E18-EFFC-CC99BFB56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C8217C-178B-D47A-F6A7-6A2F70624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488F90-18E3-4FA4-D5EB-B0D3C45D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16C950-C43B-C19B-58DF-227FE211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5D4A64-48B5-0073-342F-A249ECC6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7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A8CAF-50B3-D0F3-580B-4B7FA95D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53EA95-9FB0-6D3F-5E95-02C067F6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85B3A-1046-875B-A6C7-2356D28F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C243A-2CCE-C606-8E83-CB65986A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43F20-FA1E-63F3-D20F-A36F3874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95B243-5A7E-58A7-0B8C-C1869EC0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5F50F-7E98-55B4-E3C1-595C5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C0ED0-6A37-1596-69E9-3A461A6E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92613-1010-1BA9-E2FF-E223B94D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0CD0D-6B1F-1171-B87E-5C099796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5E19D-0D91-E780-88F9-08A6F497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10A9E-B945-E4BB-4A6B-22063E46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DAB19-EC92-E87E-44C7-5454A3D1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B5A8C-7855-0D26-0638-7195BF6B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459269-4351-97AA-BC44-5C2999E00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DE82B-7FF4-7692-DCC0-89630552A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93C81-24F2-4ADA-8F25-293C49C1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72EFE-6D5F-9C30-7D09-9B5D31F5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93CBC5-D2E3-903D-9D16-68937CBE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B08A79-3688-27E1-FF05-874CBF8C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20DCD-111C-002F-6EED-F251685A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6DFFA-8A0E-45A1-DC59-C910EDC8A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FE1C-CDFC-47B8-B222-75EF72C199C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08E1F-337E-D1BB-A483-9EE022A98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9D36-788A-27D7-D3CA-83328CBB0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BA3-E66C-4FB2-A914-B2F1EB99C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89B6353-821C-8715-841D-63BEF959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24" y="193555"/>
            <a:ext cx="5038725" cy="1657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CEACE6-6B02-C79B-CD76-8582236C5E10}"/>
              </a:ext>
            </a:extLst>
          </p:cNvPr>
          <p:cNvSpPr txBox="1"/>
          <p:nvPr/>
        </p:nvSpPr>
        <p:spPr>
          <a:xfrm>
            <a:off x="3928624" y="211347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</a:t>
            </a:r>
            <a:r>
              <a:rPr lang="ko-KR" altLang="en-US" dirty="0"/>
              <a:t>상호작용 </a:t>
            </a:r>
            <a:r>
              <a:rPr lang="ko-KR" altLang="en-US" dirty="0" err="1"/>
              <a:t>블럭의</a:t>
            </a:r>
            <a:r>
              <a:rPr lang="ko-KR" altLang="en-US" dirty="0"/>
              <a:t> 요소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1AF74-C9FC-5DE7-291F-B7438E7EEA25}"/>
              </a:ext>
            </a:extLst>
          </p:cNvPr>
          <p:cNvSpPr txBox="1"/>
          <p:nvPr/>
        </p:nvSpPr>
        <p:spPr>
          <a:xfrm>
            <a:off x="2639683" y="3110467"/>
            <a:ext cx="64508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밟으면 </a:t>
            </a:r>
            <a:r>
              <a:rPr lang="en-US" altLang="ko-KR" dirty="0"/>
              <a:t>2</a:t>
            </a:r>
            <a:r>
              <a:rPr lang="ko-KR" altLang="en-US" dirty="0"/>
              <a:t>번으로 블록이 바뀌고 </a:t>
            </a:r>
            <a:r>
              <a:rPr lang="en-US" altLang="ko-KR" dirty="0"/>
              <a:t>3</a:t>
            </a:r>
            <a:r>
              <a:rPr lang="ko-KR" altLang="en-US" dirty="0" err="1"/>
              <a:t>번블럭이</a:t>
            </a:r>
            <a:r>
              <a:rPr lang="ko-KR" altLang="en-US" dirty="0"/>
              <a:t> 꺼짐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밟으면 </a:t>
            </a:r>
            <a:r>
              <a:rPr lang="en-US" altLang="ko-KR" dirty="0"/>
              <a:t>1</a:t>
            </a:r>
            <a:r>
              <a:rPr lang="ko-KR" altLang="en-US" dirty="0"/>
              <a:t>번으로 블록이 바뀌고 </a:t>
            </a:r>
            <a:r>
              <a:rPr lang="en-US" altLang="ko-KR" dirty="0"/>
              <a:t>3</a:t>
            </a:r>
            <a:r>
              <a:rPr lang="ko-KR" altLang="en-US" dirty="0" err="1"/>
              <a:t>번블럭이</a:t>
            </a:r>
            <a:r>
              <a:rPr lang="ko-KR" altLang="en-US" dirty="0"/>
              <a:t> </a:t>
            </a:r>
            <a:r>
              <a:rPr lang="ko-KR" altLang="en-US" dirty="0" err="1"/>
              <a:t>켜짐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부딪혔을시</a:t>
            </a:r>
            <a:r>
              <a:rPr lang="ko-KR" altLang="en-US" dirty="0"/>
              <a:t> 플레이어가 사망함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좌우로 움직이는 블록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상하로 움직이는 블록</a:t>
            </a:r>
            <a:endParaRPr lang="en-US" altLang="ko-KR" dirty="0"/>
          </a:p>
          <a:p>
            <a:r>
              <a:rPr lang="en-US" altLang="ko-KR" dirty="0"/>
              <a:t>6~7. </a:t>
            </a:r>
            <a:r>
              <a:rPr lang="ko-KR" altLang="en-US" dirty="0"/>
              <a:t>파란색으로 깜빡였다가 빨간색으로 깜빡였다가 하는데 </a:t>
            </a:r>
            <a:endParaRPr lang="en-US" altLang="ko-KR" dirty="0"/>
          </a:p>
          <a:p>
            <a:r>
              <a:rPr lang="ko-KR" altLang="en-US" dirty="0"/>
              <a:t>       파란색일땐 밟아도 </a:t>
            </a:r>
            <a:r>
              <a:rPr lang="ko-KR" altLang="en-US" dirty="0" err="1"/>
              <a:t>안죽지만</a:t>
            </a:r>
            <a:r>
              <a:rPr lang="ko-KR" altLang="en-US" dirty="0"/>
              <a:t> 빨간색일땐 밟으면 죽음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 err="1"/>
              <a:t>안적은건</a:t>
            </a:r>
            <a:r>
              <a:rPr lang="ko-KR" altLang="en-US" dirty="0"/>
              <a:t> 기능을 써봤는데도 모르겠음</a:t>
            </a:r>
          </a:p>
        </p:txBody>
      </p:sp>
    </p:spTree>
    <p:extLst>
      <p:ext uri="{BB962C8B-B14F-4D97-AF65-F5344CB8AC3E}">
        <p14:creationId xmlns:p14="http://schemas.microsoft.com/office/powerpoint/2010/main" val="352946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513111-CD6B-0839-E77E-FDE6C8ABBD55}"/>
              </a:ext>
            </a:extLst>
          </p:cNvPr>
          <p:cNvSpPr txBox="1"/>
          <p:nvPr/>
        </p:nvSpPr>
        <p:spPr>
          <a:xfrm>
            <a:off x="4515220" y="247578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</a:t>
            </a:r>
            <a:r>
              <a:rPr lang="ko-KR" altLang="en-US" dirty="0"/>
              <a:t>상호작용 </a:t>
            </a:r>
            <a:r>
              <a:rPr lang="ko-KR" altLang="en-US" dirty="0" err="1"/>
              <a:t>블럭의</a:t>
            </a:r>
            <a:r>
              <a:rPr lang="ko-KR" altLang="en-US" dirty="0"/>
              <a:t> 요소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2A7CAE-A751-3231-86E7-44F0586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51" y="135955"/>
            <a:ext cx="6429375" cy="2238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0D3D3-910A-A98B-1B13-872F35610490}"/>
              </a:ext>
            </a:extLst>
          </p:cNvPr>
          <p:cNvSpPr txBox="1"/>
          <p:nvPr/>
        </p:nvSpPr>
        <p:spPr>
          <a:xfrm>
            <a:off x="785004" y="2946566"/>
            <a:ext cx="93859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위로 높게 점프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투명블럭이지만</a:t>
            </a:r>
            <a:r>
              <a:rPr lang="ko-KR" altLang="en-US" dirty="0"/>
              <a:t> 밟으면 </a:t>
            </a:r>
            <a:r>
              <a:rPr lang="ko-KR" altLang="en-US" dirty="0" err="1"/>
              <a:t>이블럭이</a:t>
            </a:r>
            <a:r>
              <a:rPr lang="ko-KR" altLang="en-US" dirty="0"/>
              <a:t> </a:t>
            </a:r>
            <a:r>
              <a:rPr lang="ko-KR" altLang="en-US" dirty="0" err="1"/>
              <a:t>중력을받아</a:t>
            </a:r>
            <a:r>
              <a:rPr lang="ko-KR" altLang="en-US" dirty="0"/>
              <a:t> 아래로 떨어짐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밟으면 블록이 부서지면서 왼쪽으로 </a:t>
            </a:r>
            <a:r>
              <a:rPr lang="ko-KR" altLang="en-US" dirty="0" err="1"/>
              <a:t>중력없이</a:t>
            </a:r>
            <a:r>
              <a:rPr lang="ko-KR" altLang="en-US" dirty="0"/>
              <a:t> 쭉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밟으면 블록이 부서지면서 오른쪽으로 </a:t>
            </a:r>
            <a:r>
              <a:rPr lang="ko-KR" altLang="en-US" dirty="0" err="1"/>
              <a:t>중력없이</a:t>
            </a:r>
            <a:r>
              <a:rPr lang="ko-KR" altLang="en-US" dirty="0"/>
              <a:t> 쭉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밟으면 블록이 부서지면서 위로 높게 점프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밟으면 블록이 부서짐</a:t>
            </a:r>
            <a:endParaRPr lang="en-US" altLang="ko-KR" dirty="0"/>
          </a:p>
          <a:p>
            <a:r>
              <a:rPr lang="en-US" altLang="ko-KR" dirty="0"/>
              <a:t>7 ~ 14. </a:t>
            </a:r>
            <a:r>
              <a:rPr lang="ko-KR" altLang="en-US" dirty="0" err="1"/>
              <a:t>중력없이</a:t>
            </a:r>
            <a:r>
              <a:rPr lang="ko-KR" altLang="en-US" dirty="0"/>
              <a:t> 해당 화살표방향대로 쭉 이동</a:t>
            </a:r>
            <a:endParaRPr lang="en-US" altLang="ko-KR" dirty="0"/>
          </a:p>
          <a:p>
            <a:r>
              <a:rPr lang="en-US" altLang="ko-KR" dirty="0"/>
              <a:t>15. </a:t>
            </a:r>
            <a:r>
              <a:rPr lang="ko-KR" altLang="en-US" dirty="0"/>
              <a:t>동서남북으로 빨간색이 </a:t>
            </a:r>
            <a:r>
              <a:rPr lang="ko-KR" altLang="en-US" dirty="0" err="1"/>
              <a:t>와따리</a:t>
            </a:r>
            <a:r>
              <a:rPr lang="ko-KR" altLang="en-US" dirty="0"/>
              <a:t> </a:t>
            </a:r>
            <a:r>
              <a:rPr lang="ko-KR" altLang="en-US" dirty="0" err="1"/>
              <a:t>가따리하는데</a:t>
            </a:r>
            <a:r>
              <a:rPr lang="ko-KR" altLang="en-US" dirty="0"/>
              <a:t> 타이밍 맞춰서 누르면 그 방향으로 이동</a:t>
            </a:r>
            <a:endParaRPr lang="en-US" altLang="ko-KR" dirty="0"/>
          </a:p>
          <a:p>
            <a:r>
              <a:rPr lang="en-US" altLang="ko-KR" dirty="0"/>
              <a:t>16. 8</a:t>
            </a:r>
            <a:r>
              <a:rPr lang="ko-KR" altLang="en-US" dirty="0"/>
              <a:t>방향대로 빨간색이 </a:t>
            </a:r>
            <a:r>
              <a:rPr lang="ko-KR" altLang="en-US" dirty="0" err="1"/>
              <a:t>와따리</a:t>
            </a:r>
            <a:r>
              <a:rPr lang="ko-KR" altLang="en-US" dirty="0"/>
              <a:t> </a:t>
            </a:r>
            <a:r>
              <a:rPr lang="ko-KR" altLang="en-US" dirty="0" err="1"/>
              <a:t>가따리하는데</a:t>
            </a:r>
            <a:r>
              <a:rPr lang="ko-KR" altLang="en-US" dirty="0"/>
              <a:t> 타이밍 맞춰서 누르면 그 방향으로 이동</a:t>
            </a:r>
            <a:endParaRPr lang="en-US" altLang="ko-KR" dirty="0"/>
          </a:p>
          <a:p>
            <a:r>
              <a:rPr lang="en-US" altLang="ko-KR" dirty="0"/>
              <a:t>17 ~ 20. </a:t>
            </a:r>
            <a:r>
              <a:rPr lang="ko-KR" altLang="en-US" dirty="0"/>
              <a:t>검정색 블록으로 들어가면 </a:t>
            </a:r>
            <a:r>
              <a:rPr lang="ko-KR" altLang="en-US" dirty="0" err="1"/>
              <a:t>흰색블럭으로</a:t>
            </a:r>
            <a:r>
              <a:rPr lang="ko-KR" altLang="en-US" dirty="0"/>
              <a:t> </a:t>
            </a:r>
            <a:r>
              <a:rPr lang="ko-KR" altLang="en-US" dirty="0" err="1"/>
              <a:t>나와짐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 err="1"/>
              <a:t>안적은건</a:t>
            </a:r>
            <a:r>
              <a:rPr lang="ko-KR" altLang="en-US" dirty="0"/>
              <a:t> 기능을 써봤는데도 모르겠음</a:t>
            </a:r>
          </a:p>
        </p:txBody>
      </p:sp>
    </p:spTree>
    <p:extLst>
      <p:ext uri="{BB962C8B-B14F-4D97-AF65-F5344CB8AC3E}">
        <p14:creationId xmlns:p14="http://schemas.microsoft.com/office/powerpoint/2010/main" val="41760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9C7E2F-1C3F-47B0-3234-BCF70AEE6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4" t="25219" r="35542" b="23183"/>
          <a:stretch/>
        </p:blipFill>
        <p:spPr>
          <a:xfrm>
            <a:off x="2501661" y="366622"/>
            <a:ext cx="6556075" cy="3062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10BEA1-4901-2506-ECE3-A0C1E1ABEED6}"/>
              </a:ext>
            </a:extLst>
          </p:cNvPr>
          <p:cNvSpPr txBox="1"/>
          <p:nvPr/>
        </p:nvSpPr>
        <p:spPr>
          <a:xfrm>
            <a:off x="4228341" y="3795624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</a:t>
            </a:r>
            <a:r>
              <a:rPr lang="ko-KR" altLang="en-US" dirty="0"/>
              <a:t>스테이지마다 다른 함정의 요소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15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348D63-F640-9AAD-747B-16DAE6417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4" t="13446" r="35471" b="35102"/>
          <a:stretch/>
        </p:blipFill>
        <p:spPr>
          <a:xfrm>
            <a:off x="2346384" y="250166"/>
            <a:ext cx="6573329" cy="3053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38E04-B249-8CA6-D648-F7651297BBEB}"/>
              </a:ext>
            </a:extLst>
          </p:cNvPr>
          <p:cNvSpPr txBox="1"/>
          <p:nvPr/>
        </p:nvSpPr>
        <p:spPr>
          <a:xfrm>
            <a:off x="4116945" y="3554084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</a:t>
            </a:r>
            <a:r>
              <a:rPr lang="ko-KR" altLang="en-US" dirty="0"/>
              <a:t>스테이지마다 다른 </a:t>
            </a:r>
            <a:r>
              <a:rPr lang="ko-KR" altLang="en-US" dirty="0" err="1"/>
              <a:t>블럭의</a:t>
            </a:r>
            <a:r>
              <a:rPr lang="ko-KR" altLang="en-US" dirty="0"/>
              <a:t> 요소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F4BCC-9287-85FF-64EE-6FF20EFB6E36}"/>
              </a:ext>
            </a:extLst>
          </p:cNvPr>
          <p:cNvSpPr txBox="1"/>
          <p:nvPr/>
        </p:nvSpPr>
        <p:spPr>
          <a:xfrm>
            <a:off x="4544133" y="2476501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</a:t>
            </a:r>
            <a:r>
              <a:rPr lang="ko-KR" altLang="en-US" dirty="0"/>
              <a:t>플레이어의 요소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29516-7F20-B7C8-1328-664C96C17128}"/>
              </a:ext>
            </a:extLst>
          </p:cNvPr>
          <p:cNvSpPr txBox="1"/>
          <p:nvPr/>
        </p:nvSpPr>
        <p:spPr>
          <a:xfrm>
            <a:off x="750499" y="3112535"/>
            <a:ext cx="89242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제자리 점프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별</a:t>
            </a:r>
            <a:r>
              <a:rPr lang="en-US" altLang="ko-KR" dirty="0"/>
              <a:t>(</a:t>
            </a:r>
            <a:r>
              <a:rPr lang="ko-KR" altLang="en-US" dirty="0" err="1"/>
              <a:t>이걸다먹어야</a:t>
            </a:r>
            <a:r>
              <a:rPr lang="ko-KR" altLang="en-US" dirty="0"/>
              <a:t> 스테이지 클리어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 err="1"/>
              <a:t>더블클릭시</a:t>
            </a:r>
            <a:r>
              <a:rPr lang="ko-KR" altLang="en-US" dirty="0"/>
              <a:t> 앞으로 점프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 err="1"/>
              <a:t>더블클릭시</a:t>
            </a:r>
            <a:r>
              <a:rPr lang="ko-KR" altLang="en-US" dirty="0"/>
              <a:t> 위로 점프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 err="1"/>
              <a:t>더블클릭시</a:t>
            </a:r>
            <a:r>
              <a:rPr lang="ko-KR" altLang="en-US" dirty="0"/>
              <a:t> 앞으로 점멸</a:t>
            </a:r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동서남북으로 빨간색이 움직이면서 클릭하면 그쪽방향으로 </a:t>
            </a:r>
            <a:r>
              <a:rPr lang="ko-KR" altLang="en-US" dirty="0" err="1"/>
              <a:t>날라감</a:t>
            </a:r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 err="1"/>
              <a:t>클릭시</a:t>
            </a:r>
            <a:r>
              <a:rPr lang="ko-KR" altLang="en-US" dirty="0"/>
              <a:t> 앞으로 </a:t>
            </a:r>
            <a:r>
              <a:rPr lang="ko-KR" altLang="en-US" dirty="0" err="1"/>
              <a:t>중력값없이</a:t>
            </a:r>
            <a:r>
              <a:rPr lang="ko-KR" altLang="en-US" dirty="0"/>
              <a:t> 쭉 </a:t>
            </a:r>
            <a:r>
              <a:rPr lang="ko-KR" altLang="en-US" dirty="0" err="1"/>
              <a:t>날라감</a:t>
            </a:r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/>
              <a:t>원래 땅을 밟으며 점프하지만 </a:t>
            </a:r>
            <a:r>
              <a:rPr lang="ko-KR" altLang="en-US" dirty="0" err="1"/>
              <a:t>더블클릭시</a:t>
            </a:r>
            <a:r>
              <a:rPr lang="ko-KR" altLang="en-US" dirty="0"/>
              <a:t> 중력이 </a:t>
            </a:r>
            <a:r>
              <a:rPr lang="ko-KR" altLang="en-US" dirty="0" err="1"/>
              <a:t>거꿀로되서</a:t>
            </a:r>
            <a:r>
              <a:rPr lang="ko-KR" altLang="en-US" dirty="0"/>
              <a:t> 천장을 밟고 점프함</a:t>
            </a:r>
            <a:endParaRPr lang="en-US" altLang="ko-KR" dirty="0"/>
          </a:p>
          <a:p>
            <a:r>
              <a:rPr lang="en-US" altLang="ko-KR" dirty="0"/>
              <a:t>14. </a:t>
            </a:r>
            <a:r>
              <a:rPr lang="ko-KR" altLang="en-US" dirty="0"/>
              <a:t>현재 지점을 </a:t>
            </a:r>
            <a:r>
              <a:rPr lang="ko-KR" altLang="en-US" dirty="0" err="1"/>
              <a:t>기준으로체크포인트를</a:t>
            </a:r>
            <a:r>
              <a:rPr lang="ko-KR" altLang="en-US" dirty="0"/>
              <a:t> 만들고 </a:t>
            </a:r>
            <a:r>
              <a:rPr lang="ko-KR" altLang="en-US" dirty="0" err="1"/>
              <a:t>더블클릭시</a:t>
            </a:r>
            <a:r>
              <a:rPr lang="ko-KR" altLang="en-US" dirty="0"/>
              <a:t> 다시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 err="1"/>
              <a:t>원래있던</a:t>
            </a:r>
            <a:r>
              <a:rPr lang="ko-KR" altLang="en-US" dirty="0"/>
              <a:t> 체크포인트로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 err="1"/>
              <a:t>안적은건</a:t>
            </a:r>
            <a:r>
              <a:rPr lang="ko-KR" altLang="en-US" dirty="0"/>
              <a:t> 기능을 써봤는데도 모르겠음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1E4315-2269-0282-8A18-902B16D3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16" y="266701"/>
            <a:ext cx="6496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3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220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재환 이</dc:creator>
  <cp:lastModifiedBy>재환 이</cp:lastModifiedBy>
  <cp:revision>1</cp:revision>
  <dcterms:created xsi:type="dcterms:W3CDTF">2022-06-26T05:47:14Z</dcterms:created>
  <dcterms:modified xsi:type="dcterms:W3CDTF">2022-06-26T06:19:35Z</dcterms:modified>
</cp:coreProperties>
</file>