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D8696-F942-FCC9-8A79-60BCE96CB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90942-3D41-3CA6-EDFC-2C1B2837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4CA69-53B9-B558-0F55-12CBEAAA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DCACF-C1F8-F13D-C7D0-A32298FC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FA47A-17F7-FB48-5163-38B9EA75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9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C539B-1399-F9D5-1E1E-E708F161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D534E-F22C-0E04-882D-9D108D36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8A730-CBAE-360E-3BC0-A3482BA2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683F0-E210-D0F3-1572-F299CE67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7F69E-CE5E-F2D5-AA7D-95407F04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A3080C-EE45-0BBA-BDE0-6F2860A42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385DA-58D7-F4A8-1A43-522600DB3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CA877-C616-40B9-6F5C-8740DF30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54E40-8AD3-680B-89B5-56C22263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A2DD2-9595-EE08-A142-C72736A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FECD4-6C3B-1394-DD3B-C4098BF1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08D35-87C1-8D2E-AE26-2561CEB9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894BB-8B8C-F3AD-8FFF-C1828011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AAF23-7927-BBCC-9359-540BCEEE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5FEED-7C97-C5F6-AD4D-E5C1A332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D9CBA-B712-9484-45C5-18835DB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CC6AD-6728-0288-9C19-78DF26CC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7E404-98D0-1A04-DDD7-1AE747F2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47F26-ADD2-F87E-4F2D-96249EEE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0228-DE8C-1A5D-B1E5-77350D64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7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8DFEF-F2AE-D5A6-1D8C-8CA07176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88950-F6AB-B0B7-1EF3-365250C5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06CBA-B883-63D1-FDEF-0DEB2F1D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78C13-5196-5491-A6C7-45F41824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5D09B-7855-E817-5847-55329FDB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D71F6-9141-2E0C-371A-CAB561CC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3F23-6051-C255-0525-26A8B633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E5C75-7739-C2CC-E9D3-CC585173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296E1-6D43-C458-B3ED-B2DD3BAB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F64DBA-90EC-82D7-4ADB-88AF3C747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75D052-CE09-2B0F-E21A-10FDFF94E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0393B-1F37-1BC1-3E15-15F3B4B0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2651F-1034-9F78-632E-A7D76524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7AFE5-DD20-A9E7-8F83-BAD855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EAEF-E8B9-8CB7-3CD7-EFAFD16D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D44315-1E7A-E037-A9F6-A5DAAD3A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28CD71-0A91-4A91-C0DC-229E02C8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3D5E2-4A50-928A-DCF4-BEAFB45E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D03965-5381-58D5-8B23-641D45AC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6CE9F-23F1-F8A7-AF4C-BE5B0B1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B7A5D-A98E-1082-53E2-C35452AB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06782-81EE-4C0A-C4C6-C26F8748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56B4F-D1D2-846A-0823-EFA3652B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C6648-2E4E-F4CA-468B-2DED01143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4326F-0A16-DE2B-4459-70453DA3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CC1DA-9775-88BA-7D67-56539302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723B3-6E5C-EB58-B35E-C99BE9A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1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F11F-505E-43A1-82E8-77E81B72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A7123-E9AB-662C-7ABC-3AF7E9C4C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A9548-CC19-F272-2953-CCF5F80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1CA8C-DC79-107A-7EE3-F4C0968A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58E38-78CC-C15F-E888-B6F17D9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F26B3-7C9A-EA52-6F50-57F42454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58A716-F375-00B0-8E3C-294DA1FC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975F1-E816-C7D0-5065-33EEC6D5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34E1D-A837-A062-FE59-3C3073FE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1715-ED2E-4589-81E1-F17B4F2A9BB9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500CC-D6A1-5358-CDA8-78C5B8E44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27542-99B2-B490-0899-45646EFB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5E5F-ED9C-41D7-9070-EE10837BE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0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3A4D72F-07BE-E82C-50B7-4F1845094F1B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4063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dirty="0"/>
              <a:t>게임제목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아직미정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 err="1"/>
              <a:t>래퍼런스</a:t>
            </a:r>
            <a:r>
              <a:rPr lang="ko-KR" altLang="en-US" sz="3000" dirty="0"/>
              <a:t> </a:t>
            </a:r>
            <a:r>
              <a:rPr lang="en-US" altLang="ko-KR" sz="3000" dirty="0"/>
              <a:t>: 3D </a:t>
            </a:r>
            <a:r>
              <a:rPr lang="ko-KR" altLang="en-US" sz="3000" dirty="0" err="1"/>
              <a:t>바운스볼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플랫폼 </a:t>
            </a:r>
            <a:r>
              <a:rPr lang="en-US" altLang="ko-KR" sz="3000" dirty="0"/>
              <a:t>: </a:t>
            </a:r>
            <a:r>
              <a:rPr lang="ko-KR" altLang="en-US" sz="3000" dirty="0"/>
              <a:t>모바일</a:t>
            </a:r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r>
              <a:rPr lang="ko-KR" altLang="en-US" sz="3000" dirty="0"/>
              <a:t>화면사이즈 </a:t>
            </a:r>
            <a:r>
              <a:rPr lang="en-US" altLang="ko-KR" sz="3000" dirty="0"/>
              <a:t>: </a:t>
            </a:r>
            <a:r>
              <a:rPr lang="ko-KR" altLang="en-US" sz="3000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87450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F3C27E-EBA0-9539-7567-8B9C5F93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11" y="697104"/>
            <a:ext cx="4845377" cy="2358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F86E5-921D-E859-9DA1-17AF85B3CE81}"/>
              </a:ext>
            </a:extLst>
          </p:cNvPr>
          <p:cNvSpPr txBox="1"/>
          <p:nvPr/>
        </p:nvSpPr>
        <p:spPr>
          <a:xfrm>
            <a:off x="3746517" y="3717300"/>
            <a:ext cx="5474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들어가는기능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버튼누르는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UI </a:t>
            </a:r>
            <a:r>
              <a:rPr lang="ko-KR" altLang="en-US" b="1" dirty="0">
                <a:solidFill>
                  <a:schemeClr val="bg1"/>
                </a:solidFill>
              </a:rPr>
              <a:t>및 애니메이션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커스텀할지말지는</a:t>
            </a:r>
            <a:r>
              <a:rPr lang="ko-KR" altLang="en-US" b="1" dirty="0">
                <a:solidFill>
                  <a:schemeClr val="bg1"/>
                </a:solidFill>
              </a:rPr>
              <a:t> 모르겠지만 커스텀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옵션기능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사운드 </a:t>
            </a:r>
            <a:r>
              <a:rPr lang="en-US" altLang="ko-KR" b="1" dirty="0">
                <a:solidFill>
                  <a:schemeClr val="bg1"/>
                </a:solidFill>
              </a:rPr>
              <a:t>On/Off)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플레이버튼을 </a:t>
            </a:r>
            <a:r>
              <a:rPr lang="ko-KR" altLang="en-US" b="1" dirty="0" err="1">
                <a:solidFill>
                  <a:schemeClr val="bg1"/>
                </a:solidFill>
              </a:rPr>
              <a:t>클릭시</a:t>
            </a:r>
            <a:r>
              <a:rPr lang="ko-KR" altLang="en-US" b="1" dirty="0">
                <a:solidFill>
                  <a:schemeClr val="bg1"/>
                </a:solidFill>
              </a:rPr>
              <a:t> 각종 스테이지창으로 로드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뒤로가기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버튼눌렀을시에</a:t>
            </a:r>
            <a:r>
              <a:rPr lang="ko-KR" altLang="en-US" b="1" dirty="0">
                <a:solidFill>
                  <a:schemeClr val="bg1"/>
                </a:solidFill>
              </a:rPr>
              <a:t> 전화면 이동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9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0058B81-16F1-96FC-6B0E-1D6F8E2A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05" y="607122"/>
            <a:ext cx="5656082" cy="2753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0BBA0-C96B-C54F-E208-DD7A281F735F}"/>
              </a:ext>
            </a:extLst>
          </p:cNvPr>
          <p:cNvSpPr txBox="1"/>
          <p:nvPr/>
        </p:nvSpPr>
        <p:spPr>
          <a:xfrm>
            <a:off x="2943049" y="3820234"/>
            <a:ext cx="6017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들어가는기능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하단에 화살표를 </a:t>
            </a:r>
            <a:r>
              <a:rPr lang="ko-KR" altLang="en-US" b="1" dirty="0" err="1">
                <a:solidFill>
                  <a:schemeClr val="bg1"/>
                </a:solidFill>
              </a:rPr>
              <a:t>눌렀을시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왼쪽끝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오른쪽끝으로</a:t>
            </a:r>
            <a:r>
              <a:rPr lang="ko-KR" altLang="en-US" b="1" dirty="0">
                <a:solidFill>
                  <a:schemeClr val="bg1"/>
                </a:solidFill>
              </a:rPr>
              <a:t> 가짐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중단에 그림을 </a:t>
            </a:r>
            <a:r>
              <a:rPr lang="ko-KR" altLang="en-US" b="1" dirty="0" err="1">
                <a:solidFill>
                  <a:schemeClr val="bg1"/>
                </a:solidFill>
              </a:rPr>
              <a:t>드래그하여</a:t>
            </a:r>
            <a:r>
              <a:rPr lang="ko-KR" altLang="en-US" b="1" dirty="0">
                <a:solidFill>
                  <a:schemeClr val="bg1"/>
                </a:solidFill>
              </a:rPr>
              <a:t> 스테이지 선택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그림클릭시</a:t>
            </a:r>
            <a:r>
              <a:rPr lang="ko-KR" altLang="en-US" b="1" dirty="0">
                <a:solidFill>
                  <a:schemeClr val="bg1"/>
                </a:solidFill>
              </a:rPr>
              <a:t> 본 스테이지로 전환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뒤로가기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버튼눌렀을시에</a:t>
            </a:r>
            <a:r>
              <a:rPr lang="ko-KR" altLang="en-US" b="1" dirty="0">
                <a:solidFill>
                  <a:schemeClr val="bg1"/>
                </a:solidFill>
              </a:rPr>
              <a:t> 전화면 이동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6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42E20B-2BBE-EB54-C278-AF1B0369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51" y="645638"/>
            <a:ext cx="4222078" cy="2314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88F40-BA02-3B4B-4297-028569216593}"/>
              </a:ext>
            </a:extLst>
          </p:cNvPr>
          <p:cNvSpPr txBox="1"/>
          <p:nvPr/>
        </p:nvSpPr>
        <p:spPr>
          <a:xfrm>
            <a:off x="2229396" y="3897984"/>
            <a:ext cx="7733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들어가는기능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난이도 설정을 누르고 스테이지 </a:t>
            </a:r>
            <a:r>
              <a:rPr lang="ko-KR" altLang="en-US" b="1" dirty="0" err="1">
                <a:solidFill>
                  <a:schemeClr val="bg1"/>
                </a:solidFill>
              </a:rPr>
              <a:t>클릭시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맵전환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난이도에 따른 </a:t>
            </a:r>
            <a:r>
              <a:rPr lang="ko-KR" altLang="en-US" b="1" dirty="0" err="1">
                <a:solidFill>
                  <a:schemeClr val="bg1"/>
                </a:solidFill>
              </a:rPr>
              <a:t>맵변화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클리어 아닌 스테이지는 </a:t>
            </a:r>
            <a:r>
              <a:rPr lang="ko-KR" altLang="en-US" b="1" dirty="0" err="1">
                <a:solidFill>
                  <a:schemeClr val="bg1"/>
                </a:solidFill>
              </a:rPr>
              <a:t>잠금표시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Easy</a:t>
            </a:r>
            <a:r>
              <a:rPr lang="ko-KR" altLang="en-US" b="1" dirty="0" err="1">
                <a:solidFill>
                  <a:schemeClr val="bg1"/>
                </a:solidFill>
              </a:rPr>
              <a:t>로깨면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Easy , Hard</a:t>
            </a:r>
            <a:r>
              <a:rPr lang="ko-KR" altLang="en-US" b="1" dirty="0" err="1">
                <a:solidFill>
                  <a:schemeClr val="bg1"/>
                </a:solidFill>
              </a:rPr>
              <a:t>로깨면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Hard, </a:t>
            </a:r>
            <a:r>
              <a:rPr lang="ko-KR" altLang="en-US" b="1" dirty="0" err="1">
                <a:solidFill>
                  <a:schemeClr val="bg1"/>
                </a:solidFill>
              </a:rPr>
              <a:t>둘다깨면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Perfect</a:t>
            </a: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뒤로가기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버튼누를시에</a:t>
            </a:r>
            <a:r>
              <a:rPr lang="ko-KR" altLang="en-US" b="1" dirty="0">
                <a:solidFill>
                  <a:schemeClr val="bg1"/>
                </a:solidFill>
              </a:rPr>
              <a:t> 전화면 이동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저장기능 </a:t>
            </a:r>
            <a:r>
              <a:rPr lang="ko-KR" altLang="en-US" b="1" dirty="0" err="1">
                <a:solidFill>
                  <a:schemeClr val="bg1"/>
                </a:solidFill>
              </a:rPr>
              <a:t>휴대폰을꺼도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진행된정보가</a:t>
            </a:r>
            <a:r>
              <a:rPr lang="ko-KR" altLang="en-US" b="1" dirty="0">
                <a:solidFill>
                  <a:schemeClr val="bg1"/>
                </a:solidFill>
              </a:rPr>
              <a:t> 저장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4AD190-CE95-F022-A28F-598295C6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24" y="726958"/>
            <a:ext cx="4997059" cy="2432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A0F08-CE66-8B9B-9468-CF00B5CB3EEC}"/>
              </a:ext>
            </a:extLst>
          </p:cNvPr>
          <p:cNvSpPr txBox="1"/>
          <p:nvPr/>
        </p:nvSpPr>
        <p:spPr>
          <a:xfrm>
            <a:off x="1957139" y="3855464"/>
            <a:ext cx="7376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들어가는기능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뒤로가기</a:t>
            </a:r>
            <a:r>
              <a:rPr lang="ko-KR" altLang="en-US" b="1" dirty="0">
                <a:solidFill>
                  <a:schemeClr val="bg1"/>
                </a:solidFill>
              </a:rPr>
              <a:t> 버튼 </a:t>
            </a:r>
            <a:r>
              <a:rPr lang="ko-KR" altLang="en-US" b="1" dirty="0" err="1">
                <a:solidFill>
                  <a:schemeClr val="bg1"/>
                </a:solidFill>
              </a:rPr>
              <a:t>클릭시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ESC</a:t>
            </a:r>
            <a:r>
              <a:rPr lang="ko-KR" altLang="en-US" b="1" dirty="0" err="1">
                <a:solidFill>
                  <a:schemeClr val="bg1"/>
                </a:solidFill>
              </a:rPr>
              <a:t>화면나옴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Home</a:t>
            </a:r>
            <a:r>
              <a:rPr lang="ko-KR" altLang="en-US" b="1" dirty="0">
                <a:solidFill>
                  <a:schemeClr val="bg1"/>
                </a:solidFill>
              </a:rPr>
              <a:t>버튼 </a:t>
            </a:r>
            <a:r>
              <a:rPr lang="ko-KR" altLang="en-US" b="1" dirty="0" err="1">
                <a:solidFill>
                  <a:schemeClr val="bg1"/>
                </a:solidFill>
              </a:rPr>
              <a:t>클릭시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메인화면으로</a:t>
            </a:r>
            <a:r>
              <a:rPr lang="ko-KR" altLang="en-US" b="1" dirty="0">
                <a:solidFill>
                  <a:schemeClr val="bg1"/>
                </a:solidFill>
              </a:rPr>
              <a:t> 이동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Retry</a:t>
            </a:r>
            <a:r>
              <a:rPr lang="ko-KR" altLang="en-US" b="1" dirty="0">
                <a:solidFill>
                  <a:schemeClr val="bg1"/>
                </a:solidFill>
              </a:rPr>
              <a:t>시 </a:t>
            </a:r>
            <a:r>
              <a:rPr lang="ko-KR" altLang="en-US" b="1" dirty="0" err="1">
                <a:solidFill>
                  <a:schemeClr val="bg1"/>
                </a:solidFill>
              </a:rPr>
              <a:t>맵을</a:t>
            </a:r>
            <a:r>
              <a:rPr lang="ko-KR" altLang="en-US" b="1" dirty="0">
                <a:solidFill>
                  <a:schemeClr val="bg1"/>
                </a:solidFill>
              </a:rPr>
              <a:t> 로드를 </a:t>
            </a:r>
            <a:r>
              <a:rPr lang="ko-KR" altLang="en-US" b="1" dirty="0" err="1">
                <a:solidFill>
                  <a:schemeClr val="bg1"/>
                </a:solidFill>
              </a:rPr>
              <a:t>시키는게아닌</a:t>
            </a:r>
            <a:r>
              <a:rPr lang="ko-KR" altLang="en-US" b="1" dirty="0">
                <a:solidFill>
                  <a:schemeClr val="bg1"/>
                </a:solidFill>
              </a:rPr>
              <a:t> 플레이어를 죽여서 </a:t>
            </a:r>
            <a:r>
              <a:rPr lang="ko-KR" altLang="en-US" b="1" dirty="0" err="1">
                <a:solidFill>
                  <a:schemeClr val="bg1"/>
                </a:solidFill>
              </a:rPr>
              <a:t>다시시작함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한번더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뒤로가기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버튼클릭시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UI</a:t>
            </a:r>
            <a:r>
              <a:rPr lang="ko-KR" altLang="en-US" b="1" dirty="0">
                <a:solidFill>
                  <a:schemeClr val="bg1"/>
                </a:solidFill>
              </a:rPr>
              <a:t>사라짐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0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1A0A9B-6B2A-2D47-2F0D-1590912A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8" y="351710"/>
            <a:ext cx="3818901" cy="2128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014BE4-C09E-5380-EE2B-9B4838AD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6" y="618836"/>
            <a:ext cx="841564" cy="732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07165-76DD-032B-19BF-DF242C59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601" y="2211295"/>
            <a:ext cx="897449" cy="9466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FEE947-A533-1AEC-A823-AA053F68A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372" y="4543125"/>
            <a:ext cx="1188378" cy="1426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FB1C1F-7F08-8EC1-B2B3-0B1F9C161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810" y="826266"/>
            <a:ext cx="4109027" cy="5250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39B667-7ED0-6593-81BB-13A25D523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212" y="2167647"/>
            <a:ext cx="3857625" cy="1666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C4769A-EC4E-D33C-C0FD-3E51542628DE}"/>
              </a:ext>
            </a:extLst>
          </p:cNvPr>
          <p:cNvSpPr txBox="1"/>
          <p:nvPr/>
        </p:nvSpPr>
        <p:spPr>
          <a:xfrm>
            <a:off x="1486597" y="2675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369C9-350A-1559-2552-CC253C1C1806}"/>
              </a:ext>
            </a:extLst>
          </p:cNvPr>
          <p:cNvSpPr txBox="1"/>
          <p:nvPr/>
        </p:nvSpPr>
        <p:spPr>
          <a:xfrm>
            <a:off x="5962814" y="1415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C3A8D-1182-1D6E-0F22-1F0744B5256D}"/>
              </a:ext>
            </a:extLst>
          </p:cNvPr>
          <p:cNvSpPr txBox="1"/>
          <p:nvPr/>
        </p:nvSpPr>
        <p:spPr>
          <a:xfrm>
            <a:off x="8802405" y="1494278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이동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90B59-6814-214D-4C17-90E124107EAA}"/>
              </a:ext>
            </a:extLst>
          </p:cNvPr>
          <p:cNvSpPr txBox="1"/>
          <p:nvPr/>
        </p:nvSpPr>
        <p:spPr>
          <a:xfrm>
            <a:off x="5378669" y="33307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그냥 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D5E1B-23FD-FAE0-5E98-424B03936980}"/>
              </a:ext>
            </a:extLst>
          </p:cNvPr>
          <p:cNvSpPr txBox="1"/>
          <p:nvPr/>
        </p:nvSpPr>
        <p:spPr>
          <a:xfrm>
            <a:off x="8224939" y="4023187"/>
            <a:ext cx="342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뒷배경</a:t>
            </a:r>
            <a:r>
              <a:rPr lang="en-US" altLang="ko-KR" dirty="0"/>
              <a:t>(</a:t>
            </a:r>
            <a:r>
              <a:rPr lang="en-US" altLang="ko-KR" dirty="0" err="1"/>
              <a:t>SkyBox</a:t>
            </a:r>
            <a:r>
              <a:rPr lang="en-US" altLang="ko-KR" dirty="0"/>
              <a:t> or UI or Object)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BF0EE-00A3-9628-A16F-496333E858AB}"/>
              </a:ext>
            </a:extLst>
          </p:cNvPr>
          <p:cNvSpPr txBox="1"/>
          <p:nvPr/>
        </p:nvSpPr>
        <p:spPr>
          <a:xfrm>
            <a:off x="7068634" y="6156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91DB0-E12A-8EE9-A72C-FF0BA9388A50}"/>
              </a:ext>
            </a:extLst>
          </p:cNvPr>
          <p:cNvSpPr txBox="1"/>
          <p:nvPr/>
        </p:nvSpPr>
        <p:spPr>
          <a:xfrm>
            <a:off x="444642" y="4494105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들어가는기능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그냥 </a:t>
            </a:r>
            <a:r>
              <a:rPr lang="ko-KR" altLang="en-US" b="1" dirty="0" err="1">
                <a:solidFill>
                  <a:schemeClr val="bg1"/>
                </a:solidFill>
              </a:rPr>
              <a:t>물체오브젝트</a:t>
            </a:r>
            <a:r>
              <a:rPr lang="en-US" altLang="ko-KR" b="1" dirty="0">
                <a:solidFill>
                  <a:schemeClr val="bg1"/>
                </a:solidFill>
              </a:rPr>
              <a:t>(Collider)</a:t>
            </a:r>
            <a:r>
              <a:rPr lang="ko-KR" altLang="en-US" b="1" dirty="0" err="1">
                <a:solidFill>
                  <a:schemeClr val="bg1"/>
                </a:solidFill>
              </a:rPr>
              <a:t>중력값은</a:t>
            </a:r>
            <a:r>
              <a:rPr lang="ko-KR" altLang="en-US" b="1" dirty="0">
                <a:solidFill>
                  <a:schemeClr val="bg1"/>
                </a:solidFill>
              </a:rPr>
              <a:t> 굳이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점수를 </a:t>
            </a:r>
            <a:r>
              <a:rPr lang="ko-KR" altLang="en-US" b="1" dirty="0" err="1">
                <a:solidFill>
                  <a:schemeClr val="bg1"/>
                </a:solidFill>
              </a:rPr>
              <a:t>다먹어야</a:t>
            </a:r>
            <a:r>
              <a:rPr lang="ko-KR" altLang="en-US" b="1" dirty="0">
                <a:solidFill>
                  <a:schemeClr val="bg1"/>
                </a:solidFill>
              </a:rPr>
              <a:t> 다음 </a:t>
            </a:r>
            <a:r>
              <a:rPr lang="en-US" altLang="ko-KR" b="1" dirty="0">
                <a:solidFill>
                  <a:schemeClr val="bg1"/>
                </a:solidFill>
              </a:rPr>
              <a:t>Stage</a:t>
            </a:r>
            <a:r>
              <a:rPr lang="ko-KR" altLang="en-US" b="1" dirty="0">
                <a:solidFill>
                  <a:schemeClr val="bg1"/>
                </a:solidFill>
              </a:rPr>
              <a:t>가짐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플레이어 이동</a:t>
            </a:r>
            <a:r>
              <a:rPr lang="en-US" altLang="ko-KR" b="1" dirty="0">
                <a:solidFill>
                  <a:schemeClr val="bg1"/>
                </a:solidFill>
              </a:rPr>
              <a:t>UI</a:t>
            </a:r>
            <a:r>
              <a:rPr lang="ko-KR" altLang="en-US" b="1" dirty="0">
                <a:solidFill>
                  <a:schemeClr val="bg1"/>
                </a:solidFill>
              </a:rPr>
              <a:t>를 눌러 좌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우 이동가능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뒷배경을 움직이든 뭐든 제일 </a:t>
            </a:r>
            <a:r>
              <a:rPr lang="ko-KR" altLang="en-US" b="1" dirty="0" err="1">
                <a:solidFill>
                  <a:schemeClr val="bg1"/>
                </a:solidFill>
              </a:rPr>
              <a:t>뒤에있음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플레이어는 계속 </a:t>
            </a:r>
            <a:r>
              <a:rPr lang="ko-KR" altLang="en-US" b="1" dirty="0" err="1">
                <a:solidFill>
                  <a:schemeClr val="bg1"/>
                </a:solidFill>
              </a:rPr>
              <a:t>통통튄다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9B5EC6-8939-F22D-EFEA-5BEE5D993A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0736" y="4790973"/>
            <a:ext cx="1010551" cy="10504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650D56-796C-1B8B-2E64-1994F6728E6D}"/>
              </a:ext>
            </a:extLst>
          </p:cNvPr>
          <p:cNvSpPr txBox="1"/>
          <p:nvPr/>
        </p:nvSpPr>
        <p:spPr>
          <a:xfrm>
            <a:off x="8580575" y="6077978"/>
            <a:ext cx="326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점수를 </a:t>
            </a:r>
            <a:r>
              <a:rPr lang="ko-KR" altLang="en-US" dirty="0" err="1"/>
              <a:t>먹을시</a:t>
            </a:r>
            <a:r>
              <a:rPr lang="ko-KR" altLang="en-US" dirty="0"/>
              <a:t> 생기는 </a:t>
            </a:r>
            <a:r>
              <a:rPr lang="en-US" altLang="ko-KR" dirty="0"/>
              <a:t>Particle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F1AD0DF-F257-6D07-FA57-BF86F5E4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015" y="2921803"/>
            <a:ext cx="1247774" cy="7667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0FB937D-DE59-EFA7-0F2B-60377021E882}"/>
              </a:ext>
            </a:extLst>
          </p:cNvPr>
          <p:cNvSpPr txBox="1"/>
          <p:nvPr/>
        </p:nvSpPr>
        <p:spPr>
          <a:xfrm>
            <a:off x="1806048" y="3878920"/>
            <a:ext cx="372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플레이어가 </a:t>
            </a:r>
            <a:r>
              <a:rPr lang="ko-KR" altLang="en-US" dirty="0" err="1"/>
              <a:t>죽을때</a:t>
            </a:r>
            <a:r>
              <a:rPr lang="ko-KR" altLang="en-US" dirty="0"/>
              <a:t> 생기는 </a:t>
            </a:r>
            <a:r>
              <a:rPr lang="en-US" altLang="ko-KR" dirty="0"/>
              <a:t>Particle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7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055EC0-A4BF-0103-8BB7-08910819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41" y="849507"/>
            <a:ext cx="4745318" cy="231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7BE8B4-FA3F-39A2-A86C-98FE4DC9F29B}"/>
              </a:ext>
            </a:extLst>
          </p:cNvPr>
          <p:cNvSpPr txBox="1"/>
          <p:nvPr/>
        </p:nvSpPr>
        <p:spPr>
          <a:xfrm>
            <a:off x="1670812" y="3781573"/>
            <a:ext cx="9314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들어가는기능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뒤로가기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눌렀을시에</a:t>
            </a:r>
            <a:r>
              <a:rPr lang="ko-KR" altLang="en-US" b="1" dirty="0">
                <a:solidFill>
                  <a:schemeClr val="bg1"/>
                </a:solidFill>
              </a:rPr>
              <a:t> 스테이지화면 이동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Next Level</a:t>
            </a:r>
            <a:r>
              <a:rPr lang="ko-KR" altLang="en-US" b="1" dirty="0" err="1">
                <a:solidFill>
                  <a:schemeClr val="bg1"/>
                </a:solidFill>
              </a:rPr>
              <a:t>눌렀을시</a:t>
            </a:r>
            <a:r>
              <a:rPr lang="ko-KR" altLang="en-US" b="1" dirty="0">
                <a:solidFill>
                  <a:schemeClr val="bg1"/>
                </a:solidFill>
              </a:rPr>
              <a:t> 현재 진행한 </a:t>
            </a:r>
            <a:r>
              <a:rPr lang="ko-KR" altLang="en-US" b="1" dirty="0" err="1">
                <a:solidFill>
                  <a:schemeClr val="bg1"/>
                </a:solidFill>
              </a:rPr>
              <a:t>난이도에따른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다음맵</a:t>
            </a:r>
            <a:r>
              <a:rPr lang="en-US" altLang="ko-KR" b="1" dirty="0">
                <a:solidFill>
                  <a:schemeClr val="bg1"/>
                </a:solidFill>
              </a:rPr>
              <a:t>(Easy</a:t>
            </a:r>
            <a:r>
              <a:rPr lang="ko-KR" altLang="en-US" b="1" dirty="0">
                <a:solidFill>
                  <a:schemeClr val="bg1"/>
                </a:solidFill>
              </a:rPr>
              <a:t>면 다음스테이지 </a:t>
            </a:r>
            <a:r>
              <a:rPr lang="en-US" altLang="ko-KR" b="1" dirty="0">
                <a:solidFill>
                  <a:schemeClr val="bg1"/>
                </a:solidFill>
              </a:rPr>
              <a:t>Easy</a:t>
            </a:r>
            <a:r>
              <a:rPr lang="ko-KR" altLang="en-US" b="1" dirty="0">
                <a:solidFill>
                  <a:schemeClr val="bg1"/>
                </a:solidFill>
              </a:rPr>
              <a:t>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bg1"/>
                </a:solidFill>
              </a:rPr>
              <a:t>난이도에따른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별개수</a:t>
            </a:r>
            <a:r>
              <a:rPr lang="en-US" altLang="ko-KR" b="1" dirty="0">
                <a:solidFill>
                  <a:schemeClr val="bg1"/>
                </a:solidFill>
              </a:rPr>
              <a:t>(Easy = 1</a:t>
            </a:r>
            <a:r>
              <a:rPr lang="ko-KR" altLang="en-US" b="1" dirty="0">
                <a:solidFill>
                  <a:schemeClr val="bg1"/>
                </a:solidFill>
              </a:rPr>
              <a:t>개</a:t>
            </a:r>
            <a:r>
              <a:rPr lang="en-US" altLang="ko-KR" b="1" dirty="0">
                <a:solidFill>
                  <a:schemeClr val="bg1"/>
                </a:solidFill>
              </a:rPr>
              <a:t>, Hard = 2</a:t>
            </a:r>
            <a:r>
              <a:rPr lang="ko-KR" altLang="en-US" b="1" dirty="0">
                <a:solidFill>
                  <a:schemeClr val="bg1"/>
                </a:solidFill>
              </a:rPr>
              <a:t>개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</a:rPr>
              <a:t>둘다깰시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Perfect = 3</a:t>
            </a:r>
            <a:r>
              <a:rPr lang="ko-KR" altLang="en-US" b="1" dirty="0">
                <a:solidFill>
                  <a:schemeClr val="bg1"/>
                </a:solidFill>
              </a:rPr>
              <a:t>개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저장기능 </a:t>
            </a:r>
            <a:r>
              <a:rPr lang="ko-KR" altLang="en-US" b="1" dirty="0" err="1">
                <a:solidFill>
                  <a:schemeClr val="bg1"/>
                </a:solidFill>
              </a:rPr>
              <a:t>휴대폰을꺼도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진행된정보가</a:t>
            </a:r>
            <a:r>
              <a:rPr lang="ko-KR" altLang="en-US" b="1" dirty="0">
                <a:solidFill>
                  <a:schemeClr val="bg1"/>
                </a:solidFill>
              </a:rPr>
              <a:t> 저장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0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219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게임제목 : 아직미정  래퍼런스 : 3D 바운스볼  플랫폼 : 모바일</dc:title>
  <dc:creator>재환 이</dc:creator>
  <cp:lastModifiedBy>재환 이</cp:lastModifiedBy>
  <cp:revision>7</cp:revision>
  <dcterms:created xsi:type="dcterms:W3CDTF">2022-06-10T10:07:10Z</dcterms:created>
  <dcterms:modified xsi:type="dcterms:W3CDTF">2022-06-10T10:52:13Z</dcterms:modified>
</cp:coreProperties>
</file>