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96884-F5FB-E1F2-15A7-F92323310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D19025-84D6-6A88-ACA2-EF44E3CFF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EBF96B-5B85-F151-DA30-266E5BB3B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EFFFA-D065-4FBB-B8CB-34D04D0F11B5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11EB6-B0CC-AA9D-4B67-F287FBF3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E289D-D4DA-1926-4234-603E4FA3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588C-1F4E-4CA7-944C-2E0C56E1E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11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8BCC8-0D87-CF28-155A-298A4395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F7CF5E-6784-4507-B982-E722D5FF6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5E5C09-A02F-1FE3-DC04-3552796A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EFFFA-D065-4FBB-B8CB-34D04D0F11B5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EB5F52-DCA8-7474-710F-CC9348B4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45D03-4E39-1E6C-8D92-CCB9F06D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588C-1F4E-4CA7-944C-2E0C56E1E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95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5A640D-10A9-F56E-0E3A-2E81C366E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4E1A75-690E-1267-6172-EA54B4977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AFDDF-A43D-C70F-C354-BE3FC802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EFFFA-D065-4FBB-B8CB-34D04D0F11B5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6DADFD-DEC3-6AD4-0931-9AEF830C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6A3D6-4340-DAE3-9D6E-646B2EEC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588C-1F4E-4CA7-944C-2E0C56E1E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2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324A7-259D-A9C0-740C-C5B6C049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FB4732-C465-5CE1-0692-FC4EE5062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BA9B3-F2A5-7DCD-1FD6-EC16FD35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EFFFA-D065-4FBB-B8CB-34D04D0F11B5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C70339-B713-790E-A606-EAA0ACE8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D93F1-0A86-9105-58B4-18E4E015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588C-1F4E-4CA7-944C-2E0C56E1E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19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424FD-9685-E841-B0CB-C0DA8673E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761AFB-4D66-1D1C-5D53-B34BF1A87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33A47-886A-E153-233A-F9062EF2A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EFFFA-D065-4FBB-B8CB-34D04D0F11B5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596B99-2E07-7352-5762-AA42E354F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89E79-475F-9D77-C11B-985617C6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588C-1F4E-4CA7-944C-2E0C56E1E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73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936D0-78CF-B9F8-920F-21AE1790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C20D6-8432-DA2B-199D-6CF44FFB4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3D5903-43D7-4EF2-843D-668DCF577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7F0BAA-81B4-522D-A64A-55581FEF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EFFFA-D065-4FBB-B8CB-34D04D0F11B5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67404C-F0C2-90D5-1EB4-3068497AD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A713FC-5B55-E810-FAB0-BE8A4FA2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588C-1F4E-4CA7-944C-2E0C56E1E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37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43059-7FE8-F7AF-31C8-150C42E8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7087C-F042-D165-B354-B88680ADB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31A7FF-3374-285A-081A-BD62A0A38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559CD4-63F7-C52F-2BF8-4C405E852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1708BC-77EE-F2C2-F976-5733A3797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075981-F059-1EA4-735A-6DDC538D7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EFFFA-D065-4FBB-B8CB-34D04D0F11B5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7556A0-16A5-1DFC-0082-70291E0A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5C0FD5-13D0-9414-9F77-F618B8AF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588C-1F4E-4CA7-944C-2E0C56E1E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74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5894A-D837-6144-EAD9-82EF64DD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BB5037-2F6A-367F-EAA0-E9EEBDE5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EFFFA-D065-4FBB-B8CB-34D04D0F11B5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6D7945-A59F-CCF9-AC31-D0A54BE5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299E3B-415F-83C6-7798-3D2B8B29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588C-1F4E-4CA7-944C-2E0C56E1E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4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D0F614-FAC1-2BBD-15D0-5AC7752D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EFFFA-D065-4FBB-B8CB-34D04D0F11B5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9B958B-5CFA-C85A-FED9-6E3FF828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08F6D2-55BF-B7E2-F469-97BAEF57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588C-1F4E-4CA7-944C-2E0C56E1E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66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89E85-D7ED-F747-1432-5031D513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7BD363-D42E-EB66-D5CA-740C74B9A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2031D3-968F-458E-AB90-E3E2EF719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35B474-8AAF-5B78-C125-D34491F7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EFFFA-D065-4FBB-B8CB-34D04D0F11B5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699815-F138-3B37-6A00-AA154271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EDCEE4-AC52-18D1-AF8F-C991ED75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588C-1F4E-4CA7-944C-2E0C56E1E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58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5DC69-4681-58C4-F903-D57F9FA15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70DCB0-2FF8-036F-8515-5FB74D5AC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0263A4-078B-A4FB-9AC3-AA1F92308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7A5EE4-5ED0-8CF1-5F11-8E2CB3AA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EFFFA-D065-4FBB-B8CB-34D04D0F11B5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54932E-823E-647B-8B70-E553A333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B28D49-650C-FD3D-EA33-E8CC125A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588C-1F4E-4CA7-944C-2E0C56E1E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82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3058C1-50EE-D868-0133-A080DD461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A0D694-0AE4-209E-DBEB-E9D09D495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72A1D-4A59-2501-203F-0E80789A9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5EFFFA-D065-4FBB-B8CB-34D04D0F11B5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005198-B713-6151-B6C3-B3A18E47A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97C1C-8083-217B-B9E5-E40FF1BF3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42588C-1F4E-4CA7-944C-2E0C56E1E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2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D51B79-B172-83AD-F1F3-D701F6D3B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65331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20234057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1864897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7879165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1482532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5522859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OSI 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Layer 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TCP/IP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Other Protocol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36898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L7</a:t>
                      </a:r>
                      <a:r>
                        <a:rPr lang="en-US" altLang="ko-KR"/>
                        <a:t>(Firewall)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HTTPS, FTP, SFTP, Telnet, </a:t>
                      </a:r>
                      <a:r>
                        <a:rPr lang="en-US" altLang="ko-KR"/>
                        <a:t>SSH, DNS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1265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32882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Steve’s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20313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L4(NAT)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UDP, SCTP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2921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L3(Router)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IP6, ARP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29220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L2(Switch)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Frame Relly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6807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Physical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871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5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64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이재준</dc:creator>
  <cp:lastModifiedBy>이재준</cp:lastModifiedBy>
  <cp:revision>7</cp:revision>
  <dcterms:created xsi:type="dcterms:W3CDTF">2024-03-12T01:57:55Z</dcterms:created>
  <dcterms:modified xsi:type="dcterms:W3CDTF">2024-03-12T11:42:07Z</dcterms:modified>
</cp:coreProperties>
</file>