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65C9-1997-4628-AC0F-D664258DA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D6CEE-1C26-473D-B271-FD3FFFAA7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D005C-4829-4F84-849A-366F152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B792A-E6F6-492E-898F-BE3FFEC7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5015-A903-4208-B57D-279EF15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9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649E-734B-4105-948E-A62A9975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8B211-D5F4-41EC-9145-CB3695C4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4DB64-8A68-4C90-AFD9-20E463CE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A6B6-D34A-4F7D-881B-21AD60D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4C41-EF1C-43E6-923A-3D76CB61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0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B7FBFC-263B-4B61-862C-EBAE6F8AE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6FA55-F644-4795-A5AB-94A3F4CD3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76E17-35D8-4874-B3AA-A8E8764D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6313F-3666-4C71-A3F9-2C1DF24F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8562C-268E-4359-9C54-4402818A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1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E7AC8-4430-4913-A0E9-7E2B2A7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2F65E-9FFC-466E-BD1D-F27BFBB5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1881F-0BD3-41EF-99DB-5FF8080C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B43FE-C8F2-41FA-841C-D0151ADA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443CE-70B4-415C-9F89-536C8F88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00348-6A46-4F89-BC3C-CD408A6C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6E805-1698-4ED6-80B3-D183DC4A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D9990-89B5-4236-A6B5-55FB4224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ADEA3-6FE1-4A26-8DA7-C55FC7FD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CFB17-D86A-4DAD-9C2E-69761E0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0C0D5-A3C4-407D-B661-D70AC1F1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13E7-8F6F-4720-A9C5-1BD3B9F32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90EF9-3947-41E7-B553-ACF909126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91C5C-F2B8-4365-8F25-CDB9B9D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F235D-C1D0-4F4E-BF55-1ECC63DF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21F80-F15E-4FC8-B36F-87F399B8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3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83FF9-2723-4CB7-B246-76CBAB36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97C02-FC14-4F1C-B409-395C86BD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6D536-4A5B-493C-8089-E9A1AB81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CBD1A-6B15-465E-A9E2-935205B83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CF2AB6-A7A5-41FE-B02D-A5BEF7CB1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F9F069-78E4-4BF8-A51A-98FE395F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A02127-4774-4E1F-87A8-0C716C35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3D168-E4F2-4FE4-880D-05920CA7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6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1A981-784F-4E60-83FD-634470AD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87506-1704-4FBC-95CD-AD703FC8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44761-C1A5-4CAC-9138-A59829EA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FB5FC-3759-4D72-AF6D-39480069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88691C-1767-4064-9945-5782F13E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83E63-0BAB-4B5B-92F6-959794D2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DFF00-3B18-41D7-93C1-7A08619F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8A414-47C4-4381-B3CB-6E8CE542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12F11-01C6-4A3E-9BD1-F43421F9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6FBB2-C4D6-4720-93F8-12ADD6F2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3081E-6AFA-4E0B-BC29-42D3EEE5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71430-B205-486F-BC9D-7E31BF9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382AD-3B71-4FAE-9E86-BD0E566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0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6A0B-37E2-4692-A622-49B5ACE1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375AB-F379-4F0A-9797-116AF8D1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3CB8E-9197-4E90-9C42-6A906A56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FA2A6-F272-407F-AABA-87B77CFF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0F26C-8EC2-4250-AB3C-46D0ECF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CF76C-33AA-4697-8A9E-C7D5BF6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7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A2325A-AA2A-4809-8B45-13FC92F6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E1E7E-041E-4A48-84D1-AEC84109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F3777-1A6C-44B4-B24F-9C71AB600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3E743-E234-4434-81C5-4068DE739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B44DC-13A4-45DB-9CDB-CB323C63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D65D8-8F04-456D-9295-F02A317A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438910"/>
            <a:ext cx="9605948" cy="2318665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</a:rPr>
              <a:t>2DGP 2</a:t>
            </a:r>
            <a:r>
              <a:rPr lang="ko-KR" altLang="en-US" sz="5400" dirty="0">
                <a:solidFill>
                  <a:srgbClr val="FFFFFF"/>
                </a:solidFill>
              </a:rPr>
              <a:t>차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E0BBE-808D-4156-9FA9-B3EBDD5F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4359717"/>
            <a:ext cx="8937522" cy="105937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2017152030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이재문</a:t>
            </a:r>
          </a:p>
        </p:txBody>
      </p:sp>
    </p:spTree>
    <p:extLst>
      <p:ext uri="{BB962C8B-B14F-4D97-AF65-F5344CB8AC3E}">
        <p14:creationId xmlns:p14="http://schemas.microsoft.com/office/powerpoint/2010/main" val="29338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86257-82CD-48DE-836F-E1BD5CDB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프로젝트 개발 진행 상황        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약 </a:t>
            </a:r>
            <a:r>
              <a:rPr lang="en-US" altLang="ko-KR" sz="4000" dirty="0">
                <a:solidFill>
                  <a:srgbClr val="FFFFFF"/>
                </a:solidFill>
              </a:rPr>
              <a:t>70</a:t>
            </a:r>
            <a:r>
              <a:rPr lang="ko-KR" altLang="en-US" sz="4000" dirty="0">
                <a:solidFill>
                  <a:srgbClr val="FFFFFF"/>
                </a:solidFill>
              </a:rPr>
              <a:t>퍼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AF42CA-6225-4CE4-BB53-7F634563C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915543"/>
              </p:ext>
            </p:extLst>
          </p:nvPr>
        </p:nvGraphicFramePr>
        <p:xfrm>
          <a:off x="340179" y="1721041"/>
          <a:ext cx="11511642" cy="499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277439521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3867137818"/>
                    </a:ext>
                  </a:extLst>
                </a:gridCol>
                <a:gridCol w="7816241">
                  <a:extLst>
                    <a:ext uri="{9D8B030D-6E8A-4147-A177-3AD203B41FA5}">
                      <a16:colId xmlns:a16="http://schemas.microsoft.com/office/drawing/2014/main" val="3563690827"/>
                    </a:ext>
                  </a:extLst>
                </a:gridCol>
                <a:gridCol w="1535780">
                  <a:extLst>
                    <a:ext uri="{9D8B030D-6E8A-4147-A177-3AD203B41FA5}">
                      <a16:colId xmlns:a16="http://schemas.microsoft.com/office/drawing/2014/main" val="273374669"/>
                    </a:ext>
                  </a:extLst>
                </a:gridCol>
              </a:tblGrid>
              <a:tr h="387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계획과 결과</a:t>
                      </a:r>
                    </a:p>
                  </a:txBody>
                  <a:tcPr marL="84875" marR="84875" marT="42437" marB="4243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진행률</a:t>
                      </a:r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346270187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약 </a:t>
                      </a:r>
                      <a:r>
                        <a:rPr lang="en-US" altLang="ko-KR" sz="1200" b="1" dirty="0"/>
                        <a:t>80%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173921383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/>
                        <a:t>적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 공격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움직임 모션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맵 하나 구현 </a:t>
                      </a:r>
                      <a:r>
                        <a:rPr lang="en-US" altLang="ko-KR" sz="1200" dirty="0"/>
                        <a:t>(60% </a:t>
                      </a:r>
                      <a:r>
                        <a:rPr lang="ko-KR" altLang="en-US" sz="1200" dirty="0"/>
                        <a:t>예상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/>
                        <a:t>완료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2532311771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75%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218349170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공격 애니메이션 구현 피격 </a:t>
                      </a:r>
                      <a:r>
                        <a:rPr lang="en-US" altLang="ko-KR" sz="1200" dirty="0"/>
                        <a:t>X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좌표 및 공격력 스피드 정도 구현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779321215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  <a:endParaRPr lang="en-US" altLang="ko-KR" sz="1200" dirty="0"/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마우스로 게임 메뉴 클릭 혹은 인벤토리 창에 있는 아이템 클릭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630549596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구현 완료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구현 못함</a:t>
                      </a:r>
                      <a:endParaRPr lang="en-US" altLang="ko-KR" sz="1200" dirty="0"/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3022559878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피격 시 충돌 체크 및 데미지 적용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984165930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종 구현</a:t>
                      </a:r>
                      <a:r>
                        <a:rPr lang="en-US" altLang="ko-KR" sz="1200" dirty="0"/>
                        <a:t>(1.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값을 움직임</a:t>
                      </a:r>
                      <a:r>
                        <a:rPr lang="en-US" altLang="ko-KR" sz="1200" dirty="0"/>
                        <a:t>, 2. </a:t>
                      </a:r>
                      <a:r>
                        <a:rPr lang="ko-KR" altLang="en-US" sz="1200" dirty="0"/>
                        <a:t>나를 추적함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200" dirty="0"/>
                        <a:t>X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1200" dirty="0"/>
                        <a:t>간단하게 구현</a:t>
                      </a:r>
                      <a:endParaRPr lang="en-US" altLang="ko-KR" sz="1200" dirty="0"/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1919418338"/>
                  </a:ext>
                </a:extLst>
              </a:tr>
              <a:tr h="439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맵 사이의 연결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적군과 아군의 체력 게이지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292915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55646-F197-44E1-AC04-8B9D752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계획 일부 수정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9759F8E-B99D-4542-B39D-7CB1D52D5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425960"/>
              </p:ext>
            </p:extLst>
          </p:nvPr>
        </p:nvGraphicFramePr>
        <p:xfrm>
          <a:off x="408215" y="1730829"/>
          <a:ext cx="11462655" cy="4778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37">
                  <a:extLst>
                    <a:ext uri="{9D8B030D-6E8A-4147-A177-3AD203B41FA5}">
                      <a16:colId xmlns:a16="http://schemas.microsoft.com/office/drawing/2014/main" val="1093647789"/>
                    </a:ext>
                  </a:extLst>
                </a:gridCol>
                <a:gridCol w="2045485">
                  <a:extLst>
                    <a:ext uri="{9D8B030D-6E8A-4147-A177-3AD203B41FA5}">
                      <a16:colId xmlns:a16="http://schemas.microsoft.com/office/drawing/2014/main" val="2970306176"/>
                    </a:ext>
                  </a:extLst>
                </a:gridCol>
                <a:gridCol w="8146033">
                  <a:extLst>
                    <a:ext uri="{9D8B030D-6E8A-4147-A177-3AD203B41FA5}">
                      <a16:colId xmlns:a16="http://schemas.microsoft.com/office/drawing/2014/main" val="1040316686"/>
                    </a:ext>
                  </a:extLst>
                </a:gridCol>
              </a:tblGrid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수집과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좌표 처리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058232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18815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키보드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동작 및 마우스 동작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마우스로 게임 메뉴 클릭 혹은 인벤토리 창에 있는 아이템 클릭 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(7</a:t>
                      </a: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ore-KR" altLang="en-US" sz="1000" b="0">
                        <a:solidFill>
                          <a:srgbClr val="FF0000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5501"/>
                  </a:ext>
                </a:extLst>
              </a:tr>
              <a:tr h="8317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군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피격 시 충돌 체크 및 데미지 적용 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(8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accent1"/>
                          </a:solidFill>
                        </a:rPr>
                        <a:t>게임 시작 전 화면 구현 </a:t>
                      </a:r>
                      <a:endParaRPr lang="ko-Kore-KR" altLang="en-US" sz="10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59545"/>
                  </a:ext>
                </a:extLst>
              </a:tr>
              <a:tr h="6548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추가 구현 및 중간 점검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맵사이의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연결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적군과 아군의 체력 게이지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285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오브젝트 및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NPC 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심화 및 마무리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초기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주차의 내용에 없는 캐릭터 추가 및 기능 생성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개발 범위에 있는 심화 과정 처리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0203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4789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적군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최종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적군의 인공 지능 및 패턴 보완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적군의 드랍 아이템 랜덤 생성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9754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시작과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종료 처리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게임 시작 처리 및 종료 처리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시간적 여유 시 마을 제작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38424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6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55646-F197-44E1-AC04-8B9D752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계획 일부 수정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DD5B0124-ADDF-4CA9-9D6A-1C7A7A87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37" r="3" b="3"/>
          <a:stretch/>
        </p:blipFill>
        <p:spPr>
          <a:xfrm>
            <a:off x="1054222" y="1924820"/>
            <a:ext cx="742518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A756B-55BF-4063-968B-9B097D93AAD8}"/>
              </a:ext>
            </a:extLst>
          </p:cNvPr>
          <p:cNvSpPr txBox="1"/>
          <p:nvPr/>
        </p:nvSpPr>
        <p:spPr>
          <a:xfrm>
            <a:off x="8448699" y="1924329"/>
            <a:ext cx="370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Dril</a:t>
            </a:r>
            <a:r>
              <a:rPr lang="en-US" altLang="ko-KR" dirty="0"/>
              <a:t> </a:t>
            </a:r>
            <a:r>
              <a:rPr lang="ko-KR" altLang="en-US" dirty="0"/>
              <a:t>과제 하고 같은 </a:t>
            </a:r>
            <a:r>
              <a:rPr lang="ko-KR" altLang="en-US" dirty="0" err="1"/>
              <a:t>레포지토리를</a:t>
            </a:r>
            <a:r>
              <a:rPr lang="ko-KR" altLang="en-US" dirty="0"/>
              <a:t> 사용해서 과제 보고 옮겨서 그 이후 </a:t>
            </a:r>
            <a:r>
              <a:rPr lang="ko-KR" altLang="en-US" dirty="0" err="1"/>
              <a:t>커밋</a:t>
            </a:r>
            <a:r>
              <a:rPr lang="ko-KR" altLang="en-US" dirty="0"/>
              <a:t> 히스토리 밖에 없습니다</a:t>
            </a:r>
          </a:p>
        </p:txBody>
      </p:sp>
    </p:spTree>
    <p:extLst>
      <p:ext uri="{BB962C8B-B14F-4D97-AF65-F5344CB8AC3E}">
        <p14:creationId xmlns:p14="http://schemas.microsoft.com/office/powerpoint/2010/main" val="121865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379</Words>
  <Application>Microsoft Office PowerPoint</Application>
  <PresentationFormat>와이드스크린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2DGP 2차 프로젝트</vt:lpstr>
      <vt:lpstr>프로젝트 개발 진행 상황         (약 70퍼)</vt:lpstr>
      <vt:lpstr>계획 일부 수정</vt:lpstr>
      <vt:lpstr>계획 일부 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프로젝트</dc:title>
  <dc:creator>이재문(2017152030)</dc:creator>
  <cp:lastModifiedBy>이재문(2017152030)</cp:lastModifiedBy>
  <cp:revision>3</cp:revision>
  <dcterms:created xsi:type="dcterms:W3CDTF">2021-10-19T12:55:12Z</dcterms:created>
  <dcterms:modified xsi:type="dcterms:W3CDTF">2021-10-20T13:15:51Z</dcterms:modified>
</cp:coreProperties>
</file>