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37300-F542-4FBA-A0FF-FCAC90091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92351B-C85F-42CD-93CA-AD26BA557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F3115-4504-4AC5-ADB5-223D7556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D9ED5-E7F9-48C4-B7C5-1117F01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175A2-3F63-4F31-A277-FB315C75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90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6AA7-4109-4B21-BB1F-D4B2C75E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DEFC1-5473-4540-94E9-A85F5D6F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3D6EA-DD06-412B-93CD-9B5D90AC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04895-7096-4092-8818-C14CCB0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D308B-81DF-4A72-896E-8385364A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6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0F15BE-3FCB-449B-8E7D-6FA96C5A7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A0E0E0-63BA-4F8B-A2EC-F73D7D56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F832C-8B93-4D9F-9D1B-6349E7C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B4DE79-5512-40D0-AB40-43915CC3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B6980-2A17-4FCB-9900-7172A171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E463E-A19E-4A3B-A0F5-7C1F9FE1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60968-1166-4DC3-A999-3BE80581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90A2A-F4E9-4222-8ECB-BC8703F0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BCF7A-0432-4FBE-96F3-37155D836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F2B94-C277-4CF1-B5D4-F8BB6224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7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ED0B4-6242-442B-A0ED-13D80630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4D56DA-2595-4595-B3AC-83EAB194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1A126-0A98-47BA-99E6-E1665694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F2E06-79DB-4242-98FE-A65C291D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93AA9-1B2C-482C-965B-106E1478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1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B4E21-8FDE-42CD-A0B7-D7D58A42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73AFD-39D9-43E1-A9A4-3DD268762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AD9AA-FEB7-4AA5-9403-AE3B8CF6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66204-D7BB-4F66-B8CD-6B71E729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650126-8A4D-4747-BAB9-0435CB96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1906D-D657-4C62-B803-59856915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5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874D7-A82B-4ECF-81C5-FF6DD3B8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32DF63-EC9F-4711-B106-8F9D0C83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A8F9D-9D8C-4ADF-8C11-1183DB10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B49C06-61AB-4DF0-A85E-10F710C0C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82952C-9947-47EF-9337-DED456A58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9BD191-F226-41ED-AC45-803C6B8A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4DA5AB-EF1B-46FF-A4B2-14CDFAB8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D56793-53F1-494A-846B-455DE5F0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2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5F1E-3038-4A61-A9D5-3C6074A3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01824F-5071-4A7B-9A4F-E166617A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A04CBE-E0CB-4025-8A1D-E499CB49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A938BD-1BFD-473B-88BE-D5F7D0A2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5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B57FBF-1F59-45A6-9B15-FE411A30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8372E5-E1BF-4820-9C61-50FEC7E1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13600-1866-40DD-ABE6-BCA46DA3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9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1E3E3-4FD2-47CC-AB31-0050CBB6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CEBB4-824D-4F19-9D49-D9E87CA6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EA252-E1C5-46FD-894A-0C9B2CD6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4CAA3-EA41-45FB-81BB-BDCA3CC3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87294F-75C7-4B11-A4A3-6AF72785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2B78D-222E-44D5-B8F0-DC36A271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6A892-DE42-419A-9AEB-2DC2F87A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9D5768-5C58-45B2-8CAE-D45B30DF8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580BDB-73D3-49B4-950E-D6AD50B8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6516C-5393-4EF0-AAEE-7AEB9B04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B1E6C-204B-49B6-A616-4FBC6D49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74013-83F7-4700-904D-8C40B1CB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8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6E85C7-C792-4C75-9AB1-9AA29DEB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ADCDB-3506-4E13-B92B-6F8831F1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C4FD5-DABB-460A-A13E-65756A9F9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A155-1AC8-4619-A0FD-EBCB7A54834C}" type="datetimeFigureOut">
              <a:rPr lang="ko-KR" altLang="en-US" smtClean="0"/>
              <a:t>2017-10-30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84A7B-0ECF-44B4-8E7F-F2775596D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E5BBA3-E104-425D-A400-FE9217B0B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AA2EC-4A25-4CC8-9075-7EB47788B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D44C1FB6-CBDF-42FA-9E3D-DAEA1D081BE3}"/>
              </a:ext>
            </a:extLst>
          </p:cNvPr>
          <p:cNvSpPr/>
          <p:nvPr/>
        </p:nvSpPr>
        <p:spPr>
          <a:xfrm>
            <a:off x="5967404" y="2105881"/>
            <a:ext cx="822146" cy="31902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74989C-51D4-4A9D-B7CB-2761AD3328E5}"/>
              </a:ext>
            </a:extLst>
          </p:cNvPr>
          <p:cNvSpPr/>
          <p:nvPr/>
        </p:nvSpPr>
        <p:spPr>
          <a:xfrm>
            <a:off x="1782958" y="2702574"/>
            <a:ext cx="562677" cy="2298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user</a:t>
            </a:r>
            <a:endParaRPr lang="ko-KR" altLang="en-US" sz="15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3316E0-F12E-467E-8D32-2E4965A5B14E}"/>
              </a:ext>
            </a:extLst>
          </p:cNvPr>
          <p:cNvSpPr/>
          <p:nvPr/>
        </p:nvSpPr>
        <p:spPr>
          <a:xfrm>
            <a:off x="3738198" y="1273730"/>
            <a:ext cx="966324" cy="2753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manager</a:t>
            </a:r>
            <a:endParaRPr lang="ko-KR" altLang="en-US" sz="15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74937-EB55-4E66-8B24-8F71CEB9E1C6}"/>
              </a:ext>
            </a:extLst>
          </p:cNvPr>
          <p:cNvSpPr/>
          <p:nvPr/>
        </p:nvSpPr>
        <p:spPr>
          <a:xfrm>
            <a:off x="6168617" y="2939053"/>
            <a:ext cx="1025499" cy="295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music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D49822-E2E0-4E18-86C6-B6B539F48A14}"/>
              </a:ext>
            </a:extLst>
          </p:cNvPr>
          <p:cNvSpPr/>
          <p:nvPr/>
        </p:nvSpPr>
        <p:spPr>
          <a:xfrm>
            <a:off x="2688810" y="4420195"/>
            <a:ext cx="748205" cy="263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playlist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F87A2-8180-49E3-98E6-E5A4931EAE63}"/>
              </a:ext>
            </a:extLst>
          </p:cNvPr>
          <p:cNvSpPr/>
          <p:nvPr/>
        </p:nvSpPr>
        <p:spPr>
          <a:xfrm>
            <a:off x="9558400" y="1570972"/>
            <a:ext cx="985509" cy="2148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chart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6A945A-DD7E-4DDA-8AB3-A3C00EC829F0}"/>
              </a:ext>
            </a:extLst>
          </p:cNvPr>
          <p:cNvSpPr/>
          <p:nvPr/>
        </p:nvSpPr>
        <p:spPr>
          <a:xfrm>
            <a:off x="9047688" y="4455779"/>
            <a:ext cx="976102" cy="298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singer</a:t>
            </a:r>
            <a:endParaRPr lang="ko-KR" altLang="en-US" sz="1400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63DC0217-1EAB-49C4-AEB7-798105D49F2C}"/>
              </a:ext>
            </a:extLst>
          </p:cNvPr>
          <p:cNvSpPr/>
          <p:nvPr/>
        </p:nvSpPr>
        <p:spPr>
          <a:xfrm>
            <a:off x="2073311" y="1754174"/>
            <a:ext cx="1664887" cy="41156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Registered by</a:t>
            </a:r>
            <a:endParaRPr lang="ko-KR" altLang="en-US" sz="1000" dirty="0"/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DDC9ECE-A6FF-4C2F-9545-1B1E16C11AAC}"/>
              </a:ext>
            </a:extLst>
          </p:cNvPr>
          <p:cNvSpPr/>
          <p:nvPr/>
        </p:nvSpPr>
        <p:spPr>
          <a:xfrm>
            <a:off x="4517821" y="1689586"/>
            <a:ext cx="1475990" cy="37594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Managed by</a:t>
            </a:r>
            <a:endParaRPr lang="ko-KR" altLang="en-US" sz="1000" dirty="0"/>
          </a:p>
        </p:txBody>
      </p:sp>
      <p:sp>
        <p:nvSpPr>
          <p:cNvPr id="13" name="순서도: 판단 12">
            <a:extLst>
              <a:ext uri="{FF2B5EF4-FFF2-40B4-BE49-F238E27FC236}">
                <a16:creationId xmlns:a16="http://schemas.microsoft.com/office/drawing/2014/main" id="{8311BE8C-6E7A-4E1A-B863-BFD7130BDCA9}"/>
              </a:ext>
            </a:extLst>
          </p:cNvPr>
          <p:cNvSpPr/>
          <p:nvPr/>
        </p:nvSpPr>
        <p:spPr>
          <a:xfrm>
            <a:off x="3950879" y="3912486"/>
            <a:ext cx="1216865" cy="417986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Make list</a:t>
            </a:r>
            <a:endParaRPr lang="ko-KR" altLang="en-US" sz="1000" dirty="0"/>
          </a:p>
        </p:txBody>
      </p:sp>
      <p:sp>
        <p:nvSpPr>
          <p:cNvPr id="14" name="순서도: 판단 13">
            <a:extLst>
              <a:ext uri="{FF2B5EF4-FFF2-40B4-BE49-F238E27FC236}">
                <a16:creationId xmlns:a16="http://schemas.microsoft.com/office/drawing/2014/main" id="{E6C71E45-8E4A-4C30-8512-6F0C726D1DFD}"/>
              </a:ext>
            </a:extLst>
          </p:cNvPr>
          <p:cNvSpPr/>
          <p:nvPr/>
        </p:nvSpPr>
        <p:spPr>
          <a:xfrm>
            <a:off x="2056176" y="3332809"/>
            <a:ext cx="1502275" cy="330009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Manages</a:t>
            </a:r>
            <a:endParaRPr lang="ko-KR" altLang="en-US" sz="1000" dirty="0"/>
          </a:p>
        </p:txBody>
      </p:sp>
      <p:sp>
        <p:nvSpPr>
          <p:cNvPr id="16" name="순서도: 판단 15">
            <a:extLst>
              <a:ext uri="{FF2B5EF4-FFF2-40B4-BE49-F238E27FC236}">
                <a16:creationId xmlns:a16="http://schemas.microsoft.com/office/drawing/2014/main" id="{90182BB7-40CF-4494-A24A-9CEC20852BC5}"/>
              </a:ext>
            </a:extLst>
          </p:cNvPr>
          <p:cNvSpPr/>
          <p:nvPr/>
        </p:nvSpPr>
        <p:spPr>
          <a:xfrm>
            <a:off x="8239701" y="2009569"/>
            <a:ext cx="1232561" cy="536831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Make list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C296851-D8CD-4117-9D99-A8A6857A819D}"/>
              </a:ext>
            </a:extLst>
          </p:cNvPr>
          <p:cNvSpPr/>
          <p:nvPr/>
        </p:nvSpPr>
        <p:spPr>
          <a:xfrm>
            <a:off x="6711335" y="1963193"/>
            <a:ext cx="722298" cy="2313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634B9E-851F-4D13-B8C1-E7D1E09F50E9}"/>
              </a:ext>
            </a:extLst>
          </p:cNvPr>
          <p:cNvSpPr/>
          <p:nvPr/>
        </p:nvSpPr>
        <p:spPr>
          <a:xfrm>
            <a:off x="1158259" y="4502693"/>
            <a:ext cx="742122" cy="2283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4442BED-BA70-4F50-ADAA-4EF56A8E5021}"/>
              </a:ext>
            </a:extLst>
          </p:cNvPr>
          <p:cNvSpPr/>
          <p:nvPr/>
        </p:nvSpPr>
        <p:spPr>
          <a:xfrm>
            <a:off x="793825" y="2593510"/>
            <a:ext cx="769931" cy="2027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A9F68-4AAE-4363-82DD-89C70047EEE2}"/>
              </a:ext>
            </a:extLst>
          </p:cNvPr>
          <p:cNvSpPr/>
          <p:nvPr/>
        </p:nvSpPr>
        <p:spPr>
          <a:xfrm>
            <a:off x="8390131" y="5096904"/>
            <a:ext cx="742122" cy="3389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name</a:t>
            </a:r>
            <a:endParaRPr lang="ko-KR" altLang="en-US" sz="1000" u="sng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0A7F8F6-7841-4956-8C90-42CC3872BBF4}"/>
              </a:ext>
            </a:extLst>
          </p:cNvPr>
          <p:cNvSpPr/>
          <p:nvPr/>
        </p:nvSpPr>
        <p:spPr>
          <a:xfrm>
            <a:off x="932321" y="2255555"/>
            <a:ext cx="465131" cy="1875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ID</a:t>
            </a:r>
            <a:endParaRPr lang="ko-KR" altLang="en-US" sz="1000" u="sng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D57FD4-49C0-4176-9A06-C0A89B75E7EB}"/>
              </a:ext>
            </a:extLst>
          </p:cNvPr>
          <p:cNvSpPr/>
          <p:nvPr/>
        </p:nvSpPr>
        <p:spPr>
          <a:xfrm>
            <a:off x="793825" y="2919285"/>
            <a:ext cx="769931" cy="2027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level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909E7AF-4113-49A0-B010-5394E292D867}"/>
              </a:ext>
            </a:extLst>
          </p:cNvPr>
          <p:cNvSpPr/>
          <p:nvPr/>
        </p:nvSpPr>
        <p:spPr>
          <a:xfrm>
            <a:off x="693780" y="3481633"/>
            <a:ext cx="928958" cy="2634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number</a:t>
            </a:r>
            <a:endParaRPr lang="ko-KR" altLang="en-US" sz="1000" u="sng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B76EEA-9ED0-440C-A065-B7A975331524}"/>
              </a:ext>
            </a:extLst>
          </p:cNvPr>
          <p:cNvSpPr/>
          <p:nvPr/>
        </p:nvSpPr>
        <p:spPr>
          <a:xfrm>
            <a:off x="793825" y="3188567"/>
            <a:ext cx="769931" cy="2027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pw</a:t>
            </a:r>
            <a:endParaRPr lang="ko-KR" altLang="en-US" sz="10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9D63ACD-3C63-4A37-B78B-005C0958109C}"/>
              </a:ext>
            </a:extLst>
          </p:cNvPr>
          <p:cNvCxnSpPr>
            <a:stCxn id="21" idx="6"/>
          </p:cNvCxnSpPr>
          <p:nvPr/>
        </p:nvCxnSpPr>
        <p:spPr>
          <a:xfrm>
            <a:off x="1397452" y="2349308"/>
            <a:ext cx="385506" cy="345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93D295B-96F7-48B3-8FB4-86844A668D01}"/>
              </a:ext>
            </a:extLst>
          </p:cNvPr>
          <p:cNvCxnSpPr>
            <a:stCxn id="19" idx="6"/>
            <a:endCxn id="4" idx="1"/>
          </p:cNvCxnSpPr>
          <p:nvPr/>
        </p:nvCxnSpPr>
        <p:spPr>
          <a:xfrm>
            <a:off x="1563756" y="2694860"/>
            <a:ext cx="219202" cy="122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7F453D-469D-4B24-9236-69F9C308E110}"/>
              </a:ext>
            </a:extLst>
          </p:cNvPr>
          <p:cNvCxnSpPr>
            <a:stCxn id="22" idx="6"/>
            <a:endCxn id="4" idx="1"/>
          </p:cNvCxnSpPr>
          <p:nvPr/>
        </p:nvCxnSpPr>
        <p:spPr>
          <a:xfrm flipV="1">
            <a:off x="1563756" y="2817496"/>
            <a:ext cx="219202" cy="203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FCCC62A-B674-42F2-A095-18C6A0E9DA11}"/>
              </a:ext>
            </a:extLst>
          </p:cNvPr>
          <p:cNvCxnSpPr>
            <a:stCxn id="24" idx="6"/>
          </p:cNvCxnSpPr>
          <p:nvPr/>
        </p:nvCxnSpPr>
        <p:spPr>
          <a:xfrm flipV="1">
            <a:off x="1563756" y="2918846"/>
            <a:ext cx="219202" cy="371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BD95A44-CCB0-4AE7-BB08-C575640D6BD4}"/>
              </a:ext>
            </a:extLst>
          </p:cNvPr>
          <p:cNvCxnSpPr>
            <a:stCxn id="23" idx="6"/>
          </p:cNvCxnSpPr>
          <p:nvPr/>
        </p:nvCxnSpPr>
        <p:spPr>
          <a:xfrm flipV="1">
            <a:off x="1622738" y="2932418"/>
            <a:ext cx="285575" cy="680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81B8D9D-0C5A-40CC-9466-410C856EC497}"/>
              </a:ext>
            </a:extLst>
          </p:cNvPr>
          <p:cNvCxnSpPr>
            <a:stCxn id="4" idx="0"/>
          </p:cNvCxnSpPr>
          <p:nvPr/>
        </p:nvCxnSpPr>
        <p:spPr>
          <a:xfrm flipV="1">
            <a:off x="2064297" y="2041694"/>
            <a:ext cx="281338" cy="660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7CC80A0-9A23-48F2-AB8E-43AB0E94B960}"/>
              </a:ext>
            </a:extLst>
          </p:cNvPr>
          <p:cNvCxnSpPr/>
          <p:nvPr/>
        </p:nvCxnSpPr>
        <p:spPr>
          <a:xfrm flipH="1">
            <a:off x="2087871" y="2041694"/>
            <a:ext cx="311857" cy="714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FB39E76-FF2F-4158-ABE3-346DCABD5F81}"/>
              </a:ext>
            </a:extLst>
          </p:cNvPr>
          <p:cNvCxnSpPr/>
          <p:nvPr/>
        </p:nvCxnSpPr>
        <p:spPr>
          <a:xfrm flipV="1">
            <a:off x="3149128" y="1549088"/>
            <a:ext cx="781282" cy="240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6420FB-7999-4B1C-9027-6932ACA2F46C}"/>
              </a:ext>
            </a:extLst>
          </p:cNvPr>
          <p:cNvSpPr txBox="1"/>
          <p:nvPr/>
        </p:nvSpPr>
        <p:spPr>
          <a:xfrm>
            <a:off x="1960272" y="2197981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0A68716-EBC8-4858-B0EA-AF9A39DA8D34}"/>
              </a:ext>
            </a:extLst>
          </p:cNvPr>
          <p:cNvCxnSpPr>
            <a:cxnSpLocks/>
          </p:cNvCxnSpPr>
          <p:nvPr/>
        </p:nvCxnSpPr>
        <p:spPr>
          <a:xfrm flipV="1">
            <a:off x="3082868" y="1549088"/>
            <a:ext cx="952961" cy="323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35EE88-F95B-4946-857E-255779D87A77}"/>
              </a:ext>
            </a:extLst>
          </p:cNvPr>
          <p:cNvSpPr txBox="1"/>
          <p:nvPr/>
        </p:nvSpPr>
        <p:spPr>
          <a:xfrm>
            <a:off x="3368510" y="146169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3C653907-3153-47A1-BCFD-238A6C9829C9}"/>
              </a:ext>
            </a:extLst>
          </p:cNvPr>
          <p:cNvSpPr/>
          <p:nvPr/>
        </p:nvSpPr>
        <p:spPr>
          <a:xfrm>
            <a:off x="3880655" y="522125"/>
            <a:ext cx="971680" cy="2629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number</a:t>
            </a:r>
            <a:endParaRPr lang="ko-KR" altLang="en-US" sz="1000" u="sng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F8FA937-9F7C-4193-A529-68094447EC76}"/>
              </a:ext>
            </a:extLst>
          </p:cNvPr>
          <p:cNvSpPr/>
          <p:nvPr/>
        </p:nvSpPr>
        <p:spPr>
          <a:xfrm>
            <a:off x="1571488" y="1415409"/>
            <a:ext cx="1032765" cy="2919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Start date</a:t>
            </a:r>
            <a:endParaRPr lang="ko-KR" altLang="en-US" sz="10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761698B-FB87-4284-8403-C78E1540ADCE}"/>
              </a:ext>
            </a:extLst>
          </p:cNvPr>
          <p:cNvSpPr/>
          <p:nvPr/>
        </p:nvSpPr>
        <p:spPr>
          <a:xfrm>
            <a:off x="2920445" y="787371"/>
            <a:ext cx="979135" cy="308620"/>
          </a:xfrm>
          <a:prstGeom prst="ellips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Num</a:t>
            </a:r>
            <a:r>
              <a:rPr lang="en-US" altLang="ko-KR" sz="1000" dirty="0"/>
              <a:t> of users</a:t>
            </a:r>
            <a:endParaRPr lang="ko-KR" altLang="en-US" sz="1000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C760DCE-A5AA-4A33-88BF-70B4F017492A}"/>
              </a:ext>
            </a:extLst>
          </p:cNvPr>
          <p:cNvCxnSpPr/>
          <p:nvPr/>
        </p:nvCxnSpPr>
        <p:spPr>
          <a:xfrm>
            <a:off x="2310937" y="1707316"/>
            <a:ext cx="330318" cy="82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B28AB81-3B03-436E-B0E1-177DC4E74D30}"/>
              </a:ext>
            </a:extLst>
          </p:cNvPr>
          <p:cNvCxnSpPr/>
          <p:nvPr/>
        </p:nvCxnSpPr>
        <p:spPr>
          <a:xfrm>
            <a:off x="3539769" y="1095991"/>
            <a:ext cx="359811" cy="177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D50670A-2A22-4616-B268-6458EEBC75A6}"/>
              </a:ext>
            </a:extLst>
          </p:cNvPr>
          <p:cNvCxnSpPr>
            <a:cxnSpLocks/>
            <a:stCxn id="50" idx="4"/>
            <a:endCxn id="6" idx="0"/>
          </p:cNvCxnSpPr>
          <p:nvPr/>
        </p:nvCxnSpPr>
        <p:spPr>
          <a:xfrm flipH="1">
            <a:off x="4221360" y="785114"/>
            <a:ext cx="145135" cy="48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57E118D-F3E3-45E0-AD73-11170CED5F23}"/>
              </a:ext>
            </a:extLst>
          </p:cNvPr>
          <p:cNvCxnSpPr>
            <a:stCxn id="4" idx="2"/>
          </p:cNvCxnSpPr>
          <p:nvPr/>
        </p:nvCxnSpPr>
        <p:spPr>
          <a:xfrm>
            <a:off x="2064297" y="2932418"/>
            <a:ext cx="411799" cy="458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691C41A-4261-4616-96AF-B5E0FAFC0230}"/>
              </a:ext>
            </a:extLst>
          </p:cNvPr>
          <p:cNvCxnSpPr>
            <a:cxnSpLocks/>
          </p:cNvCxnSpPr>
          <p:nvPr/>
        </p:nvCxnSpPr>
        <p:spPr>
          <a:xfrm>
            <a:off x="2673510" y="3639021"/>
            <a:ext cx="336395" cy="781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F17FD3A8-5F37-4D8A-9E7A-B234D0F61B60}"/>
              </a:ext>
            </a:extLst>
          </p:cNvPr>
          <p:cNvCxnSpPr>
            <a:cxnSpLocks/>
          </p:cNvCxnSpPr>
          <p:nvPr/>
        </p:nvCxnSpPr>
        <p:spPr>
          <a:xfrm>
            <a:off x="2603468" y="3613345"/>
            <a:ext cx="356733" cy="806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EF3AF37-68A1-43DF-B3CD-AD958AF06088}"/>
              </a:ext>
            </a:extLst>
          </p:cNvPr>
          <p:cNvSpPr txBox="1"/>
          <p:nvPr/>
        </p:nvSpPr>
        <p:spPr>
          <a:xfrm>
            <a:off x="2360894" y="30080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27A1A2-C152-4072-BD0F-78EE7CB1B570}"/>
              </a:ext>
            </a:extLst>
          </p:cNvPr>
          <p:cNvSpPr txBox="1"/>
          <p:nvPr/>
        </p:nvSpPr>
        <p:spPr>
          <a:xfrm>
            <a:off x="2891317" y="3918396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1B7A8A7-AAD6-4C8F-ABD4-E0F686FC958E}"/>
              </a:ext>
            </a:extLst>
          </p:cNvPr>
          <p:cNvSpPr/>
          <p:nvPr/>
        </p:nvSpPr>
        <p:spPr>
          <a:xfrm>
            <a:off x="2360894" y="5269742"/>
            <a:ext cx="938371" cy="23540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number</a:t>
            </a:r>
            <a:endParaRPr lang="ko-KR" altLang="en-US" sz="1000" u="sng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FA3248D-213A-482F-98EA-5FCD9B27361F}"/>
              </a:ext>
            </a:extLst>
          </p:cNvPr>
          <p:cNvSpPr/>
          <p:nvPr/>
        </p:nvSpPr>
        <p:spPr>
          <a:xfrm>
            <a:off x="6009334" y="2151228"/>
            <a:ext cx="742122" cy="22833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genre</a:t>
            </a:r>
            <a:endParaRPr lang="ko-KR" altLang="en-US" sz="1000" dirty="0"/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9C4BC6B-2960-4DF3-BF64-3B0D5353E4D6}"/>
              </a:ext>
            </a:extLst>
          </p:cNvPr>
          <p:cNvCxnSpPr>
            <a:stCxn id="18" idx="6"/>
            <a:endCxn id="8" idx="1"/>
          </p:cNvCxnSpPr>
          <p:nvPr/>
        </p:nvCxnSpPr>
        <p:spPr>
          <a:xfrm flipV="1">
            <a:off x="1900381" y="4551739"/>
            <a:ext cx="788429" cy="65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854C32C-8FA3-466C-B9CE-7D770DCAEC06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2830080" y="4691529"/>
            <a:ext cx="75674" cy="578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A499360-ED85-40B9-821D-C197FB5D1CE8}"/>
              </a:ext>
            </a:extLst>
          </p:cNvPr>
          <p:cNvCxnSpPr>
            <a:stCxn id="8" idx="3"/>
          </p:cNvCxnSpPr>
          <p:nvPr/>
        </p:nvCxnSpPr>
        <p:spPr>
          <a:xfrm flipV="1">
            <a:off x="3437015" y="4226482"/>
            <a:ext cx="784345" cy="325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BB1F44B-54D3-4DD0-9FB2-FDDA9DF4919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844689" y="3086999"/>
            <a:ext cx="1323928" cy="929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8534C34-0EDF-49C7-8C27-8C1E5C1A62C8}"/>
              </a:ext>
            </a:extLst>
          </p:cNvPr>
          <p:cNvSpPr txBox="1"/>
          <p:nvPr/>
        </p:nvSpPr>
        <p:spPr>
          <a:xfrm>
            <a:off x="3620113" y="4094938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82FD90-6D62-4788-95E5-BD2EF6FA5C88}"/>
              </a:ext>
            </a:extLst>
          </p:cNvPr>
          <p:cNvSpPr txBox="1"/>
          <p:nvPr/>
        </p:nvSpPr>
        <p:spPr>
          <a:xfrm>
            <a:off x="5167744" y="3374702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63632BD5-D04D-45C3-95E1-820BA7D4C02D}"/>
              </a:ext>
            </a:extLst>
          </p:cNvPr>
          <p:cNvCxnSpPr/>
          <p:nvPr/>
        </p:nvCxnSpPr>
        <p:spPr>
          <a:xfrm>
            <a:off x="4559311" y="1549088"/>
            <a:ext cx="410179" cy="199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0539EEE-782E-4A07-BAD6-66CA0ACB4660}"/>
              </a:ext>
            </a:extLst>
          </p:cNvPr>
          <p:cNvCxnSpPr/>
          <p:nvPr/>
        </p:nvCxnSpPr>
        <p:spPr>
          <a:xfrm>
            <a:off x="4508837" y="1562492"/>
            <a:ext cx="410179" cy="199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1C91DA78-E801-4693-A2A8-29C38DA9A4F2}"/>
              </a:ext>
            </a:extLst>
          </p:cNvPr>
          <p:cNvCxnSpPr/>
          <p:nvPr/>
        </p:nvCxnSpPr>
        <p:spPr>
          <a:xfrm>
            <a:off x="5685183" y="1959958"/>
            <a:ext cx="596347" cy="97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88FD927-2E78-473E-B9D5-7271DE5F54B3}"/>
              </a:ext>
            </a:extLst>
          </p:cNvPr>
          <p:cNvCxnSpPr/>
          <p:nvPr/>
        </p:nvCxnSpPr>
        <p:spPr>
          <a:xfrm>
            <a:off x="5644645" y="1979659"/>
            <a:ext cx="596347" cy="972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2FA3C19-0853-4C78-8D2C-F4C5B1E4F52D}"/>
              </a:ext>
            </a:extLst>
          </p:cNvPr>
          <p:cNvSpPr txBox="1"/>
          <p:nvPr/>
        </p:nvSpPr>
        <p:spPr>
          <a:xfrm>
            <a:off x="4819012" y="14382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7F1396D-5F38-4B2B-9F23-213BC96B326D}"/>
              </a:ext>
            </a:extLst>
          </p:cNvPr>
          <p:cNvSpPr txBox="1"/>
          <p:nvPr/>
        </p:nvSpPr>
        <p:spPr>
          <a:xfrm>
            <a:off x="5655038" y="247039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BD4D0D9-2308-4844-A705-4D9C8974F83F}"/>
              </a:ext>
            </a:extLst>
          </p:cNvPr>
          <p:cNvSpPr/>
          <p:nvPr/>
        </p:nvSpPr>
        <p:spPr>
          <a:xfrm>
            <a:off x="4503012" y="2911182"/>
            <a:ext cx="991660" cy="248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playtime</a:t>
            </a:r>
            <a:endParaRPr lang="ko-KR" altLang="en-US" sz="1000" dirty="0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AE83C3AC-9A18-4537-94E3-59D054D590A6}"/>
              </a:ext>
            </a:extLst>
          </p:cNvPr>
          <p:cNvSpPr/>
          <p:nvPr/>
        </p:nvSpPr>
        <p:spPr>
          <a:xfrm>
            <a:off x="7012956" y="2283411"/>
            <a:ext cx="971680" cy="2629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number</a:t>
            </a:r>
            <a:endParaRPr lang="ko-KR" altLang="en-US" sz="1000" u="sng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9674617C-7AB1-4C6A-93EA-9EEE591DC640}"/>
              </a:ext>
            </a:extLst>
          </p:cNvPr>
          <p:cNvCxnSpPr>
            <a:cxnSpLocks/>
          </p:cNvCxnSpPr>
          <p:nvPr/>
        </p:nvCxnSpPr>
        <p:spPr>
          <a:xfrm>
            <a:off x="6380395" y="2430361"/>
            <a:ext cx="73414" cy="495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F3EB30D-F616-48A8-850D-7D49ADC2A230}"/>
              </a:ext>
            </a:extLst>
          </p:cNvPr>
          <p:cNvCxnSpPr>
            <a:endCxn id="7" idx="0"/>
          </p:cNvCxnSpPr>
          <p:nvPr/>
        </p:nvCxnSpPr>
        <p:spPr>
          <a:xfrm flipH="1">
            <a:off x="6681367" y="2165743"/>
            <a:ext cx="253748" cy="773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53FDC17-CCF6-4CB0-B112-555C0F14A4FD}"/>
              </a:ext>
            </a:extLst>
          </p:cNvPr>
          <p:cNvCxnSpPr>
            <a:stCxn id="102" idx="3"/>
          </p:cNvCxnSpPr>
          <p:nvPr/>
        </p:nvCxnSpPr>
        <p:spPr>
          <a:xfrm flipH="1">
            <a:off x="6805502" y="2507886"/>
            <a:ext cx="349753" cy="431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B2D0129-3C29-4129-8390-9E040056FDF2}"/>
              </a:ext>
            </a:extLst>
          </p:cNvPr>
          <p:cNvCxnSpPr/>
          <p:nvPr/>
        </p:nvCxnSpPr>
        <p:spPr>
          <a:xfrm flipV="1">
            <a:off x="7194116" y="2443061"/>
            <a:ext cx="1327032" cy="495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9D83DD8-6CC1-4B6C-9C8E-77DE5AA3CCBB}"/>
              </a:ext>
            </a:extLst>
          </p:cNvPr>
          <p:cNvCxnSpPr>
            <a:cxnSpLocks/>
          </p:cNvCxnSpPr>
          <p:nvPr/>
        </p:nvCxnSpPr>
        <p:spPr>
          <a:xfrm flipV="1">
            <a:off x="9288440" y="1769699"/>
            <a:ext cx="269178" cy="4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4CAFD0D-D2F1-4C9A-A2F4-6931A6CFAC88}"/>
              </a:ext>
            </a:extLst>
          </p:cNvPr>
          <p:cNvCxnSpPr>
            <a:cxnSpLocks/>
          </p:cNvCxnSpPr>
          <p:nvPr/>
        </p:nvCxnSpPr>
        <p:spPr>
          <a:xfrm flipV="1">
            <a:off x="9303031" y="1798386"/>
            <a:ext cx="269178" cy="408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CD108-D8EA-4761-9CDA-7882210D650A}"/>
              </a:ext>
            </a:extLst>
          </p:cNvPr>
          <p:cNvSpPr txBox="1"/>
          <p:nvPr/>
        </p:nvSpPr>
        <p:spPr>
          <a:xfrm>
            <a:off x="7899846" y="271190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F5FF3C9-A8C3-49E1-9FEE-16A7FC7856DB}"/>
              </a:ext>
            </a:extLst>
          </p:cNvPr>
          <p:cNvSpPr txBox="1"/>
          <p:nvPr/>
        </p:nvSpPr>
        <p:spPr>
          <a:xfrm>
            <a:off x="9092507" y="1744530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4F12408-0CBD-4E31-8CD2-3DA4A778A1C0}"/>
              </a:ext>
            </a:extLst>
          </p:cNvPr>
          <p:cNvSpPr/>
          <p:nvPr/>
        </p:nvSpPr>
        <p:spPr>
          <a:xfrm>
            <a:off x="9236104" y="1035151"/>
            <a:ext cx="815050" cy="2414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name</a:t>
            </a:r>
            <a:endParaRPr lang="ko-KR" altLang="en-US" sz="1000" u="sng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FF33D460-BCDD-4F5C-983A-6DD7ECA6C16C}"/>
              </a:ext>
            </a:extLst>
          </p:cNvPr>
          <p:cNvCxnSpPr>
            <a:stCxn id="117" idx="4"/>
            <a:endCxn id="9" idx="0"/>
          </p:cNvCxnSpPr>
          <p:nvPr/>
        </p:nvCxnSpPr>
        <p:spPr>
          <a:xfrm>
            <a:off x="9643629" y="1276566"/>
            <a:ext cx="407526" cy="2944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AE3491EB-15C8-480B-B93A-7D1FCDAF838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761192" y="4760707"/>
            <a:ext cx="439196" cy="336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F9C4E7B-BC93-4D0D-90FD-1ED79CBEE4AA}"/>
              </a:ext>
            </a:extLst>
          </p:cNvPr>
          <p:cNvCxnSpPr>
            <a:cxnSpLocks/>
          </p:cNvCxnSpPr>
          <p:nvPr/>
        </p:nvCxnSpPr>
        <p:spPr>
          <a:xfrm flipH="1">
            <a:off x="5489383" y="2971382"/>
            <a:ext cx="666293" cy="7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타원 147">
            <a:extLst>
              <a:ext uri="{FF2B5EF4-FFF2-40B4-BE49-F238E27FC236}">
                <a16:creationId xmlns:a16="http://schemas.microsoft.com/office/drawing/2014/main" id="{BF8906B9-C788-4D5C-9AC1-D15B47BCAC69}"/>
              </a:ext>
            </a:extLst>
          </p:cNvPr>
          <p:cNvSpPr/>
          <p:nvPr/>
        </p:nvSpPr>
        <p:spPr>
          <a:xfrm>
            <a:off x="7778032" y="1607174"/>
            <a:ext cx="722298" cy="23138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rank</a:t>
            </a:r>
            <a:endParaRPr lang="ko-KR" altLang="en-US" sz="1000" dirty="0"/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0DAC1B24-6CC7-423C-8C6F-FBA5002096B0}"/>
              </a:ext>
            </a:extLst>
          </p:cNvPr>
          <p:cNvCxnSpPr>
            <a:stCxn id="148" idx="4"/>
          </p:cNvCxnSpPr>
          <p:nvPr/>
        </p:nvCxnSpPr>
        <p:spPr>
          <a:xfrm>
            <a:off x="8139181" y="1838561"/>
            <a:ext cx="482311" cy="272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334CC00-9854-4482-962E-6B12886E7ED1}"/>
              </a:ext>
            </a:extLst>
          </p:cNvPr>
          <p:cNvSpPr/>
          <p:nvPr/>
        </p:nvSpPr>
        <p:spPr>
          <a:xfrm>
            <a:off x="5113855" y="4894502"/>
            <a:ext cx="1025499" cy="2958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album</a:t>
            </a:r>
            <a:endParaRPr lang="ko-KR" altLang="en-US" sz="1400" dirty="0"/>
          </a:p>
        </p:txBody>
      </p:sp>
      <p:sp>
        <p:nvSpPr>
          <p:cNvPr id="153" name="순서도: 판단 152">
            <a:extLst>
              <a:ext uri="{FF2B5EF4-FFF2-40B4-BE49-F238E27FC236}">
                <a16:creationId xmlns:a16="http://schemas.microsoft.com/office/drawing/2014/main" id="{79579432-5D4E-4F0B-8C33-5C80A219990F}"/>
              </a:ext>
            </a:extLst>
          </p:cNvPr>
          <p:cNvSpPr/>
          <p:nvPr/>
        </p:nvSpPr>
        <p:spPr>
          <a:xfrm>
            <a:off x="5741909" y="3850889"/>
            <a:ext cx="1216865" cy="417986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Belong to</a:t>
            </a:r>
            <a:endParaRPr lang="ko-KR" altLang="en-US" sz="1000" dirty="0"/>
          </a:p>
        </p:txBody>
      </p:sp>
      <p:sp>
        <p:nvSpPr>
          <p:cNvPr id="157" name="순서도: 판단 156">
            <a:extLst>
              <a:ext uri="{FF2B5EF4-FFF2-40B4-BE49-F238E27FC236}">
                <a16:creationId xmlns:a16="http://schemas.microsoft.com/office/drawing/2014/main" id="{B6BDB144-F749-485C-B0D1-AC03E37975D0}"/>
              </a:ext>
            </a:extLst>
          </p:cNvPr>
          <p:cNvSpPr/>
          <p:nvPr/>
        </p:nvSpPr>
        <p:spPr>
          <a:xfrm>
            <a:off x="6677659" y="4636725"/>
            <a:ext cx="1608997" cy="507632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Made by</a:t>
            </a:r>
            <a:endParaRPr lang="ko-KR" altLang="en-US" sz="100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3EE5F6D-4A94-42F8-8B9B-05E9A80C450C}"/>
              </a:ext>
            </a:extLst>
          </p:cNvPr>
          <p:cNvSpPr/>
          <p:nvPr/>
        </p:nvSpPr>
        <p:spPr>
          <a:xfrm>
            <a:off x="4102567" y="5364848"/>
            <a:ext cx="742122" cy="3389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name</a:t>
            </a:r>
            <a:endParaRPr lang="ko-KR" altLang="en-US" sz="1000" dirty="0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15EF0113-6CF0-46BE-B7B7-BA6E7C94CEDB}"/>
              </a:ext>
            </a:extLst>
          </p:cNvPr>
          <p:cNvSpPr/>
          <p:nvPr/>
        </p:nvSpPr>
        <p:spPr>
          <a:xfrm>
            <a:off x="5741909" y="5545663"/>
            <a:ext cx="971680" cy="2629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number</a:t>
            </a:r>
            <a:endParaRPr lang="ko-KR" altLang="en-US" sz="1000" u="sng" dirty="0"/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43CF0F1-66FE-4BB8-9512-1C482AA29989}"/>
              </a:ext>
            </a:extLst>
          </p:cNvPr>
          <p:cNvCxnSpPr>
            <a:stCxn id="158" idx="7"/>
          </p:cNvCxnSpPr>
          <p:nvPr/>
        </p:nvCxnSpPr>
        <p:spPr>
          <a:xfrm flipV="1">
            <a:off x="4736008" y="5190394"/>
            <a:ext cx="377847" cy="224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76567D7B-0B5A-4D68-B087-3D9DD19FC5CB}"/>
              </a:ext>
            </a:extLst>
          </p:cNvPr>
          <p:cNvCxnSpPr>
            <a:stCxn id="161" idx="1"/>
          </p:cNvCxnSpPr>
          <p:nvPr/>
        </p:nvCxnSpPr>
        <p:spPr>
          <a:xfrm flipH="1" flipV="1">
            <a:off x="5822529" y="5198629"/>
            <a:ext cx="61679" cy="385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E7C42222-E6BE-43FE-B3EF-DF2969F39EFB}"/>
              </a:ext>
            </a:extLst>
          </p:cNvPr>
          <p:cNvCxnSpPr>
            <a:stCxn id="7" idx="2"/>
            <a:endCxn id="153" idx="0"/>
          </p:cNvCxnSpPr>
          <p:nvPr/>
        </p:nvCxnSpPr>
        <p:spPr>
          <a:xfrm flipH="1">
            <a:off x="6350342" y="3234945"/>
            <a:ext cx="331025" cy="61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44562C2-FB46-44E7-B0E0-004393972C98}"/>
              </a:ext>
            </a:extLst>
          </p:cNvPr>
          <p:cNvCxnSpPr/>
          <p:nvPr/>
        </p:nvCxnSpPr>
        <p:spPr>
          <a:xfrm flipH="1">
            <a:off x="6376243" y="3256890"/>
            <a:ext cx="331025" cy="615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8B082B30-AFF3-4BC8-B36E-6A675A00BD41}"/>
              </a:ext>
            </a:extLst>
          </p:cNvPr>
          <p:cNvCxnSpPr>
            <a:endCxn id="152" idx="0"/>
          </p:cNvCxnSpPr>
          <p:nvPr/>
        </p:nvCxnSpPr>
        <p:spPr>
          <a:xfrm flipH="1">
            <a:off x="5626605" y="4215870"/>
            <a:ext cx="512749" cy="67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641F8BAA-A7AC-4B55-BED9-BEA2A3A88091}"/>
              </a:ext>
            </a:extLst>
          </p:cNvPr>
          <p:cNvCxnSpPr/>
          <p:nvPr/>
        </p:nvCxnSpPr>
        <p:spPr>
          <a:xfrm flipH="1">
            <a:off x="5652160" y="4227680"/>
            <a:ext cx="512749" cy="67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6B26154-2B10-461D-8F20-79A71C93EB9F}"/>
              </a:ext>
            </a:extLst>
          </p:cNvPr>
          <p:cNvCxnSpPr>
            <a:cxnSpLocks/>
            <a:stCxn id="152" idx="3"/>
          </p:cNvCxnSpPr>
          <p:nvPr/>
        </p:nvCxnSpPr>
        <p:spPr>
          <a:xfrm flipV="1">
            <a:off x="6139354" y="4892690"/>
            <a:ext cx="565707" cy="14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24637D59-4461-408D-949E-5D9BBB6AFB07}"/>
              </a:ext>
            </a:extLst>
          </p:cNvPr>
          <p:cNvCxnSpPr/>
          <p:nvPr/>
        </p:nvCxnSpPr>
        <p:spPr>
          <a:xfrm flipV="1">
            <a:off x="6164909" y="4915127"/>
            <a:ext cx="565707" cy="149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85D1B459-F2C3-42C7-88C8-EA195CDA81BA}"/>
              </a:ext>
            </a:extLst>
          </p:cNvPr>
          <p:cNvCxnSpPr>
            <a:cxnSpLocks/>
          </p:cNvCxnSpPr>
          <p:nvPr/>
        </p:nvCxnSpPr>
        <p:spPr>
          <a:xfrm flipV="1">
            <a:off x="8297951" y="4740244"/>
            <a:ext cx="751143" cy="15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3E6DED15-7494-4D43-BFC6-94D98E404CE3}"/>
              </a:ext>
            </a:extLst>
          </p:cNvPr>
          <p:cNvCxnSpPr/>
          <p:nvPr/>
        </p:nvCxnSpPr>
        <p:spPr>
          <a:xfrm flipV="1">
            <a:off x="8272388" y="4715883"/>
            <a:ext cx="751143" cy="152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FDCA289-C070-44E0-A90E-9F9E10AE16CD}"/>
              </a:ext>
            </a:extLst>
          </p:cNvPr>
          <p:cNvSpPr txBox="1"/>
          <p:nvPr/>
        </p:nvSpPr>
        <p:spPr>
          <a:xfrm>
            <a:off x="8278248" y="4648281"/>
            <a:ext cx="3016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</a:t>
            </a:r>
            <a:endParaRPr lang="ko-KR" altLang="en-US" sz="1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C2135CB-22EE-47B3-8759-59C3A62C0B04}"/>
              </a:ext>
            </a:extLst>
          </p:cNvPr>
          <p:cNvSpPr txBox="1"/>
          <p:nvPr/>
        </p:nvSpPr>
        <p:spPr>
          <a:xfrm>
            <a:off x="6450604" y="4964211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14D6D10-B17D-4010-8B6E-25C0FA4CF7AA}"/>
              </a:ext>
            </a:extLst>
          </p:cNvPr>
          <p:cNvSpPr txBox="1"/>
          <p:nvPr/>
        </p:nvSpPr>
        <p:spPr>
          <a:xfrm>
            <a:off x="5651241" y="438115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D3FA387-1FD0-4815-9EC5-CC324EB455E0}"/>
              </a:ext>
            </a:extLst>
          </p:cNvPr>
          <p:cNvSpPr txBox="1"/>
          <p:nvPr/>
        </p:nvSpPr>
        <p:spPr>
          <a:xfrm>
            <a:off x="6200718" y="3439162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F6E51E4-50B4-4DB0-BC92-84C8794C7367}"/>
              </a:ext>
            </a:extLst>
          </p:cNvPr>
          <p:cNvSpPr/>
          <p:nvPr/>
        </p:nvSpPr>
        <p:spPr>
          <a:xfrm>
            <a:off x="4654871" y="821127"/>
            <a:ext cx="971680" cy="26298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pw</a:t>
            </a:r>
            <a:endParaRPr lang="ko-KR" altLang="en-US" sz="1000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9E48F73B-C23F-40CA-AE59-0A2CB14E5E57}"/>
              </a:ext>
            </a:extLst>
          </p:cNvPr>
          <p:cNvCxnSpPr>
            <a:cxnSpLocks/>
          </p:cNvCxnSpPr>
          <p:nvPr/>
        </p:nvCxnSpPr>
        <p:spPr>
          <a:xfrm flipH="1">
            <a:off x="4530701" y="1095543"/>
            <a:ext cx="650047" cy="160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454C9AE4-16C0-4D4B-BBAF-A11DCC1F5723}"/>
              </a:ext>
            </a:extLst>
          </p:cNvPr>
          <p:cNvSpPr/>
          <p:nvPr/>
        </p:nvSpPr>
        <p:spPr>
          <a:xfrm>
            <a:off x="779010" y="1969014"/>
            <a:ext cx="769931" cy="2027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email</a:t>
            </a:r>
            <a:endParaRPr lang="ko-KR" altLang="en-US" sz="1000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6D9AF7F-CE65-442B-A9B3-41C02C3D5126}"/>
              </a:ext>
            </a:extLst>
          </p:cNvPr>
          <p:cNvCxnSpPr>
            <a:cxnSpLocks/>
          </p:cNvCxnSpPr>
          <p:nvPr/>
        </p:nvCxnSpPr>
        <p:spPr>
          <a:xfrm>
            <a:off x="1397452" y="2158808"/>
            <a:ext cx="521280" cy="543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타원 127">
            <a:extLst>
              <a:ext uri="{FF2B5EF4-FFF2-40B4-BE49-F238E27FC236}">
                <a16:creationId xmlns:a16="http://schemas.microsoft.com/office/drawing/2014/main" id="{C70DF1AF-539C-4176-8BE1-3F7DD38AF0ED}"/>
              </a:ext>
            </a:extLst>
          </p:cNvPr>
          <p:cNvSpPr/>
          <p:nvPr/>
        </p:nvSpPr>
        <p:spPr>
          <a:xfrm>
            <a:off x="1426710" y="3759714"/>
            <a:ext cx="787939" cy="1862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phone</a:t>
            </a:r>
            <a:endParaRPr lang="ko-KR" altLang="en-US" sz="1000" dirty="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4D6C6BB-6769-4CBF-8AA0-A755F90BE194}"/>
              </a:ext>
            </a:extLst>
          </p:cNvPr>
          <p:cNvCxnSpPr>
            <a:cxnSpLocks/>
          </p:cNvCxnSpPr>
          <p:nvPr/>
        </p:nvCxnSpPr>
        <p:spPr>
          <a:xfrm flipV="1">
            <a:off x="1775138" y="2946381"/>
            <a:ext cx="154385" cy="819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C3633063-ACD2-4612-919A-366576E4708B}"/>
              </a:ext>
            </a:extLst>
          </p:cNvPr>
          <p:cNvSpPr/>
          <p:nvPr/>
        </p:nvSpPr>
        <p:spPr>
          <a:xfrm>
            <a:off x="10125104" y="1073251"/>
            <a:ext cx="873096" cy="2743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country</a:t>
            </a:r>
            <a:endParaRPr lang="ko-KR" altLang="en-US" sz="1000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4E3B7D57-C7F3-493A-87DB-D5A039C7799D}"/>
              </a:ext>
            </a:extLst>
          </p:cNvPr>
          <p:cNvCxnSpPr>
            <a:cxnSpLocks/>
          </p:cNvCxnSpPr>
          <p:nvPr/>
        </p:nvCxnSpPr>
        <p:spPr>
          <a:xfrm flipH="1">
            <a:off x="10248900" y="1349543"/>
            <a:ext cx="303949" cy="224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4AF6ED28-4855-4C67-9CFD-CD57C8E7E2BD}"/>
              </a:ext>
            </a:extLst>
          </p:cNvPr>
          <p:cNvSpPr/>
          <p:nvPr/>
        </p:nvSpPr>
        <p:spPr>
          <a:xfrm>
            <a:off x="9456932" y="5090275"/>
            <a:ext cx="893016" cy="3389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u="sng" dirty="0"/>
              <a:t>number</a:t>
            </a:r>
            <a:endParaRPr lang="ko-KR" altLang="en-US" sz="1000" u="sng" dirty="0"/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EDEA260C-3790-426B-94BF-9051C6DCD78A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9674924" y="4760707"/>
            <a:ext cx="228516" cy="3295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5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61</Words>
  <Application>Microsoft Office PowerPoint</Application>
  <PresentationFormat>와이드스크린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33</cp:revision>
  <dcterms:created xsi:type="dcterms:W3CDTF">2017-10-16T11:30:51Z</dcterms:created>
  <dcterms:modified xsi:type="dcterms:W3CDTF">2017-10-30T05:11:08Z</dcterms:modified>
</cp:coreProperties>
</file>