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D6D"/>
    <a:srgbClr val="3679A4"/>
    <a:srgbClr val="EEEEEE"/>
    <a:srgbClr val="FFFFFF"/>
    <a:srgbClr val="D71B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C64ADA-2E29-4331-AD89-7BC66B9A7B0C}" v="228" dt="2023-03-07T13:11:35.5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esung" userId="eba24deada9c5843" providerId="LiveId" clId="{2BC64ADA-2E29-4331-AD89-7BC66B9A7B0C}"/>
    <pc:docChg chg="undo redo custSel addSld delSld modSld">
      <pc:chgData name="jaesung" userId="eba24deada9c5843" providerId="LiveId" clId="{2BC64ADA-2E29-4331-AD89-7BC66B9A7B0C}" dt="2023-03-07T13:11:35.550" v="2947"/>
      <pc:docMkLst>
        <pc:docMk/>
      </pc:docMkLst>
      <pc:sldChg chg="modSp mod">
        <pc:chgData name="jaesung" userId="eba24deada9c5843" providerId="LiveId" clId="{2BC64ADA-2E29-4331-AD89-7BC66B9A7B0C}" dt="2023-03-06T13:24:36.441" v="611" actId="20577"/>
        <pc:sldMkLst>
          <pc:docMk/>
          <pc:sldMk cId="2220395151" sldId="256"/>
        </pc:sldMkLst>
        <pc:spChg chg="mod">
          <ac:chgData name="jaesung" userId="eba24deada9c5843" providerId="LiveId" clId="{2BC64ADA-2E29-4331-AD89-7BC66B9A7B0C}" dt="2023-03-06T13:24:36.441" v="611" actId="20577"/>
          <ac:spMkLst>
            <pc:docMk/>
            <pc:sldMk cId="2220395151" sldId="256"/>
            <ac:spMk id="7" creationId="{26A846C9-301D-9C2B-4082-B26A34B5347B}"/>
          </ac:spMkLst>
        </pc:spChg>
      </pc:sldChg>
      <pc:sldChg chg="addSp modSp new mod">
        <pc:chgData name="jaesung" userId="eba24deada9c5843" providerId="LiveId" clId="{2BC64ADA-2E29-4331-AD89-7BC66B9A7B0C}" dt="2023-03-06T12:54:14.671" v="458" actId="20577"/>
        <pc:sldMkLst>
          <pc:docMk/>
          <pc:sldMk cId="1225689870" sldId="257"/>
        </pc:sldMkLst>
        <pc:spChg chg="mod">
          <ac:chgData name="jaesung" userId="eba24deada9c5843" providerId="LiveId" clId="{2BC64ADA-2E29-4331-AD89-7BC66B9A7B0C}" dt="2023-03-06T12:53:20.961" v="398" actId="20577"/>
          <ac:spMkLst>
            <pc:docMk/>
            <pc:sldMk cId="1225689870" sldId="257"/>
            <ac:spMk id="2" creationId="{FA879651-74E5-E49F-3FC7-63ED25BA7415}"/>
          </ac:spMkLst>
        </pc:spChg>
        <pc:spChg chg="mod">
          <ac:chgData name="jaesung" userId="eba24deada9c5843" providerId="LiveId" clId="{2BC64ADA-2E29-4331-AD89-7BC66B9A7B0C}" dt="2023-03-06T12:54:14.671" v="458" actId="20577"/>
          <ac:spMkLst>
            <pc:docMk/>
            <pc:sldMk cId="1225689870" sldId="257"/>
            <ac:spMk id="3" creationId="{576BCDA1-EE95-55CA-664F-74283FC447EA}"/>
          </ac:spMkLst>
        </pc:spChg>
        <pc:cxnChg chg="add mod">
          <ac:chgData name="jaesung" userId="eba24deada9c5843" providerId="LiveId" clId="{2BC64ADA-2E29-4331-AD89-7BC66B9A7B0C}" dt="2023-03-06T12:53:19.373" v="394" actId="14100"/>
          <ac:cxnSpMkLst>
            <pc:docMk/>
            <pc:sldMk cId="1225689870" sldId="257"/>
            <ac:cxnSpMk id="5" creationId="{361C57B1-B066-1425-26CB-0ED4CA5CB4D9}"/>
          </ac:cxnSpMkLst>
        </pc:cxnChg>
        <pc:cxnChg chg="add mod">
          <ac:chgData name="jaesung" userId="eba24deada9c5843" providerId="LiveId" clId="{2BC64ADA-2E29-4331-AD89-7BC66B9A7B0C}" dt="2023-03-06T12:44:30.587" v="57" actId="692"/>
          <ac:cxnSpMkLst>
            <pc:docMk/>
            <pc:sldMk cId="1225689870" sldId="257"/>
            <ac:cxnSpMk id="7" creationId="{AE15D600-66F8-27C7-BC68-8506FDBF3E42}"/>
          </ac:cxnSpMkLst>
        </pc:cxnChg>
      </pc:sldChg>
      <pc:sldChg chg="addSp delSp modSp new mod modNotesTx">
        <pc:chgData name="jaesung" userId="eba24deada9c5843" providerId="LiveId" clId="{2BC64ADA-2E29-4331-AD89-7BC66B9A7B0C}" dt="2023-03-06T13:20:41.979" v="521"/>
        <pc:sldMkLst>
          <pc:docMk/>
          <pc:sldMk cId="2351138728" sldId="258"/>
        </pc:sldMkLst>
        <pc:spChg chg="mod">
          <ac:chgData name="jaesung" userId="eba24deada9c5843" providerId="LiveId" clId="{2BC64ADA-2E29-4331-AD89-7BC66B9A7B0C}" dt="2023-03-06T13:19:22.635" v="511" actId="1076"/>
          <ac:spMkLst>
            <pc:docMk/>
            <pc:sldMk cId="2351138728" sldId="258"/>
            <ac:spMk id="2" creationId="{0423823E-CA6D-0DFA-4403-A7FC715FD5E2}"/>
          </ac:spMkLst>
        </pc:spChg>
        <pc:spChg chg="del mod">
          <ac:chgData name="jaesung" userId="eba24deada9c5843" providerId="LiveId" clId="{2BC64ADA-2E29-4331-AD89-7BC66B9A7B0C}" dt="2023-03-06T12:57:05.804" v="484" actId="478"/>
          <ac:spMkLst>
            <pc:docMk/>
            <pc:sldMk cId="2351138728" sldId="258"/>
            <ac:spMk id="3" creationId="{428B0105-AAFE-4FC4-F4C0-BC3E394DC57A}"/>
          </ac:spMkLst>
        </pc:spChg>
        <pc:picChg chg="add mod ord">
          <ac:chgData name="jaesung" userId="eba24deada9c5843" providerId="LiveId" clId="{2BC64ADA-2E29-4331-AD89-7BC66B9A7B0C}" dt="2023-03-06T13:16:36.959" v="497" actId="1076"/>
          <ac:picMkLst>
            <pc:docMk/>
            <pc:sldMk cId="2351138728" sldId="258"/>
            <ac:picMk id="5" creationId="{4CACAADC-9D23-21C0-FDE5-49FB5959D965}"/>
          </ac:picMkLst>
        </pc:picChg>
        <pc:picChg chg="add mod">
          <ac:chgData name="jaesung" userId="eba24deada9c5843" providerId="LiveId" clId="{2BC64ADA-2E29-4331-AD89-7BC66B9A7B0C}" dt="2023-03-06T13:16:27.008" v="494" actId="1076"/>
          <ac:picMkLst>
            <pc:docMk/>
            <pc:sldMk cId="2351138728" sldId="258"/>
            <ac:picMk id="7" creationId="{9221F391-D0FD-131F-D0B4-8C7C3D41B4CF}"/>
          </ac:picMkLst>
        </pc:picChg>
        <pc:picChg chg="add mod">
          <ac:chgData name="jaesung" userId="eba24deada9c5843" providerId="LiveId" clId="{2BC64ADA-2E29-4331-AD89-7BC66B9A7B0C}" dt="2023-03-06T13:18:56.233" v="508" actId="1076"/>
          <ac:picMkLst>
            <pc:docMk/>
            <pc:sldMk cId="2351138728" sldId="258"/>
            <ac:picMk id="11" creationId="{792AB275-322F-30D5-BB2A-B1DBC0163982}"/>
          </ac:picMkLst>
        </pc:picChg>
        <pc:cxnChg chg="add mod">
          <ac:chgData name="jaesung" userId="eba24deada9c5843" providerId="LiveId" clId="{2BC64ADA-2E29-4331-AD89-7BC66B9A7B0C}" dt="2023-03-06T13:16:58.673" v="503" actId="692"/>
          <ac:cxnSpMkLst>
            <pc:docMk/>
            <pc:sldMk cId="2351138728" sldId="258"/>
            <ac:cxnSpMk id="9" creationId="{0875B425-B387-793D-8008-7E7C56076B28}"/>
          </ac:cxnSpMkLst>
        </pc:cxnChg>
      </pc:sldChg>
      <pc:sldChg chg="new del">
        <pc:chgData name="jaesung" userId="eba24deada9c5843" providerId="LiveId" clId="{2BC64ADA-2E29-4331-AD89-7BC66B9A7B0C}" dt="2023-03-06T13:19:29.704" v="512" actId="47"/>
        <pc:sldMkLst>
          <pc:docMk/>
          <pc:sldMk cId="314857530" sldId="259"/>
        </pc:sldMkLst>
      </pc:sldChg>
      <pc:sldChg chg="addSp delSp modSp add mod modNotesTx">
        <pc:chgData name="jaesung" userId="eba24deada9c5843" providerId="LiveId" clId="{2BC64ADA-2E29-4331-AD89-7BC66B9A7B0C}" dt="2023-03-06T13:22:59.343" v="558" actId="207"/>
        <pc:sldMkLst>
          <pc:docMk/>
          <pc:sldMk cId="1293117353" sldId="259"/>
        </pc:sldMkLst>
        <pc:spChg chg="mod">
          <ac:chgData name="jaesung" userId="eba24deada9c5843" providerId="LiveId" clId="{2BC64ADA-2E29-4331-AD89-7BC66B9A7B0C}" dt="2023-03-06T13:22:59.343" v="558" actId="207"/>
          <ac:spMkLst>
            <pc:docMk/>
            <pc:sldMk cId="1293117353" sldId="259"/>
            <ac:spMk id="2" creationId="{0423823E-CA6D-0DFA-4403-A7FC715FD5E2}"/>
          </ac:spMkLst>
        </pc:spChg>
        <pc:picChg chg="add mod">
          <ac:chgData name="jaesung" userId="eba24deada9c5843" providerId="LiveId" clId="{2BC64ADA-2E29-4331-AD89-7BC66B9A7B0C}" dt="2023-03-06T13:21:45.877" v="528" actId="692"/>
          <ac:picMkLst>
            <pc:docMk/>
            <pc:sldMk cId="1293117353" sldId="259"/>
            <ac:picMk id="4" creationId="{63C3AD85-FC05-D566-15DB-9916B771294F}"/>
          </ac:picMkLst>
        </pc:picChg>
        <pc:picChg chg="del">
          <ac:chgData name="jaesung" userId="eba24deada9c5843" providerId="LiveId" clId="{2BC64ADA-2E29-4331-AD89-7BC66B9A7B0C}" dt="2023-03-06T13:19:34.172" v="515" actId="478"/>
          <ac:picMkLst>
            <pc:docMk/>
            <pc:sldMk cId="1293117353" sldId="259"/>
            <ac:picMk id="5" creationId="{4CACAADC-9D23-21C0-FDE5-49FB5959D965}"/>
          </ac:picMkLst>
        </pc:picChg>
        <pc:picChg chg="del">
          <ac:chgData name="jaesung" userId="eba24deada9c5843" providerId="LiveId" clId="{2BC64ADA-2E29-4331-AD89-7BC66B9A7B0C}" dt="2023-03-06T13:19:33.081" v="514" actId="478"/>
          <ac:picMkLst>
            <pc:docMk/>
            <pc:sldMk cId="1293117353" sldId="259"/>
            <ac:picMk id="7" creationId="{9221F391-D0FD-131F-D0B4-8C7C3D41B4CF}"/>
          </ac:picMkLst>
        </pc:picChg>
        <pc:picChg chg="add del">
          <ac:chgData name="jaesung" userId="eba24deada9c5843" providerId="LiveId" clId="{2BC64ADA-2E29-4331-AD89-7BC66B9A7B0C}" dt="2023-03-06T13:21:51.550" v="530" actId="22"/>
          <ac:picMkLst>
            <pc:docMk/>
            <pc:sldMk cId="1293117353" sldId="259"/>
            <ac:picMk id="8" creationId="{478CA619-94A7-7FC8-8026-2BA1F0CC6B6F}"/>
          </ac:picMkLst>
        </pc:picChg>
        <pc:picChg chg="del">
          <ac:chgData name="jaesung" userId="eba24deada9c5843" providerId="LiveId" clId="{2BC64ADA-2E29-4331-AD89-7BC66B9A7B0C}" dt="2023-03-06T13:19:35.181" v="516" actId="478"/>
          <ac:picMkLst>
            <pc:docMk/>
            <pc:sldMk cId="1293117353" sldId="259"/>
            <ac:picMk id="11" creationId="{792AB275-322F-30D5-BB2A-B1DBC0163982}"/>
          </ac:picMkLst>
        </pc:picChg>
        <pc:cxnChg chg="del">
          <ac:chgData name="jaesung" userId="eba24deada9c5843" providerId="LiveId" clId="{2BC64ADA-2E29-4331-AD89-7BC66B9A7B0C}" dt="2023-03-06T13:21:30.617" v="523" actId="478"/>
          <ac:cxnSpMkLst>
            <pc:docMk/>
            <pc:sldMk cId="1293117353" sldId="259"/>
            <ac:cxnSpMk id="9" creationId="{0875B425-B387-793D-8008-7E7C56076B28}"/>
          </ac:cxnSpMkLst>
        </pc:cxnChg>
      </pc:sldChg>
      <pc:sldChg chg="addSp delSp modSp add mod modNotesTx">
        <pc:chgData name="jaesung" userId="eba24deada9c5843" providerId="LiveId" clId="{2BC64ADA-2E29-4331-AD89-7BC66B9A7B0C}" dt="2023-03-07T11:08:33.502" v="824" actId="207"/>
        <pc:sldMkLst>
          <pc:docMk/>
          <pc:sldMk cId="1222331614" sldId="260"/>
        </pc:sldMkLst>
        <pc:spChg chg="mod">
          <ac:chgData name="jaesung" userId="eba24deada9c5843" providerId="LiveId" clId="{2BC64ADA-2E29-4331-AD89-7BC66B9A7B0C}" dt="2023-03-06T13:23:10.403" v="560" actId="207"/>
          <ac:spMkLst>
            <pc:docMk/>
            <pc:sldMk cId="1222331614" sldId="260"/>
            <ac:spMk id="2" creationId="{0423823E-CA6D-0DFA-4403-A7FC715FD5E2}"/>
          </ac:spMkLst>
        </pc:spChg>
        <pc:spChg chg="add mod">
          <ac:chgData name="jaesung" userId="eba24deada9c5843" providerId="LiveId" clId="{2BC64ADA-2E29-4331-AD89-7BC66B9A7B0C}" dt="2023-03-07T11:08:14.607" v="822" actId="2711"/>
          <ac:spMkLst>
            <pc:docMk/>
            <pc:sldMk cId="1222331614" sldId="260"/>
            <ac:spMk id="3" creationId="{02322902-D6CE-121C-6A92-AA34FC663DB2}"/>
          </ac:spMkLst>
        </pc:spChg>
        <pc:spChg chg="add mod">
          <ac:chgData name="jaesung" userId="eba24deada9c5843" providerId="LiveId" clId="{2BC64ADA-2E29-4331-AD89-7BC66B9A7B0C}" dt="2023-03-07T11:08:33.502" v="824" actId="207"/>
          <ac:spMkLst>
            <pc:docMk/>
            <pc:sldMk cId="1222331614" sldId="260"/>
            <ac:spMk id="7" creationId="{85023DE6-30CC-FDBD-8FA1-3C6E29F553C2}"/>
          </ac:spMkLst>
        </pc:spChg>
        <pc:picChg chg="del">
          <ac:chgData name="jaesung" userId="eba24deada9c5843" providerId="LiveId" clId="{2BC64ADA-2E29-4331-AD89-7BC66B9A7B0C}" dt="2023-03-06T13:21:56.865" v="532" actId="478"/>
          <ac:picMkLst>
            <pc:docMk/>
            <pc:sldMk cId="1222331614" sldId="260"/>
            <ac:picMk id="4" creationId="{63C3AD85-FC05-D566-15DB-9916B771294F}"/>
          </ac:picMkLst>
        </pc:picChg>
        <pc:cxnChg chg="add mod">
          <ac:chgData name="jaesung" userId="eba24deada9c5843" providerId="LiveId" clId="{2BC64ADA-2E29-4331-AD89-7BC66B9A7B0C}" dt="2023-03-07T11:07:52.417" v="821" actId="1035"/>
          <ac:cxnSpMkLst>
            <pc:docMk/>
            <pc:sldMk cId="1222331614" sldId="260"/>
            <ac:cxnSpMk id="5" creationId="{C894D78A-62DE-5C98-6A17-2C0F1B1285EC}"/>
          </ac:cxnSpMkLst>
        </pc:cxnChg>
      </pc:sldChg>
      <pc:sldChg chg="delSp modSp add mod modNotesTx">
        <pc:chgData name="jaesung" userId="eba24deada9c5843" providerId="LiveId" clId="{2BC64ADA-2E29-4331-AD89-7BC66B9A7B0C}" dt="2023-03-07T12:35:00.307" v="1767" actId="207"/>
        <pc:sldMkLst>
          <pc:docMk/>
          <pc:sldMk cId="889909948" sldId="261"/>
        </pc:sldMkLst>
        <pc:spChg chg="mod">
          <ac:chgData name="jaesung" userId="eba24deada9c5843" providerId="LiveId" clId="{2BC64ADA-2E29-4331-AD89-7BC66B9A7B0C}" dt="2023-03-07T12:35:00.307" v="1767" actId="207"/>
          <ac:spMkLst>
            <pc:docMk/>
            <pc:sldMk cId="889909948" sldId="261"/>
            <ac:spMk id="2" creationId="{0423823E-CA6D-0DFA-4403-A7FC715FD5E2}"/>
          </ac:spMkLst>
        </pc:spChg>
        <pc:picChg chg="del">
          <ac:chgData name="jaesung" userId="eba24deada9c5843" providerId="LiveId" clId="{2BC64ADA-2E29-4331-AD89-7BC66B9A7B0C}" dt="2023-03-06T13:23:39.488" v="562" actId="478"/>
          <ac:picMkLst>
            <pc:docMk/>
            <pc:sldMk cId="889909948" sldId="261"/>
            <ac:picMk id="4" creationId="{63C3AD85-FC05-D566-15DB-9916B771294F}"/>
          </ac:picMkLst>
        </pc:picChg>
      </pc:sldChg>
      <pc:sldChg chg="addSp delSp modSp add mod delAnim modAnim modNotesTx">
        <pc:chgData name="jaesung" userId="eba24deada9c5843" providerId="LiveId" clId="{2BC64ADA-2E29-4331-AD89-7BC66B9A7B0C}" dt="2023-03-07T11:36:29.964" v="1464" actId="2711"/>
        <pc:sldMkLst>
          <pc:docMk/>
          <pc:sldMk cId="2138615794" sldId="262"/>
        </pc:sldMkLst>
        <pc:spChg chg="mod">
          <ac:chgData name="jaesung" userId="eba24deada9c5843" providerId="LiveId" clId="{2BC64ADA-2E29-4331-AD89-7BC66B9A7B0C}" dt="2023-03-06T13:24:22.721" v="610"/>
          <ac:spMkLst>
            <pc:docMk/>
            <pc:sldMk cId="2138615794" sldId="262"/>
            <ac:spMk id="2" creationId="{0423823E-CA6D-0DFA-4403-A7FC715FD5E2}"/>
          </ac:spMkLst>
        </pc:spChg>
        <pc:spChg chg="add del mod">
          <ac:chgData name="jaesung" userId="eba24deada9c5843" providerId="LiveId" clId="{2BC64ADA-2E29-4331-AD89-7BC66B9A7B0C}" dt="2023-03-07T11:32:59.542" v="1397" actId="478"/>
          <ac:spMkLst>
            <pc:docMk/>
            <pc:sldMk cId="2138615794" sldId="262"/>
            <ac:spMk id="3" creationId="{53A93B22-ED66-662B-A74B-0A5D26889063}"/>
          </ac:spMkLst>
        </pc:spChg>
        <pc:spChg chg="add del">
          <ac:chgData name="jaesung" userId="eba24deada9c5843" providerId="LiveId" clId="{2BC64ADA-2E29-4331-AD89-7BC66B9A7B0C}" dt="2023-03-07T11:30:36.766" v="1087" actId="478"/>
          <ac:spMkLst>
            <pc:docMk/>
            <pc:sldMk cId="2138615794" sldId="262"/>
            <ac:spMk id="4" creationId="{B86E186D-28D1-BA44-4DB3-36DC96694132}"/>
          </ac:spMkLst>
        </pc:spChg>
        <pc:spChg chg="add del mod">
          <ac:chgData name="jaesung" userId="eba24deada9c5843" providerId="LiveId" clId="{2BC64ADA-2E29-4331-AD89-7BC66B9A7B0C}" dt="2023-03-07T11:30:55.919" v="1147" actId="478"/>
          <ac:spMkLst>
            <pc:docMk/>
            <pc:sldMk cId="2138615794" sldId="262"/>
            <ac:spMk id="5" creationId="{A30322A2-7269-1819-0D19-D7B9A8C246A2}"/>
          </ac:spMkLst>
        </pc:spChg>
        <pc:spChg chg="add mod">
          <ac:chgData name="jaesung" userId="eba24deada9c5843" providerId="LiveId" clId="{2BC64ADA-2E29-4331-AD89-7BC66B9A7B0C}" dt="2023-03-07T11:36:15.472" v="1462" actId="2711"/>
          <ac:spMkLst>
            <pc:docMk/>
            <pc:sldMk cId="2138615794" sldId="262"/>
            <ac:spMk id="6" creationId="{AE9A62FD-71BD-5056-6552-99A718A97C98}"/>
          </ac:spMkLst>
        </pc:spChg>
        <pc:spChg chg="add del mod">
          <ac:chgData name="jaesung" userId="eba24deada9c5843" providerId="LiveId" clId="{2BC64ADA-2E29-4331-AD89-7BC66B9A7B0C}" dt="2023-03-07T11:35:26.611" v="1448" actId="478"/>
          <ac:spMkLst>
            <pc:docMk/>
            <pc:sldMk cId="2138615794" sldId="262"/>
            <ac:spMk id="7" creationId="{235ECD1B-1E58-129A-C6C9-9C4CDE62BEF2}"/>
          </ac:spMkLst>
        </pc:spChg>
        <pc:spChg chg="add mod">
          <ac:chgData name="jaesung" userId="eba24deada9c5843" providerId="LiveId" clId="{2BC64ADA-2E29-4331-AD89-7BC66B9A7B0C}" dt="2023-03-07T11:36:21.993" v="1463" actId="2711"/>
          <ac:spMkLst>
            <pc:docMk/>
            <pc:sldMk cId="2138615794" sldId="262"/>
            <ac:spMk id="8" creationId="{8D94C876-3D24-9A41-5BD4-52B1DE5EB146}"/>
          </ac:spMkLst>
        </pc:spChg>
        <pc:spChg chg="add del mod">
          <ac:chgData name="jaesung" userId="eba24deada9c5843" providerId="LiveId" clId="{2BC64ADA-2E29-4331-AD89-7BC66B9A7B0C}" dt="2023-03-07T11:35:49.632" v="1453" actId="478"/>
          <ac:spMkLst>
            <pc:docMk/>
            <pc:sldMk cId="2138615794" sldId="262"/>
            <ac:spMk id="9" creationId="{0F4E456F-E289-FFBF-37A7-FECBA38B9BBA}"/>
          </ac:spMkLst>
        </pc:spChg>
        <pc:spChg chg="add mod">
          <ac:chgData name="jaesung" userId="eba24deada9c5843" providerId="LiveId" clId="{2BC64ADA-2E29-4331-AD89-7BC66B9A7B0C}" dt="2023-03-07T11:36:29.964" v="1464" actId="2711"/>
          <ac:spMkLst>
            <pc:docMk/>
            <pc:sldMk cId="2138615794" sldId="262"/>
            <ac:spMk id="10" creationId="{F9962305-EB59-C6F4-0B72-A6C60BE21EFB}"/>
          </ac:spMkLst>
        </pc:spChg>
        <pc:spChg chg="add del mod">
          <ac:chgData name="jaesung" userId="eba24deada9c5843" providerId="LiveId" clId="{2BC64ADA-2E29-4331-AD89-7BC66B9A7B0C}" dt="2023-03-07T11:36:00.141" v="1458" actId="478"/>
          <ac:spMkLst>
            <pc:docMk/>
            <pc:sldMk cId="2138615794" sldId="262"/>
            <ac:spMk id="11" creationId="{BBB5CDB6-0AB9-125B-DE68-ED3DECDE5AD3}"/>
          </ac:spMkLst>
        </pc:spChg>
        <pc:spChg chg="add mod">
          <ac:chgData name="jaesung" userId="eba24deada9c5843" providerId="LiveId" clId="{2BC64ADA-2E29-4331-AD89-7BC66B9A7B0C}" dt="2023-03-07T11:35:22.760" v="1446"/>
          <ac:spMkLst>
            <pc:docMk/>
            <pc:sldMk cId="2138615794" sldId="262"/>
            <ac:spMk id="13" creationId="{D0DE3768-61FC-3B2B-F785-3DC276B9B38E}"/>
          </ac:spMkLst>
        </pc:spChg>
        <pc:picChg chg="del">
          <ac:chgData name="jaesung" userId="eba24deada9c5843" providerId="LiveId" clId="{2BC64ADA-2E29-4331-AD89-7BC66B9A7B0C}" dt="2023-03-06T13:23:57.375" v="586" actId="478"/>
          <ac:picMkLst>
            <pc:docMk/>
            <pc:sldMk cId="2138615794" sldId="262"/>
            <ac:picMk id="4" creationId="{63C3AD85-FC05-D566-15DB-9916B771294F}"/>
          </ac:picMkLst>
        </pc:picChg>
        <pc:picChg chg="add del mod">
          <ac:chgData name="jaesung" userId="eba24deada9c5843" providerId="LiveId" clId="{2BC64ADA-2E29-4331-AD89-7BC66B9A7B0C}" dt="2023-03-07T11:35:13.331" v="1435" actId="478"/>
          <ac:picMkLst>
            <pc:docMk/>
            <pc:sldMk cId="2138615794" sldId="262"/>
            <ac:picMk id="12" creationId="{2239DE73-0DCB-3876-B1B9-FDF3F3DB2445}"/>
          </ac:picMkLst>
        </pc:picChg>
      </pc:sldChg>
      <pc:sldChg chg="addSp modSp add mod">
        <pc:chgData name="jaesung" userId="eba24deada9c5843" providerId="LiveId" clId="{2BC64ADA-2E29-4331-AD89-7BC66B9A7B0C}" dt="2023-03-07T13:11:21.781" v="2942" actId="255"/>
        <pc:sldMkLst>
          <pc:docMk/>
          <pc:sldMk cId="4248988520" sldId="263"/>
        </pc:sldMkLst>
        <pc:spChg chg="mod">
          <ac:chgData name="jaesung" userId="eba24deada9c5843" providerId="LiveId" clId="{2BC64ADA-2E29-4331-AD89-7BC66B9A7B0C}" dt="2023-03-07T12:45:37.845" v="2719" actId="1076"/>
          <ac:spMkLst>
            <pc:docMk/>
            <pc:sldMk cId="4248988520" sldId="263"/>
            <ac:spMk id="2" creationId="{0423823E-CA6D-0DFA-4403-A7FC715FD5E2}"/>
          </ac:spMkLst>
        </pc:spChg>
        <pc:graphicFrameChg chg="add mod modGraphic">
          <ac:chgData name="jaesung" userId="eba24deada9c5843" providerId="LiveId" clId="{2BC64ADA-2E29-4331-AD89-7BC66B9A7B0C}" dt="2023-03-07T13:11:21.781" v="2942" actId="255"/>
          <ac:graphicFrameMkLst>
            <pc:docMk/>
            <pc:sldMk cId="4248988520" sldId="263"/>
            <ac:graphicFrameMk id="3" creationId="{AE2BF95F-E8AD-1971-CA74-3944326E59D1}"/>
          </ac:graphicFrameMkLst>
        </pc:graphicFrameChg>
      </pc:sldChg>
      <pc:sldChg chg="addSp modSp add mod">
        <pc:chgData name="jaesung" userId="eba24deada9c5843" providerId="LiveId" clId="{2BC64ADA-2E29-4331-AD89-7BC66B9A7B0C}" dt="2023-03-07T13:08:31.761" v="2901"/>
        <pc:sldMkLst>
          <pc:docMk/>
          <pc:sldMk cId="3800118700" sldId="264"/>
        </pc:sldMkLst>
        <pc:spChg chg="mod">
          <ac:chgData name="jaesung" userId="eba24deada9c5843" providerId="LiveId" clId="{2BC64ADA-2E29-4331-AD89-7BC66B9A7B0C}" dt="2023-03-06T13:25:28.435" v="650"/>
          <ac:spMkLst>
            <pc:docMk/>
            <pc:sldMk cId="3800118700" sldId="264"/>
            <ac:spMk id="2" creationId="{0423823E-CA6D-0DFA-4403-A7FC715FD5E2}"/>
          </ac:spMkLst>
        </pc:spChg>
        <pc:spChg chg="add mod">
          <ac:chgData name="jaesung" userId="eba24deada9c5843" providerId="LiveId" clId="{2BC64ADA-2E29-4331-AD89-7BC66B9A7B0C}" dt="2023-03-07T13:08:31.761" v="2901"/>
          <ac:spMkLst>
            <pc:docMk/>
            <pc:sldMk cId="3800118700" sldId="264"/>
            <ac:spMk id="3" creationId="{7EFC95EE-4BFD-6470-D2ED-CD234BFA812C}"/>
          </ac:spMkLst>
        </pc:spChg>
      </pc:sldChg>
      <pc:sldChg chg="addSp delSp modSp add mod">
        <pc:chgData name="jaesung" userId="eba24deada9c5843" providerId="LiveId" clId="{2BC64ADA-2E29-4331-AD89-7BC66B9A7B0C}" dt="2023-03-07T12:35:13.267" v="1769" actId="207"/>
        <pc:sldMkLst>
          <pc:docMk/>
          <pc:sldMk cId="101114485" sldId="265"/>
        </pc:sldMkLst>
        <pc:spChg chg="mod">
          <ac:chgData name="jaesung" userId="eba24deada9c5843" providerId="LiveId" clId="{2BC64ADA-2E29-4331-AD89-7BC66B9A7B0C}" dt="2023-03-07T12:35:13.267" v="1769" actId="207"/>
          <ac:spMkLst>
            <pc:docMk/>
            <pc:sldMk cId="101114485" sldId="265"/>
            <ac:spMk id="2" creationId="{0423823E-CA6D-0DFA-4403-A7FC715FD5E2}"/>
          </ac:spMkLst>
        </pc:spChg>
        <pc:spChg chg="del">
          <ac:chgData name="jaesung" userId="eba24deada9c5843" providerId="LiveId" clId="{2BC64ADA-2E29-4331-AD89-7BC66B9A7B0C}" dt="2023-03-07T11:36:48.968" v="1467" actId="478"/>
          <ac:spMkLst>
            <pc:docMk/>
            <pc:sldMk cId="101114485" sldId="265"/>
            <ac:spMk id="6" creationId="{AE9A62FD-71BD-5056-6552-99A718A97C98}"/>
          </ac:spMkLst>
        </pc:spChg>
        <pc:spChg chg="del">
          <ac:chgData name="jaesung" userId="eba24deada9c5843" providerId="LiveId" clId="{2BC64ADA-2E29-4331-AD89-7BC66B9A7B0C}" dt="2023-03-07T11:36:49.684" v="1468" actId="478"/>
          <ac:spMkLst>
            <pc:docMk/>
            <pc:sldMk cId="101114485" sldId="265"/>
            <ac:spMk id="8" creationId="{8D94C876-3D24-9A41-5BD4-52B1DE5EB146}"/>
          </ac:spMkLst>
        </pc:spChg>
        <pc:spChg chg="del">
          <ac:chgData name="jaesung" userId="eba24deada9c5843" providerId="LiveId" clId="{2BC64ADA-2E29-4331-AD89-7BC66B9A7B0C}" dt="2023-03-07T11:36:50.248" v="1469" actId="478"/>
          <ac:spMkLst>
            <pc:docMk/>
            <pc:sldMk cId="101114485" sldId="265"/>
            <ac:spMk id="10" creationId="{F9962305-EB59-C6F4-0B72-A6C60BE21EFB}"/>
          </ac:spMkLst>
        </pc:spChg>
        <pc:spChg chg="del">
          <ac:chgData name="jaesung" userId="eba24deada9c5843" providerId="LiveId" clId="{2BC64ADA-2E29-4331-AD89-7BC66B9A7B0C}" dt="2023-03-07T11:36:47.308" v="1466" actId="478"/>
          <ac:spMkLst>
            <pc:docMk/>
            <pc:sldMk cId="101114485" sldId="265"/>
            <ac:spMk id="13" creationId="{D0DE3768-61FC-3B2B-F785-3DC276B9B38E}"/>
          </ac:spMkLst>
        </pc:spChg>
        <pc:picChg chg="add del mod">
          <ac:chgData name="jaesung" userId="eba24deada9c5843" providerId="LiveId" clId="{2BC64ADA-2E29-4331-AD89-7BC66B9A7B0C}" dt="2023-03-07T11:44:48.584" v="1496" actId="478"/>
          <ac:picMkLst>
            <pc:docMk/>
            <pc:sldMk cId="101114485" sldId="265"/>
            <ac:picMk id="3" creationId="{1ECE6C5E-11B4-0478-1B50-A305090EF690}"/>
          </ac:picMkLst>
        </pc:picChg>
        <pc:picChg chg="add mod">
          <ac:chgData name="jaesung" userId="eba24deada9c5843" providerId="LiveId" clId="{2BC64ADA-2E29-4331-AD89-7BC66B9A7B0C}" dt="2023-03-07T11:45:01.063" v="1499" actId="1076"/>
          <ac:picMkLst>
            <pc:docMk/>
            <pc:sldMk cId="101114485" sldId="265"/>
            <ac:picMk id="4" creationId="{0FBD1C01-D534-F534-25C4-899E8F466E08}"/>
          </ac:picMkLst>
        </pc:picChg>
      </pc:sldChg>
      <pc:sldChg chg="modSp add mod">
        <pc:chgData name="jaesung" userId="eba24deada9c5843" providerId="LiveId" clId="{2BC64ADA-2E29-4331-AD89-7BC66B9A7B0C}" dt="2023-03-07T12:20:47.840" v="1668" actId="1037"/>
        <pc:sldMkLst>
          <pc:docMk/>
          <pc:sldMk cId="3415972706" sldId="266"/>
        </pc:sldMkLst>
        <pc:picChg chg="mod">
          <ac:chgData name="jaesung" userId="eba24deada9c5843" providerId="LiveId" clId="{2BC64ADA-2E29-4331-AD89-7BC66B9A7B0C}" dt="2023-03-07T12:20:47.840" v="1668" actId="1037"/>
          <ac:picMkLst>
            <pc:docMk/>
            <pc:sldMk cId="3415972706" sldId="266"/>
            <ac:picMk id="3" creationId="{1ECE6C5E-11B4-0478-1B50-A305090EF690}"/>
          </ac:picMkLst>
        </pc:picChg>
      </pc:sldChg>
      <pc:sldChg chg="addSp delSp modSp add mod setBg setClrOvrMap">
        <pc:chgData name="jaesung" userId="eba24deada9c5843" providerId="LiveId" clId="{2BC64ADA-2E29-4331-AD89-7BC66B9A7B0C}" dt="2023-03-07T12:35:29.728" v="1771" actId="207"/>
        <pc:sldMkLst>
          <pc:docMk/>
          <pc:sldMk cId="3857249578" sldId="267"/>
        </pc:sldMkLst>
        <pc:spChg chg="mod ord">
          <ac:chgData name="jaesung" userId="eba24deada9c5843" providerId="LiveId" clId="{2BC64ADA-2E29-4331-AD89-7BC66B9A7B0C}" dt="2023-03-07T12:35:29.728" v="1771" actId="207"/>
          <ac:spMkLst>
            <pc:docMk/>
            <pc:sldMk cId="3857249578" sldId="267"/>
            <ac:spMk id="2" creationId="{0423823E-CA6D-0DFA-4403-A7FC715FD5E2}"/>
          </ac:spMkLst>
        </pc:spChg>
        <pc:spChg chg="add del">
          <ac:chgData name="jaesung" userId="eba24deada9c5843" providerId="LiveId" clId="{2BC64ADA-2E29-4331-AD89-7BC66B9A7B0C}" dt="2023-03-07T12:00:04.323" v="1521" actId="478"/>
          <ac:spMkLst>
            <pc:docMk/>
            <pc:sldMk cId="3857249578" sldId="267"/>
            <ac:spMk id="6" creationId="{C8C4E682-6EDE-86FF-0405-2447C36B6B51}"/>
          </ac:spMkLst>
        </pc:spChg>
        <pc:spChg chg="add mod">
          <ac:chgData name="jaesung" userId="eba24deada9c5843" providerId="LiveId" clId="{2BC64ADA-2E29-4331-AD89-7BC66B9A7B0C}" dt="2023-03-07T12:19:47.671" v="1654" actId="1076"/>
          <ac:spMkLst>
            <pc:docMk/>
            <pc:sldMk cId="3857249578" sldId="267"/>
            <ac:spMk id="9" creationId="{9773BC77-9DBD-7E3E-D5AE-8774680C00FD}"/>
          </ac:spMkLst>
        </pc:spChg>
        <pc:spChg chg="add del">
          <ac:chgData name="jaesung" userId="eba24deada9c5843" providerId="LiveId" clId="{2BC64ADA-2E29-4331-AD89-7BC66B9A7B0C}" dt="2023-03-07T11:56:53.549" v="1517" actId="26606"/>
          <ac:spMkLst>
            <pc:docMk/>
            <pc:sldMk cId="3857249578" sldId="267"/>
            <ac:spMk id="10" creationId="{71B2258F-86CA-4D4D-8270-BC05FCDEBFB3}"/>
          </ac:spMkLst>
        </pc:spChg>
        <pc:spChg chg="add mod">
          <ac:chgData name="jaesung" userId="eba24deada9c5843" providerId="LiveId" clId="{2BC64ADA-2E29-4331-AD89-7BC66B9A7B0C}" dt="2023-03-07T12:19:47.671" v="1654" actId="1076"/>
          <ac:spMkLst>
            <pc:docMk/>
            <pc:sldMk cId="3857249578" sldId="267"/>
            <ac:spMk id="12" creationId="{3F7B1382-DD51-8235-4FEB-D379D0989307}"/>
          </ac:spMkLst>
        </pc:spChg>
        <pc:spChg chg="add mod">
          <ac:chgData name="jaesung" userId="eba24deada9c5843" providerId="LiveId" clId="{2BC64ADA-2E29-4331-AD89-7BC66B9A7B0C}" dt="2023-03-07T12:33:58.002" v="1764" actId="20577"/>
          <ac:spMkLst>
            <pc:docMk/>
            <pc:sldMk cId="3857249578" sldId="267"/>
            <ac:spMk id="14" creationId="{5D8B7ACB-8F3B-C8B1-0211-AD5E01FD349A}"/>
          </ac:spMkLst>
        </pc:spChg>
        <pc:spChg chg="add mod">
          <ac:chgData name="jaesung" userId="eba24deada9c5843" providerId="LiveId" clId="{2BC64ADA-2E29-4331-AD89-7BC66B9A7B0C}" dt="2023-03-07T12:32:44.499" v="1748" actId="255"/>
          <ac:spMkLst>
            <pc:docMk/>
            <pc:sldMk cId="3857249578" sldId="267"/>
            <ac:spMk id="17" creationId="{DD2D0035-986D-639A-71EF-CE8FB183BB29}"/>
          </ac:spMkLst>
        </pc:spChg>
        <pc:spChg chg="add del mod">
          <ac:chgData name="jaesung" userId="eba24deada9c5843" providerId="LiveId" clId="{2BC64ADA-2E29-4331-AD89-7BC66B9A7B0C}" dt="2023-03-07T12:24:08.294" v="1699" actId="478"/>
          <ac:spMkLst>
            <pc:docMk/>
            <pc:sldMk cId="3857249578" sldId="267"/>
            <ac:spMk id="18" creationId="{C7613210-AC4D-EFA6-8E06-185B672F7F30}"/>
          </ac:spMkLst>
        </pc:spChg>
        <pc:spChg chg="add mod">
          <ac:chgData name="jaesung" userId="eba24deada9c5843" providerId="LiveId" clId="{2BC64ADA-2E29-4331-AD89-7BC66B9A7B0C}" dt="2023-03-07T12:27:17.741" v="1722" actId="1076"/>
          <ac:spMkLst>
            <pc:docMk/>
            <pc:sldMk cId="3857249578" sldId="267"/>
            <ac:spMk id="19" creationId="{BEB45CD6-FAE6-1FB0-4D6B-DA356F7DADB9}"/>
          </ac:spMkLst>
        </pc:spChg>
        <pc:picChg chg="del">
          <ac:chgData name="jaesung" userId="eba24deada9c5843" providerId="LiveId" clId="{2BC64ADA-2E29-4331-AD89-7BC66B9A7B0C}" dt="2023-03-07T11:56:24.195" v="1510" actId="478"/>
          <ac:picMkLst>
            <pc:docMk/>
            <pc:sldMk cId="3857249578" sldId="267"/>
            <ac:picMk id="3" creationId="{1ECE6C5E-11B4-0478-1B50-A305090EF690}"/>
          </ac:picMkLst>
        </pc:picChg>
        <pc:picChg chg="add mod">
          <ac:chgData name="jaesung" userId="eba24deada9c5843" providerId="LiveId" clId="{2BC64ADA-2E29-4331-AD89-7BC66B9A7B0C}" dt="2023-03-07T11:59:58.774" v="1519" actId="1076"/>
          <ac:picMkLst>
            <pc:docMk/>
            <pc:sldMk cId="3857249578" sldId="267"/>
            <ac:picMk id="5" creationId="{B73213FD-647B-9C5A-4FCC-E5CDC4EBEFA6}"/>
          </ac:picMkLst>
        </pc:picChg>
        <pc:cxnChg chg="add mod">
          <ac:chgData name="jaesung" userId="eba24deada9c5843" providerId="LiveId" clId="{2BC64ADA-2E29-4331-AD89-7BC66B9A7B0C}" dt="2023-03-07T12:19:47.671" v="1654" actId="1076"/>
          <ac:cxnSpMkLst>
            <pc:docMk/>
            <pc:sldMk cId="3857249578" sldId="267"/>
            <ac:cxnSpMk id="8" creationId="{033313D3-38E8-62A4-AD82-5368DFC7C8A9}"/>
          </ac:cxnSpMkLst>
        </pc:cxnChg>
        <pc:cxnChg chg="add mod">
          <ac:chgData name="jaesung" userId="eba24deada9c5843" providerId="LiveId" clId="{2BC64ADA-2E29-4331-AD89-7BC66B9A7B0C}" dt="2023-03-07T12:19:47.671" v="1654" actId="1076"/>
          <ac:cxnSpMkLst>
            <pc:docMk/>
            <pc:sldMk cId="3857249578" sldId="267"/>
            <ac:cxnSpMk id="11" creationId="{971AF966-E00E-11FC-3B77-960D076916E7}"/>
          </ac:cxnSpMkLst>
        </pc:cxnChg>
        <pc:cxnChg chg="add mod">
          <ac:chgData name="jaesung" userId="eba24deada9c5843" providerId="LiveId" clId="{2BC64ADA-2E29-4331-AD89-7BC66B9A7B0C}" dt="2023-03-07T12:20:01.427" v="1657" actId="1076"/>
          <ac:cxnSpMkLst>
            <pc:docMk/>
            <pc:sldMk cId="3857249578" sldId="267"/>
            <ac:cxnSpMk id="13" creationId="{7D708F1A-D97D-651D-721D-58C61E835904}"/>
          </ac:cxnSpMkLst>
        </pc:cxnChg>
        <pc:cxnChg chg="add mod">
          <ac:chgData name="jaesung" userId="eba24deada9c5843" providerId="LiveId" clId="{2BC64ADA-2E29-4331-AD89-7BC66B9A7B0C}" dt="2023-03-07T12:20:01.427" v="1657" actId="1076"/>
          <ac:cxnSpMkLst>
            <pc:docMk/>
            <pc:sldMk cId="3857249578" sldId="267"/>
            <ac:cxnSpMk id="16" creationId="{10CE8AFE-E135-62C5-DD42-E048CB45694E}"/>
          </ac:cxnSpMkLst>
        </pc:cxnChg>
      </pc:sldChg>
      <pc:sldChg chg="delSp modSp add mod">
        <pc:chgData name="jaesung" userId="eba24deada9c5843" providerId="LiveId" clId="{2BC64ADA-2E29-4331-AD89-7BC66B9A7B0C}" dt="2023-03-07T13:11:35.550" v="2947"/>
        <pc:sldMkLst>
          <pc:docMk/>
          <pc:sldMk cId="1361816530" sldId="268"/>
        </pc:sldMkLst>
        <pc:spChg chg="mod">
          <ac:chgData name="jaesung" userId="eba24deada9c5843" providerId="LiveId" clId="{2BC64ADA-2E29-4331-AD89-7BC66B9A7B0C}" dt="2023-03-07T13:11:35.550" v="2947"/>
          <ac:spMkLst>
            <pc:docMk/>
            <pc:sldMk cId="1361816530" sldId="268"/>
            <ac:spMk id="2" creationId="{0423823E-CA6D-0DFA-4403-A7FC715FD5E2}"/>
          </ac:spMkLst>
        </pc:spChg>
        <pc:spChg chg="del mod">
          <ac:chgData name="jaesung" userId="eba24deada9c5843" providerId="LiveId" clId="{2BC64ADA-2E29-4331-AD89-7BC66B9A7B0C}" dt="2023-03-07T13:09:02.003" v="2941" actId="478"/>
          <ac:spMkLst>
            <pc:docMk/>
            <pc:sldMk cId="1361816530" sldId="268"/>
            <ac:spMk id="3" creationId="{7EFC95EE-4BFD-6470-D2ED-CD234BFA812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D5F4B-5A37-44DD-9F2E-6BB94F1F50F9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98155-7AD0-496F-B1D1-934BA0926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51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http://www.headlinejeju.co.kr/news/articleView.html?idxno=493822</a:t>
            </a:r>
          </a:p>
          <a:p>
            <a:r>
              <a:rPr lang="en-US" altLang="ko-KR" dirty="0"/>
              <a:t>http://www.ihalla.com/article.php?aid=1660275907730641044</a:t>
            </a:r>
          </a:p>
          <a:p>
            <a:r>
              <a:rPr lang="en-US" altLang="ko-KR" dirty="0"/>
              <a:t>https://news.sbs.co.kr/news/endPage.do?news_id=N1006625344&amp;plink=ORI&amp;cooper=NAVER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98155-7AD0-496F-B1D1-934BA0926C4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108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98155-7AD0-496F-B1D1-934BA0926C4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866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98155-7AD0-496F-B1D1-934BA0926C4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849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https://www.fnnews.com/news/201702011706314263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98155-7AD0-496F-B1D1-934BA0926C4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511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98155-7AD0-496F-B1D1-934BA0926C4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348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98155-7AD0-496F-B1D1-934BA0926C4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09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98155-7AD0-496F-B1D1-934BA0926C4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03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98155-7AD0-496F-B1D1-934BA0926C4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63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98155-7AD0-496F-B1D1-934BA0926C4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799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98155-7AD0-496F-B1D1-934BA0926C4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222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98155-7AD0-496F-B1D1-934BA0926C4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83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25936-8AD8-059E-9FBE-375C69E02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A975F5-7D49-177B-D9EC-1E1AC0924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59CF34-D9EC-3987-EDC0-5DC011B7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74F5-ACFF-46A0-A8BD-AB3EE68D49D8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D8033-E748-E92A-BA0E-6075F3BE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11034-86FC-AE52-B91C-219E1579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A68D-AA4E-4549-B6C2-64441883D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23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27-5DF9-FC6B-AFDA-6F94DD6A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5643AB-4411-79E0-A4C2-31150B166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F57B22-CF94-414D-4217-6493E02A3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74F5-ACFF-46A0-A8BD-AB3EE68D49D8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6FE466-A416-3F0D-CBC1-97AB9B50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E5147E-87DC-FA79-F79F-45B54A82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A68D-AA4E-4549-B6C2-64441883D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3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4E2F96-9BD7-9E2D-5384-17D52BC21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92E98-F5F9-FAEE-7122-39FC987D4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8651F-4C81-AB09-48CF-76F47BFB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74F5-ACFF-46A0-A8BD-AB3EE68D49D8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F6D5A-68F3-5FDE-F856-F77CA9A3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19C69E-2F2B-7341-0F5A-936CE38E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A68D-AA4E-4549-B6C2-64441883D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10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A9B74-2099-E4AF-986E-0E4EAA7E9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AB7C6C-64C2-42A3-B1F8-3E256ACCF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FCFC1-B108-C215-AD4D-B23B876C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74F5-ACFF-46A0-A8BD-AB3EE68D49D8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A56133-4AC3-31C8-DE96-39B846B7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F44E2-5618-66F4-A878-7AB464EE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A68D-AA4E-4549-B6C2-64441883D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7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B5EF9-19F6-1BF7-F4ED-81625A83C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106C60-EE48-1811-D174-C3F7C883E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40C2F-92F7-C94A-D12B-7F727709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74F5-ACFF-46A0-A8BD-AB3EE68D49D8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58FE30-53CF-63A1-DB4D-4E5C0C6D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B7DD6-9118-8B45-2CFB-C5612BEB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A68D-AA4E-4549-B6C2-64441883D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1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3CA42-265A-A39F-86A4-CAAB0EEF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1BF66-D9C3-E0B5-7039-C8423F7F4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CA5A37-C634-93DB-3EEA-424154E3D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6F5E88-BCE2-4813-64FD-F1647328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74F5-ACFF-46A0-A8BD-AB3EE68D49D8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F5BC0-E8E2-54FD-A25C-1C0466620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A66D1B-FF86-D26C-3526-01888A28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A68D-AA4E-4549-B6C2-64441883D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10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FAAB8-DF86-BD85-5AC1-A3095395B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6821E7-8574-32B4-A2E6-512C1B0F0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AF7716-9C98-2806-15BE-9AD256B3B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AAC546-6749-260F-94BC-03B2861B1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AC0343-C65C-0EFF-45D6-0944F0FDB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1EB458-9470-C1AE-F14A-63784F42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74F5-ACFF-46A0-A8BD-AB3EE68D49D8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455D4E-4166-CC1C-49DE-20B1B337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A8C0AF-9AA6-A6E4-B144-9CE55094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A68D-AA4E-4549-B6C2-64441883D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86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15154-BF0F-B732-49DD-5CBFE6EC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0036F3-3EC8-8154-0342-8FECBAD3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74F5-ACFF-46A0-A8BD-AB3EE68D49D8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767BF7-E290-120D-2D86-D0D815DB5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A96D7A-2BAC-4260-23FF-B322F1EC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A68D-AA4E-4549-B6C2-64441883D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84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CF5D30-3AF3-6B91-6529-6C144C43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74F5-ACFF-46A0-A8BD-AB3EE68D49D8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5750C2-3B21-DF92-41EE-1BF55EBD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B3EF98-E238-966B-194B-CF32C60D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A68D-AA4E-4549-B6C2-64441883D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8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0FD65-8BC9-6026-E311-ECC57AE05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7372CE-D1D4-9A98-7051-089CD0EE5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73A000-EB4D-A1AD-E077-DCB5CCCE4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EA3CCF-5F6A-4E88-1376-B746D581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74F5-ACFF-46A0-A8BD-AB3EE68D49D8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CAB35D-64FC-9997-4DAE-652634FE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683AB9-4A27-53B0-4860-1275A1FC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A68D-AA4E-4549-B6C2-64441883D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59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18D3F-7F82-7125-7082-5688AF89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A84148-5BD2-CCDE-BE76-7BEAE39D2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E6E9E4-6746-BA6C-A29E-5FDA6E2B6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95B36-92C0-C7DC-DC82-AB4EBCA7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74F5-ACFF-46A0-A8BD-AB3EE68D49D8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7B0052-F969-9668-451B-C704AE3A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7089CE-CF03-E8E7-DD29-F7070948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A68D-AA4E-4549-B6C2-64441883D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89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8EC246-83D9-0AB7-D153-B0919D310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10E7FC-5555-50D5-ABCE-24AC8AE4C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ED703-914D-E739-E0D9-7B33CFC25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974F5-ACFF-46A0-A8BD-AB3EE68D49D8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A6A3CA-DF83-35D3-F59D-D24224A88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4077E2-67A8-CAAC-F047-7234DA094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9A68D-AA4E-4549-B6C2-64441883D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79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DB564C5-24B6-61B0-1B24-5F365310D406}"/>
              </a:ext>
            </a:extLst>
          </p:cNvPr>
          <p:cNvSpPr/>
          <p:nvPr/>
        </p:nvSpPr>
        <p:spPr>
          <a:xfrm>
            <a:off x="0" y="3534723"/>
            <a:ext cx="12192000" cy="484827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638676-A0FB-F535-22AD-00827CB0F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486" y="1472640"/>
            <a:ext cx="10487025" cy="2604059"/>
          </a:xfrm>
        </p:spPr>
        <p:txBody>
          <a:bodyPr>
            <a:normAutofit fontScale="90000"/>
          </a:bodyPr>
          <a:lstStyle/>
          <a:p>
            <a:r>
              <a:rPr lang="ko-KR" altLang="en-US" sz="6100" b="1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자율비행 </a:t>
            </a:r>
            <a:r>
              <a:rPr lang="ko-KR" altLang="en-US" sz="6100" b="1" dirty="0" err="1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드론을</a:t>
            </a:r>
            <a:r>
              <a:rPr lang="ko-KR" altLang="en-US" sz="6100" b="1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 이용한 긴급차량 </a:t>
            </a:r>
            <a:br>
              <a:rPr lang="en-US" altLang="ko-KR" sz="6100" b="1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</a:br>
            <a:r>
              <a:rPr lang="ko-KR" altLang="en-US" sz="6100" b="1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지원 시스템</a:t>
            </a:r>
            <a:br>
              <a:rPr lang="en-US" altLang="ko-KR" sz="4000" b="1" dirty="0"/>
            </a:br>
            <a:br>
              <a:rPr lang="en-US" altLang="ko-KR" sz="4000" b="1" dirty="0">
                <a:latin typeface="Amasis MT Pro Black" panose="02040A04050005020304" pitchFamily="18" charset="0"/>
              </a:rPr>
            </a:br>
            <a:r>
              <a:rPr lang="en-US" altLang="ko-KR" sz="3300" b="1" dirty="0">
                <a:solidFill>
                  <a:srgbClr val="F56D6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S                 A                 V                 e                 D</a:t>
            </a:r>
            <a:endParaRPr lang="ko-KR" altLang="en-US" sz="3300" dirty="0">
              <a:solidFill>
                <a:srgbClr val="F56D6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C7AB03-F075-BF53-6751-EA8544779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1300" y="4686860"/>
            <a:ext cx="9144000" cy="1991377"/>
          </a:xfrm>
        </p:spPr>
        <p:txBody>
          <a:bodyPr>
            <a:normAutofit/>
          </a:bodyPr>
          <a:lstStyle/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이재성 </a:t>
            </a:r>
            <a:r>
              <a:rPr lang="en-US" altLang="ko-KR" sz="2000" dirty="0">
                <a:solidFill>
                  <a:schemeClr val="bg1"/>
                </a:solidFill>
              </a:rPr>
              <a:t>2018011889</a:t>
            </a:r>
          </a:p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이선호 </a:t>
            </a:r>
            <a:r>
              <a:rPr lang="en-US" altLang="ko-KR" sz="2000" dirty="0">
                <a:solidFill>
                  <a:schemeClr val="bg1"/>
                </a:solidFill>
              </a:rPr>
              <a:t>2018011886</a:t>
            </a:r>
          </a:p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이지훈 </a:t>
            </a:r>
            <a:r>
              <a:rPr lang="en-US" altLang="ko-KR" sz="2000" dirty="0">
                <a:solidFill>
                  <a:schemeClr val="bg1"/>
                </a:solidFill>
              </a:rPr>
              <a:t>2022080184</a:t>
            </a:r>
          </a:p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정승진 </a:t>
            </a:r>
            <a:r>
              <a:rPr lang="en-US" altLang="ko-KR" sz="2000" dirty="0">
                <a:solidFill>
                  <a:schemeClr val="bg1"/>
                </a:solidFill>
              </a:rPr>
              <a:t>2018011911</a:t>
            </a:r>
          </a:p>
          <a:p>
            <a:pPr algn="r"/>
            <a:r>
              <a:rPr lang="ko-KR" altLang="en-US" sz="2000" dirty="0" err="1">
                <a:solidFill>
                  <a:schemeClr val="bg1"/>
                </a:solidFill>
              </a:rPr>
              <a:t>한규영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2018011939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B207CB-D3FB-AEA8-14F7-C299AE486FA4}"/>
              </a:ext>
            </a:extLst>
          </p:cNvPr>
          <p:cNvSpPr/>
          <p:nvPr/>
        </p:nvSpPr>
        <p:spPr>
          <a:xfrm>
            <a:off x="5091112" y="0"/>
            <a:ext cx="2009775" cy="657225"/>
          </a:xfrm>
          <a:prstGeom prst="rect">
            <a:avLst/>
          </a:prstGeom>
          <a:solidFill>
            <a:srgbClr val="F5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A846C9-301D-9C2B-4082-B26A34B5347B}"/>
              </a:ext>
            </a:extLst>
          </p:cNvPr>
          <p:cNvSpPr txBox="1"/>
          <p:nvPr/>
        </p:nvSpPr>
        <p:spPr>
          <a:xfrm>
            <a:off x="3286123" y="4363694"/>
            <a:ext cx="561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56D6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ystem for </a:t>
            </a:r>
            <a:r>
              <a:rPr lang="en-US" altLang="ko-KR" dirty="0" err="1">
                <a:solidFill>
                  <a:srgbClr val="F56D6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en-US" altLang="ko-KR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ssistancd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emergency </a:t>
            </a:r>
            <a:r>
              <a:rPr lang="en-US" altLang="ko-KR" dirty="0">
                <a:solidFill>
                  <a:srgbClr val="F56D6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Ve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hicle traffic using </a:t>
            </a:r>
            <a:r>
              <a:rPr lang="en-US" altLang="ko-KR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autonomos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flying </a:t>
            </a:r>
            <a:r>
              <a:rPr lang="en-US" altLang="ko-KR" dirty="0">
                <a:solidFill>
                  <a:srgbClr val="F56D6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rone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0867C54-C64C-6179-B1A3-642E00CE2532}"/>
              </a:ext>
            </a:extLst>
          </p:cNvPr>
          <p:cNvSpPr/>
          <p:nvPr/>
        </p:nvSpPr>
        <p:spPr>
          <a:xfrm>
            <a:off x="5981698" y="5871133"/>
            <a:ext cx="228600" cy="228600"/>
          </a:xfrm>
          <a:prstGeom prst="ellipse">
            <a:avLst/>
          </a:prstGeom>
          <a:solidFill>
            <a:srgbClr val="F56D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34395E-53A0-E3ED-01E6-4B5B23859634}"/>
              </a:ext>
            </a:extLst>
          </p:cNvPr>
          <p:cNvSpPr/>
          <p:nvPr/>
        </p:nvSpPr>
        <p:spPr>
          <a:xfrm>
            <a:off x="5091110" y="6643639"/>
            <a:ext cx="2009775" cy="228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395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3823E-CA6D-0DFA-4403-A7FC715F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7864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F56D6D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개발</a:t>
            </a:r>
            <a:r>
              <a:rPr lang="ko-KR" altLang="en-US" dirty="0">
                <a:solidFill>
                  <a:srgbClr val="3679A4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내용</a:t>
            </a:r>
          </a:p>
        </p:txBody>
      </p:sp>
      <p:pic>
        <p:nvPicPr>
          <p:cNvPr id="5" name="그림 4" descr="운동기이(가) 표시된 사진&#10;&#10;자동 생성된 설명">
            <a:extLst>
              <a:ext uri="{FF2B5EF4-FFF2-40B4-BE49-F238E27FC236}">
                <a16:creationId xmlns:a16="http://schemas.microsoft.com/office/drawing/2014/main" id="{B73213FD-647B-9C5A-4FCC-E5CDC4EBE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767" y="1085767"/>
            <a:ext cx="4686465" cy="468646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33313D3-38E8-62A4-AD82-5368DFC7C8A9}"/>
              </a:ext>
            </a:extLst>
          </p:cNvPr>
          <p:cNvCxnSpPr/>
          <p:nvPr/>
        </p:nvCxnSpPr>
        <p:spPr>
          <a:xfrm>
            <a:off x="8235882" y="1571780"/>
            <a:ext cx="0" cy="89554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73BC77-9DBD-7E3E-D5AE-8774680C00FD}"/>
              </a:ext>
            </a:extLst>
          </p:cNvPr>
          <p:cNvSpPr txBox="1"/>
          <p:nvPr/>
        </p:nvSpPr>
        <p:spPr>
          <a:xfrm>
            <a:off x="8363144" y="1686960"/>
            <a:ext cx="18476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Raspberry pi</a:t>
            </a: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45g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71AF966-E00E-11FC-3B77-960D076916E7}"/>
              </a:ext>
            </a:extLst>
          </p:cNvPr>
          <p:cNvCxnSpPr/>
          <p:nvPr/>
        </p:nvCxnSpPr>
        <p:spPr>
          <a:xfrm>
            <a:off x="8235882" y="4368888"/>
            <a:ext cx="0" cy="89554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F7B1382-DD51-8235-4FEB-D379D0989307}"/>
              </a:ext>
            </a:extLst>
          </p:cNvPr>
          <p:cNvSpPr txBox="1"/>
          <p:nvPr/>
        </p:nvSpPr>
        <p:spPr>
          <a:xfrm>
            <a:off x="8363144" y="4474641"/>
            <a:ext cx="18476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storbe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light</a:t>
            </a: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126g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D708F1A-D97D-651D-721D-58C61E835904}"/>
              </a:ext>
            </a:extLst>
          </p:cNvPr>
          <p:cNvCxnSpPr>
            <a:cxnSpLocks/>
          </p:cNvCxnSpPr>
          <p:nvPr/>
        </p:nvCxnSpPr>
        <p:spPr>
          <a:xfrm>
            <a:off x="3956119" y="1693891"/>
            <a:ext cx="0" cy="89554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D8B7ACB-8F3B-C8B1-0211-AD5E01FD349A}"/>
              </a:ext>
            </a:extLst>
          </p:cNvPr>
          <p:cNvSpPr txBox="1"/>
          <p:nvPr/>
        </p:nvSpPr>
        <p:spPr>
          <a:xfrm>
            <a:off x="1366888" y="1790219"/>
            <a:ext cx="25892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Pixhwak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&amp; Sensor</a:t>
            </a: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50g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0CE8AFE-E135-62C5-DD42-E048CB45694E}"/>
              </a:ext>
            </a:extLst>
          </p:cNvPr>
          <p:cNvCxnSpPr>
            <a:cxnSpLocks/>
          </p:cNvCxnSpPr>
          <p:nvPr/>
        </p:nvCxnSpPr>
        <p:spPr>
          <a:xfrm>
            <a:off x="3956119" y="4392176"/>
            <a:ext cx="0" cy="89554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D2D0035-986D-639A-71EF-CE8FB183BB29}"/>
              </a:ext>
            </a:extLst>
          </p:cNvPr>
          <p:cNvSpPr txBox="1"/>
          <p:nvPr/>
        </p:nvSpPr>
        <p:spPr>
          <a:xfrm>
            <a:off x="2108466" y="4488504"/>
            <a:ext cx="18476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Motor</a:t>
            </a: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212g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B45CD6-FAE6-1FB0-4D6B-DA356F7DADB9}"/>
              </a:ext>
            </a:extLst>
          </p:cNvPr>
          <p:cNvSpPr txBox="1"/>
          <p:nvPr/>
        </p:nvSpPr>
        <p:spPr>
          <a:xfrm>
            <a:off x="5242873" y="4610615"/>
            <a:ext cx="17062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Drone</a:t>
            </a: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1.3kg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249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3823E-CA6D-0DFA-4403-A7FC715F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011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F56D6D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예상</a:t>
            </a:r>
            <a:r>
              <a:rPr lang="ko-KR" altLang="en-US" dirty="0">
                <a:solidFill>
                  <a:srgbClr val="3679A4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결과물</a:t>
            </a:r>
            <a:endParaRPr lang="ko-KR" altLang="en-US" dirty="0">
              <a:solidFill>
                <a:srgbClr val="F56D6D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E2BF95F-E8AD-1971-CA74-3944326E5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965902"/>
              </p:ext>
            </p:extLst>
          </p:nvPr>
        </p:nvGraphicFramePr>
        <p:xfrm>
          <a:off x="817905" y="1300900"/>
          <a:ext cx="9794190" cy="49490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4730">
                  <a:extLst>
                    <a:ext uri="{9D8B030D-6E8A-4147-A177-3AD203B41FA5}">
                      <a16:colId xmlns:a16="http://schemas.microsoft.com/office/drawing/2014/main" val="3085174004"/>
                    </a:ext>
                  </a:extLst>
                </a:gridCol>
                <a:gridCol w="3264730">
                  <a:extLst>
                    <a:ext uri="{9D8B030D-6E8A-4147-A177-3AD203B41FA5}">
                      <a16:colId xmlns:a16="http://schemas.microsoft.com/office/drawing/2014/main" val="1569329845"/>
                    </a:ext>
                  </a:extLst>
                </a:gridCol>
                <a:gridCol w="3264730">
                  <a:extLst>
                    <a:ext uri="{9D8B030D-6E8A-4147-A177-3AD203B41FA5}">
                      <a16:colId xmlns:a16="http://schemas.microsoft.com/office/drawing/2014/main" val="2503654453"/>
                    </a:ext>
                  </a:extLst>
                </a:gridCol>
              </a:tblGrid>
              <a:tr h="4124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예상 결과물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결과물에 대한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627716"/>
                  </a:ext>
                </a:extLst>
              </a:tr>
              <a:tr h="72174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3200" dirty="0"/>
                    </a:p>
                    <a:p>
                      <a:pPr algn="ctr" latinLnBrk="1"/>
                      <a:r>
                        <a:rPr lang="ko-KR" altLang="en-US" dirty="0"/>
                        <a:t>설계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각종 센서와 탑재물을 장착한 </a:t>
                      </a:r>
                      <a:r>
                        <a:rPr lang="ko-KR" altLang="en-US" dirty="0" err="1"/>
                        <a:t>드론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CATIA</a:t>
                      </a:r>
                      <a:r>
                        <a:rPr lang="ko-KR" altLang="en-US" dirty="0"/>
                        <a:t>를 활용한 </a:t>
                      </a:r>
                      <a:r>
                        <a:rPr lang="ko-KR" altLang="en-US" dirty="0" err="1"/>
                        <a:t>드론과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탑제체에</a:t>
                      </a:r>
                      <a:r>
                        <a:rPr lang="ko-KR" altLang="en-US" dirty="0"/>
                        <a:t> 대한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300345"/>
                  </a:ext>
                </a:extLst>
              </a:tr>
              <a:tr h="7217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소프트웨어 아키텍처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구조도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소프트웨어어</a:t>
                      </a:r>
                      <a:r>
                        <a:rPr lang="ko-KR" altLang="en-US" dirty="0"/>
                        <a:t> 구조도를 작성한다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90198"/>
                  </a:ext>
                </a:extLst>
              </a:tr>
              <a:tr h="103105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수학적 분석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드론의</a:t>
                      </a:r>
                      <a:r>
                        <a:rPr lang="ko-KR" altLang="en-US" dirty="0"/>
                        <a:t> 비행 유무 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드론</a:t>
                      </a:r>
                      <a:r>
                        <a:rPr lang="ko-KR" altLang="en-US" dirty="0"/>
                        <a:t> 자체 중량과 페이로드 값을 계산하여 비행 유무를 계산한다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411325"/>
                  </a:ext>
                </a:extLst>
              </a:tr>
              <a:tr h="103105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시뮬레이션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ROS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Gazebo Simulator</a:t>
                      </a:r>
                      <a:r>
                        <a:rPr lang="ko-KR" altLang="en-US" dirty="0"/>
                        <a:t>를 이용한 비행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실제 </a:t>
                      </a:r>
                      <a:r>
                        <a:rPr lang="ko-KR" altLang="en-US" dirty="0" err="1"/>
                        <a:t>드론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비행전</a:t>
                      </a:r>
                      <a:r>
                        <a:rPr lang="ko-KR" altLang="en-US" dirty="0"/>
                        <a:t> 지형과 탑재물을 장착한 </a:t>
                      </a:r>
                      <a:r>
                        <a:rPr lang="ko-KR" altLang="en-US" dirty="0" err="1"/>
                        <a:t>드론을</a:t>
                      </a:r>
                      <a:r>
                        <a:rPr lang="ko-KR" altLang="en-US" dirty="0"/>
                        <a:t> 시뮬레이션해 본다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703564"/>
                  </a:ext>
                </a:extLst>
              </a:tr>
              <a:tr h="103105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실험 및 제작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드론에</a:t>
                      </a:r>
                      <a:r>
                        <a:rPr lang="ko-KR" altLang="en-US" dirty="0"/>
                        <a:t> 장착물을 </a:t>
                      </a:r>
                      <a:r>
                        <a:rPr lang="ko-KR" altLang="en-US" dirty="0" err="1"/>
                        <a:t>장착후</a:t>
                      </a:r>
                      <a:r>
                        <a:rPr lang="ko-KR" altLang="en-US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소프트웨어를 탑재하고 장착물을 탑제한후 실제 비행 테스트를 진행한다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975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988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3823E-CA6D-0DFA-4403-A7FC715F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7864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3679A4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기대 </a:t>
            </a:r>
            <a:r>
              <a:rPr lang="ko-KR" altLang="en-US" dirty="0">
                <a:solidFill>
                  <a:srgbClr val="F56D6D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효과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FC95EE-4BFD-6470-D2ED-CD234BFA812C}"/>
              </a:ext>
            </a:extLst>
          </p:cNvPr>
          <p:cNvSpPr txBox="1"/>
          <p:nvPr/>
        </p:nvSpPr>
        <p:spPr>
          <a:xfrm>
            <a:off x="2036190" y="2234153"/>
            <a:ext cx="5731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신속한 이동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경찰 위험 감소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긴급차량의 사고 감소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활용 </a:t>
            </a:r>
            <a:r>
              <a:rPr lang="en-US" altLang="ko-KR" dirty="0"/>
              <a:t>-&gt; </a:t>
            </a:r>
            <a:r>
              <a:rPr lang="ko-KR" altLang="en-US" dirty="0"/>
              <a:t>특수차량</a:t>
            </a:r>
            <a:r>
              <a:rPr lang="en-US" altLang="ko-KR" dirty="0"/>
              <a:t>, </a:t>
            </a:r>
            <a:r>
              <a:rPr lang="en-US" altLang="ko-KR" dirty="0" err="1"/>
              <a:t>vip</a:t>
            </a:r>
            <a:r>
              <a:rPr lang="ko-KR" altLang="en-US" dirty="0"/>
              <a:t>호송 등등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0118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3823E-CA6D-0DFA-4403-A7FC715F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7864"/>
            <a:ext cx="10515600" cy="1325563"/>
          </a:xfrm>
        </p:spPr>
        <p:txBody>
          <a:bodyPr/>
          <a:lstStyle/>
          <a:p>
            <a:r>
              <a:rPr lang="ko-KR" altLang="en-US">
                <a:solidFill>
                  <a:srgbClr val="3679A4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현실적 </a:t>
            </a:r>
            <a:r>
              <a:rPr lang="ko-KR" altLang="en-US" dirty="0">
                <a:solidFill>
                  <a:srgbClr val="F56D6D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제한요소</a:t>
            </a:r>
          </a:p>
        </p:txBody>
      </p:sp>
    </p:spTree>
    <p:extLst>
      <p:ext uri="{BB962C8B-B14F-4D97-AF65-F5344CB8AC3E}">
        <p14:creationId xmlns:p14="http://schemas.microsoft.com/office/powerpoint/2010/main" val="136181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79651-74E5-E49F-3FC7-63ED25BA7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26" y="993775"/>
            <a:ext cx="2438400" cy="1325563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CONTENTS</a:t>
            </a:r>
            <a:endParaRPr lang="ko-KR" altLang="en-US" sz="30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6BCDA1-EE95-55CA-664F-74283FC44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936228"/>
            <a:ext cx="6400801" cy="4985544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10000"/>
              </a:lnSpc>
              <a:buAutoNum type="arabicPeriod"/>
            </a:pPr>
            <a:r>
              <a:rPr lang="ko-KR" altLang="en-US" sz="2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추진배경</a:t>
            </a:r>
            <a:endParaRPr lang="en-US" altLang="ko-KR" sz="27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ko-KR" altLang="en-US" sz="2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목표</a:t>
            </a:r>
            <a:endParaRPr lang="en-US" altLang="ko-KR" sz="27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ko-KR" altLang="en-US" sz="2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기업의 요구도</a:t>
            </a:r>
            <a:endParaRPr lang="en-US" altLang="ko-KR" sz="27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ko-KR" altLang="en-US" sz="2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개발 내용</a:t>
            </a:r>
            <a:endParaRPr lang="en-US" altLang="ko-KR" sz="27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ko-KR" altLang="en-US" sz="2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결과물</a:t>
            </a:r>
            <a:endParaRPr lang="en-US" altLang="ko-KR" sz="27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ko-KR" altLang="en-US" sz="2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기대효과</a:t>
            </a:r>
            <a:endParaRPr lang="en-US" altLang="ko-KR" sz="27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ko-KR" altLang="en-US" sz="2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현실적 제한요소</a:t>
            </a:r>
            <a:endParaRPr lang="en-US" altLang="ko-KR" sz="27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ko-KR" altLang="en-US" sz="2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팀 구성 및 역할 분담</a:t>
            </a:r>
            <a:endParaRPr lang="en-US" altLang="ko-KR" sz="27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ko-KR" altLang="en-US" sz="27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예산 및 일정</a:t>
            </a:r>
            <a:endParaRPr lang="en-US" altLang="ko-KR" sz="27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1C57B1-B066-1425-26CB-0ED4CA5CB4D9}"/>
              </a:ext>
            </a:extLst>
          </p:cNvPr>
          <p:cNvCxnSpPr>
            <a:cxnSpLocks/>
          </p:cNvCxnSpPr>
          <p:nvPr/>
        </p:nvCxnSpPr>
        <p:spPr>
          <a:xfrm>
            <a:off x="1352550" y="2028825"/>
            <a:ext cx="2057400" cy="0"/>
          </a:xfrm>
          <a:prstGeom prst="line">
            <a:avLst/>
          </a:prstGeom>
          <a:ln w="63500">
            <a:solidFill>
              <a:srgbClr val="3679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E15D600-66F8-27C7-BC68-8506FDBF3E42}"/>
              </a:ext>
            </a:extLst>
          </p:cNvPr>
          <p:cNvCxnSpPr/>
          <p:nvPr/>
        </p:nvCxnSpPr>
        <p:spPr>
          <a:xfrm>
            <a:off x="4286250" y="371475"/>
            <a:ext cx="0" cy="565785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68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3823E-CA6D-0DFA-4403-A7FC715F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7864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3679A4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추진 </a:t>
            </a:r>
            <a:r>
              <a:rPr lang="ko-KR" altLang="en-US" dirty="0">
                <a:solidFill>
                  <a:srgbClr val="F56D6D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배경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21F391-D0FD-131F-D0B4-8C7C3D41B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503427"/>
            <a:ext cx="7075476" cy="52974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ACAADC-9D23-21C0-FDE5-49FB5959D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850" y="2452688"/>
            <a:ext cx="8439150" cy="8953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875B425-B387-793D-8008-7E7C56076B28}"/>
              </a:ext>
            </a:extLst>
          </p:cNvPr>
          <p:cNvCxnSpPr/>
          <p:nvPr/>
        </p:nvCxnSpPr>
        <p:spPr>
          <a:xfrm>
            <a:off x="6896100" y="3143250"/>
            <a:ext cx="35909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792AB275-322F-30D5-BB2A-B1DBC0163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270" y="5252940"/>
            <a:ext cx="11888859" cy="14003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113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3823E-CA6D-0DFA-4403-A7FC715F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7864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F56D6D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추진</a:t>
            </a:r>
            <a:r>
              <a:rPr lang="ko-KR" altLang="en-US" dirty="0">
                <a:solidFill>
                  <a:srgbClr val="3679A4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배경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C3AD85-FC05-D566-15DB-9916B7712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000" y="1666646"/>
            <a:ext cx="7719999" cy="38769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311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3823E-CA6D-0DFA-4403-A7FC715F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7864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3679A4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과제의 </a:t>
            </a:r>
            <a:r>
              <a:rPr lang="ko-KR" altLang="en-US" dirty="0">
                <a:solidFill>
                  <a:srgbClr val="F56D6D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22902-D6CE-121C-6A92-AA34FC663DB2}"/>
              </a:ext>
            </a:extLst>
          </p:cNvPr>
          <p:cNvSpPr txBox="1"/>
          <p:nvPr/>
        </p:nvSpPr>
        <p:spPr>
          <a:xfrm>
            <a:off x="3254604" y="1992983"/>
            <a:ext cx="4920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긴급 차량 지원</a:t>
            </a:r>
            <a:endParaRPr lang="en-US" altLang="ko-KR" sz="4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4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교통 통제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894D78A-62DE-5C98-6A17-2C0F1B1285EC}"/>
              </a:ext>
            </a:extLst>
          </p:cNvPr>
          <p:cNvCxnSpPr>
            <a:cxnSpLocks/>
          </p:cNvCxnSpPr>
          <p:nvPr/>
        </p:nvCxnSpPr>
        <p:spPr>
          <a:xfrm>
            <a:off x="5715000" y="3392622"/>
            <a:ext cx="0" cy="1108677"/>
          </a:xfrm>
          <a:prstGeom prst="straightConnector1">
            <a:avLst/>
          </a:prstGeom>
          <a:ln w="190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5023DE6-30CC-FDBD-8FA1-3C6E29F553C2}"/>
              </a:ext>
            </a:extLst>
          </p:cNvPr>
          <p:cNvSpPr txBox="1"/>
          <p:nvPr/>
        </p:nvSpPr>
        <p:spPr>
          <a:xfrm>
            <a:off x="2600325" y="5048250"/>
            <a:ext cx="6362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골든 타임 내 도착</a:t>
            </a:r>
          </a:p>
        </p:txBody>
      </p:sp>
    </p:spTree>
    <p:extLst>
      <p:ext uri="{BB962C8B-B14F-4D97-AF65-F5344CB8AC3E}">
        <p14:creationId xmlns:p14="http://schemas.microsoft.com/office/powerpoint/2010/main" val="122233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3823E-CA6D-0DFA-4403-A7FC715F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7864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F56D6D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기업</a:t>
            </a:r>
            <a:r>
              <a:rPr lang="ko-KR" altLang="en-US" dirty="0">
                <a:solidFill>
                  <a:srgbClr val="3679A4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요구도</a:t>
            </a:r>
          </a:p>
        </p:txBody>
      </p:sp>
    </p:spTree>
    <p:extLst>
      <p:ext uri="{BB962C8B-B14F-4D97-AF65-F5344CB8AC3E}">
        <p14:creationId xmlns:p14="http://schemas.microsoft.com/office/powerpoint/2010/main" val="88990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3823E-CA6D-0DFA-4403-A7FC715F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7864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3679A4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개발 </a:t>
            </a:r>
            <a:r>
              <a:rPr lang="ko-KR" altLang="en-US" dirty="0">
                <a:solidFill>
                  <a:srgbClr val="F56D6D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내용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9A62FD-71BD-5056-6552-99A718A97C98}"/>
              </a:ext>
            </a:extLst>
          </p:cNvPr>
          <p:cNvSpPr/>
          <p:nvPr/>
        </p:nvSpPr>
        <p:spPr>
          <a:xfrm>
            <a:off x="6807740" y="1226436"/>
            <a:ext cx="5009745" cy="1220318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차량과 거리를 유지하며 전방에서 비행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94C876-3D24-9A41-5BD4-52B1DE5EB146}"/>
              </a:ext>
            </a:extLst>
          </p:cNvPr>
          <p:cNvSpPr/>
          <p:nvPr/>
        </p:nvSpPr>
        <p:spPr>
          <a:xfrm>
            <a:off x="6807740" y="2872247"/>
            <a:ext cx="5009745" cy="1220318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교차로와 횡단보도에서 </a:t>
            </a:r>
            <a:r>
              <a:rPr lang="ko-KR" altLang="en-US" dirty="0" err="1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호버링</a:t>
            </a:r>
            <a:r>
              <a:rPr lang="ko-KR" altLang="en-US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하며 차량 통제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962305-EB59-C6F4-0B72-A6C60BE21EFB}"/>
              </a:ext>
            </a:extLst>
          </p:cNvPr>
          <p:cNvSpPr/>
          <p:nvPr/>
        </p:nvSpPr>
        <p:spPr>
          <a:xfrm>
            <a:off x="6807740" y="4518058"/>
            <a:ext cx="5009745" cy="1220318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정체시</a:t>
            </a:r>
            <a:r>
              <a:rPr lang="ko-KR" altLang="en-US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가장 가까운 교차로로 이동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DE3768-61FC-3B2B-F785-3DC276B9B38E}"/>
              </a:ext>
            </a:extLst>
          </p:cNvPr>
          <p:cNvSpPr/>
          <p:nvPr/>
        </p:nvSpPr>
        <p:spPr>
          <a:xfrm>
            <a:off x="982494" y="2237362"/>
            <a:ext cx="4542817" cy="333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동영상</a:t>
            </a:r>
          </a:p>
        </p:txBody>
      </p:sp>
    </p:spTree>
    <p:extLst>
      <p:ext uri="{BB962C8B-B14F-4D97-AF65-F5344CB8AC3E}">
        <p14:creationId xmlns:p14="http://schemas.microsoft.com/office/powerpoint/2010/main" val="213861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3823E-CA6D-0DFA-4403-A7FC715F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7864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F56D6D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개발</a:t>
            </a:r>
            <a:r>
              <a:rPr lang="ko-KR" altLang="en-US" dirty="0">
                <a:solidFill>
                  <a:srgbClr val="3679A4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내용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FBD1C01-D534-F534-25C4-899E8F466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129" y="1750797"/>
            <a:ext cx="10241742" cy="3880909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miter/>
          </a:ln>
          <a:effectLst/>
        </p:spPr>
      </p:pic>
    </p:spTree>
    <p:extLst>
      <p:ext uri="{BB962C8B-B14F-4D97-AF65-F5344CB8AC3E}">
        <p14:creationId xmlns:p14="http://schemas.microsoft.com/office/powerpoint/2010/main" val="10111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3823E-CA6D-0DFA-4403-A7FC715F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7864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3679A4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개발 </a:t>
            </a:r>
            <a:r>
              <a:rPr lang="ko-KR" altLang="en-US" dirty="0">
                <a:solidFill>
                  <a:srgbClr val="F56D6D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내용</a:t>
            </a:r>
          </a:p>
        </p:txBody>
      </p:sp>
      <p:pic>
        <p:nvPicPr>
          <p:cNvPr id="3" name="Picture 0">
            <a:extLst>
              <a:ext uri="{FF2B5EF4-FFF2-40B4-BE49-F238E27FC236}">
                <a16:creationId xmlns:a16="http://schemas.microsoft.com/office/drawing/2014/main" id="{1ECE6C5E-11B4-0478-1B50-A305090EF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344" y="1428011"/>
            <a:ext cx="8540750" cy="4996472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miter/>
          </a:ln>
          <a:effectLst/>
        </p:spPr>
      </p:pic>
    </p:spTree>
    <p:extLst>
      <p:ext uri="{BB962C8B-B14F-4D97-AF65-F5344CB8AC3E}">
        <p14:creationId xmlns:p14="http://schemas.microsoft.com/office/powerpoint/2010/main" val="341597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TM16401375[[fn=메디슨]]</Template>
  <TotalTime>229</TotalTime>
  <Words>289</Words>
  <Application>Microsoft Office PowerPoint</Application>
  <PresentationFormat>와이드스크린</PresentationFormat>
  <Paragraphs>88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HY견고딕</vt:lpstr>
      <vt:lpstr>맑은 고딕</vt:lpstr>
      <vt:lpstr>에스코어 드림 4 Regular</vt:lpstr>
      <vt:lpstr>에스코어 드림 5 Medium</vt:lpstr>
      <vt:lpstr>에스코어 드림 7 ExtraBold</vt:lpstr>
      <vt:lpstr>에스코어 드림 8 Heavy</vt:lpstr>
      <vt:lpstr>에스코어 드림 9 Black</vt:lpstr>
      <vt:lpstr>Amasis MT Pro Black</vt:lpstr>
      <vt:lpstr>Arial</vt:lpstr>
      <vt:lpstr>Office 테마</vt:lpstr>
      <vt:lpstr>자율비행 드론을 이용한 긴급차량  지원 시스템  S                 A                 V                 e                 D</vt:lpstr>
      <vt:lpstr>CONTENTS</vt:lpstr>
      <vt:lpstr>추진 배경</vt:lpstr>
      <vt:lpstr>추진 배경</vt:lpstr>
      <vt:lpstr>과제의 목표</vt:lpstr>
      <vt:lpstr>기업 요구도</vt:lpstr>
      <vt:lpstr>개발 내용</vt:lpstr>
      <vt:lpstr>개발 내용</vt:lpstr>
      <vt:lpstr>개발 내용</vt:lpstr>
      <vt:lpstr>개발 내용</vt:lpstr>
      <vt:lpstr>예상 결과물</vt:lpstr>
      <vt:lpstr>기대 효과</vt:lpstr>
      <vt:lpstr>현실적 제한요소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자율비행 드론을 이용한 긴급차량  지원 시스템  S                 A                 V                 e                 D</dc:title>
  <dc:creator>jaesung</dc:creator>
  <cp:lastModifiedBy>jaesung</cp:lastModifiedBy>
  <cp:revision>1</cp:revision>
  <dcterms:created xsi:type="dcterms:W3CDTF">2023-03-06T11:56:54Z</dcterms:created>
  <dcterms:modified xsi:type="dcterms:W3CDTF">2023-03-07T13:11:41Z</dcterms:modified>
</cp:coreProperties>
</file>