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D6D"/>
    <a:srgbClr val="3679A4"/>
    <a:srgbClr val="FFFFFF"/>
    <a:srgbClr val="EEEEEE"/>
    <a:srgbClr val="D71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64ADA-2E29-4331-AD89-7BC66B9A7B0C}" v="47" dt="2023-03-06T13:25:28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sung" userId="eba24deada9c5843" providerId="LiveId" clId="{2BC64ADA-2E29-4331-AD89-7BC66B9A7B0C}"/>
    <pc:docChg chg="undo custSel addSld delSld modSld">
      <pc:chgData name="jaesung" userId="eba24deada9c5843" providerId="LiveId" clId="{2BC64ADA-2E29-4331-AD89-7BC66B9A7B0C}" dt="2023-03-06T13:25:28.435" v="650"/>
      <pc:docMkLst>
        <pc:docMk/>
      </pc:docMkLst>
      <pc:sldChg chg="modSp mod">
        <pc:chgData name="jaesung" userId="eba24deada9c5843" providerId="LiveId" clId="{2BC64ADA-2E29-4331-AD89-7BC66B9A7B0C}" dt="2023-03-06T13:24:36.441" v="611" actId="20577"/>
        <pc:sldMkLst>
          <pc:docMk/>
          <pc:sldMk cId="2220395151" sldId="256"/>
        </pc:sldMkLst>
        <pc:spChg chg="mod">
          <ac:chgData name="jaesung" userId="eba24deada9c5843" providerId="LiveId" clId="{2BC64ADA-2E29-4331-AD89-7BC66B9A7B0C}" dt="2023-03-06T13:24:36.441" v="611" actId="20577"/>
          <ac:spMkLst>
            <pc:docMk/>
            <pc:sldMk cId="2220395151" sldId="256"/>
            <ac:spMk id="7" creationId="{26A846C9-301D-9C2B-4082-B26A34B5347B}"/>
          </ac:spMkLst>
        </pc:spChg>
      </pc:sldChg>
      <pc:sldChg chg="addSp modSp new mod">
        <pc:chgData name="jaesung" userId="eba24deada9c5843" providerId="LiveId" clId="{2BC64ADA-2E29-4331-AD89-7BC66B9A7B0C}" dt="2023-03-06T12:54:14.671" v="458" actId="20577"/>
        <pc:sldMkLst>
          <pc:docMk/>
          <pc:sldMk cId="1225689870" sldId="257"/>
        </pc:sldMkLst>
        <pc:spChg chg="mod">
          <ac:chgData name="jaesung" userId="eba24deada9c5843" providerId="LiveId" clId="{2BC64ADA-2E29-4331-AD89-7BC66B9A7B0C}" dt="2023-03-06T12:53:20.961" v="398" actId="20577"/>
          <ac:spMkLst>
            <pc:docMk/>
            <pc:sldMk cId="1225689870" sldId="257"/>
            <ac:spMk id="2" creationId="{FA879651-74E5-E49F-3FC7-63ED25BA7415}"/>
          </ac:spMkLst>
        </pc:spChg>
        <pc:spChg chg="mod">
          <ac:chgData name="jaesung" userId="eba24deada9c5843" providerId="LiveId" clId="{2BC64ADA-2E29-4331-AD89-7BC66B9A7B0C}" dt="2023-03-06T12:54:14.671" v="458" actId="20577"/>
          <ac:spMkLst>
            <pc:docMk/>
            <pc:sldMk cId="1225689870" sldId="257"/>
            <ac:spMk id="3" creationId="{576BCDA1-EE95-55CA-664F-74283FC447EA}"/>
          </ac:spMkLst>
        </pc:spChg>
        <pc:cxnChg chg="add mod">
          <ac:chgData name="jaesung" userId="eba24deada9c5843" providerId="LiveId" clId="{2BC64ADA-2E29-4331-AD89-7BC66B9A7B0C}" dt="2023-03-06T12:53:19.373" v="394" actId="14100"/>
          <ac:cxnSpMkLst>
            <pc:docMk/>
            <pc:sldMk cId="1225689870" sldId="257"/>
            <ac:cxnSpMk id="5" creationId="{361C57B1-B066-1425-26CB-0ED4CA5CB4D9}"/>
          </ac:cxnSpMkLst>
        </pc:cxnChg>
        <pc:cxnChg chg="add mod">
          <ac:chgData name="jaesung" userId="eba24deada9c5843" providerId="LiveId" clId="{2BC64ADA-2E29-4331-AD89-7BC66B9A7B0C}" dt="2023-03-06T12:44:30.587" v="57" actId="692"/>
          <ac:cxnSpMkLst>
            <pc:docMk/>
            <pc:sldMk cId="1225689870" sldId="257"/>
            <ac:cxnSpMk id="7" creationId="{AE15D600-66F8-27C7-BC68-8506FDBF3E42}"/>
          </ac:cxnSpMkLst>
        </pc:cxnChg>
      </pc:sldChg>
      <pc:sldChg chg="addSp delSp modSp new mod modNotesTx">
        <pc:chgData name="jaesung" userId="eba24deada9c5843" providerId="LiveId" clId="{2BC64ADA-2E29-4331-AD89-7BC66B9A7B0C}" dt="2023-03-06T13:20:41.979" v="521"/>
        <pc:sldMkLst>
          <pc:docMk/>
          <pc:sldMk cId="2351138728" sldId="258"/>
        </pc:sldMkLst>
        <pc:spChg chg="mod">
          <ac:chgData name="jaesung" userId="eba24deada9c5843" providerId="LiveId" clId="{2BC64ADA-2E29-4331-AD89-7BC66B9A7B0C}" dt="2023-03-06T13:19:22.635" v="511" actId="1076"/>
          <ac:spMkLst>
            <pc:docMk/>
            <pc:sldMk cId="2351138728" sldId="258"/>
            <ac:spMk id="2" creationId="{0423823E-CA6D-0DFA-4403-A7FC715FD5E2}"/>
          </ac:spMkLst>
        </pc:spChg>
        <pc:spChg chg="del mod">
          <ac:chgData name="jaesung" userId="eba24deada9c5843" providerId="LiveId" clId="{2BC64ADA-2E29-4331-AD89-7BC66B9A7B0C}" dt="2023-03-06T12:57:05.804" v="484" actId="478"/>
          <ac:spMkLst>
            <pc:docMk/>
            <pc:sldMk cId="2351138728" sldId="258"/>
            <ac:spMk id="3" creationId="{428B0105-AAFE-4FC4-F4C0-BC3E394DC57A}"/>
          </ac:spMkLst>
        </pc:spChg>
        <pc:picChg chg="add mod ord">
          <ac:chgData name="jaesung" userId="eba24deada9c5843" providerId="LiveId" clId="{2BC64ADA-2E29-4331-AD89-7BC66B9A7B0C}" dt="2023-03-06T13:16:36.959" v="497" actId="1076"/>
          <ac:picMkLst>
            <pc:docMk/>
            <pc:sldMk cId="2351138728" sldId="258"/>
            <ac:picMk id="5" creationId="{4CACAADC-9D23-21C0-FDE5-49FB5959D965}"/>
          </ac:picMkLst>
        </pc:picChg>
        <pc:picChg chg="add mod">
          <ac:chgData name="jaesung" userId="eba24deada9c5843" providerId="LiveId" clId="{2BC64ADA-2E29-4331-AD89-7BC66B9A7B0C}" dt="2023-03-06T13:16:27.008" v="494" actId="1076"/>
          <ac:picMkLst>
            <pc:docMk/>
            <pc:sldMk cId="2351138728" sldId="258"/>
            <ac:picMk id="7" creationId="{9221F391-D0FD-131F-D0B4-8C7C3D41B4CF}"/>
          </ac:picMkLst>
        </pc:picChg>
        <pc:picChg chg="add mod">
          <ac:chgData name="jaesung" userId="eba24deada9c5843" providerId="LiveId" clId="{2BC64ADA-2E29-4331-AD89-7BC66B9A7B0C}" dt="2023-03-06T13:18:56.233" v="508" actId="1076"/>
          <ac:picMkLst>
            <pc:docMk/>
            <pc:sldMk cId="2351138728" sldId="258"/>
            <ac:picMk id="11" creationId="{792AB275-322F-30D5-BB2A-B1DBC0163982}"/>
          </ac:picMkLst>
        </pc:picChg>
        <pc:cxnChg chg="add mod">
          <ac:chgData name="jaesung" userId="eba24deada9c5843" providerId="LiveId" clId="{2BC64ADA-2E29-4331-AD89-7BC66B9A7B0C}" dt="2023-03-06T13:16:58.673" v="503" actId="692"/>
          <ac:cxnSpMkLst>
            <pc:docMk/>
            <pc:sldMk cId="2351138728" sldId="258"/>
            <ac:cxnSpMk id="9" creationId="{0875B425-B387-793D-8008-7E7C56076B28}"/>
          </ac:cxnSpMkLst>
        </pc:cxnChg>
      </pc:sldChg>
      <pc:sldChg chg="new del">
        <pc:chgData name="jaesung" userId="eba24deada9c5843" providerId="LiveId" clId="{2BC64ADA-2E29-4331-AD89-7BC66B9A7B0C}" dt="2023-03-06T13:19:29.704" v="512" actId="47"/>
        <pc:sldMkLst>
          <pc:docMk/>
          <pc:sldMk cId="314857530" sldId="259"/>
        </pc:sldMkLst>
      </pc:sldChg>
      <pc:sldChg chg="addSp delSp modSp add mod modNotesTx">
        <pc:chgData name="jaesung" userId="eba24deada9c5843" providerId="LiveId" clId="{2BC64ADA-2E29-4331-AD89-7BC66B9A7B0C}" dt="2023-03-06T13:22:59.343" v="558" actId="207"/>
        <pc:sldMkLst>
          <pc:docMk/>
          <pc:sldMk cId="1293117353" sldId="259"/>
        </pc:sldMkLst>
        <pc:spChg chg="mod">
          <ac:chgData name="jaesung" userId="eba24deada9c5843" providerId="LiveId" clId="{2BC64ADA-2E29-4331-AD89-7BC66B9A7B0C}" dt="2023-03-06T13:22:59.343" v="558" actId="207"/>
          <ac:spMkLst>
            <pc:docMk/>
            <pc:sldMk cId="1293117353" sldId="259"/>
            <ac:spMk id="2" creationId="{0423823E-CA6D-0DFA-4403-A7FC715FD5E2}"/>
          </ac:spMkLst>
        </pc:spChg>
        <pc:picChg chg="add mod">
          <ac:chgData name="jaesung" userId="eba24deada9c5843" providerId="LiveId" clId="{2BC64ADA-2E29-4331-AD89-7BC66B9A7B0C}" dt="2023-03-06T13:21:45.877" v="528" actId="692"/>
          <ac:picMkLst>
            <pc:docMk/>
            <pc:sldMk cId="1293117353" sldId="259"/>
            <ac:picMk id="4" creationId="{63C3AD85-FC05-D566-15DB-9916B771294F}"/>
          </ac:picMkLst>
        </pc:picChg>
        <pc:picChg chg="del">
          <ac:chgData name="jaesung" userId="eba24deada9c5843" providerId="LiveId" clId="{2BC64ADA-2E29-4331-AD89-7BC66B9A7B0C}" dt="2023-03-06T13:19:34.172" v="515" actId="478"/>
          <ac:picMkLst>
            <pc:docMk/>
            <pc:sldMk cId="1293117353" sldId="259"/>
            <ac:picMk id="5" creationId="{4CACAADC-9D23-21C0-FDE5-49FB5959D965}"/>
          </ac:picMkLst>
        </pc:picChg>
        <pc:picChg chg="del">
          <ac:chgData name="jaesung" userId="eba24deada9c5843" providerId="LiveId" clId="{2BC64ADA-2E29-4331-AD89-7BC66B9A7B0C}" dt="2023-03-06T13:19:33.081" v="514" actId="478"/>
          <ac:picMkLst>
            <pc:docMk/>
            <pc:sldMk cId="1293117353" sldId="259"/>
            <ac:picMk id="7" creationId="{9221F391-D0FD-131F-D0B4-8C7C3D41B4CF}"/>
          </ac:picMkLst>
        </pc:picChg>
        <pc:picChg chg="add del">
          <ac:chgData name="jaesung" userId="eba24deada9c5843" providerId="LiveId" clId="{2BC64ADA-2E29-4331-AD89-7BC66B9A7B0C}" dt="2023-03-06T13:21:51.550" v="530" actId="22"/>
          <ac:picMkLst>
            <pc:docMk/>
            <pc:sldMk cId="1293117353" sldId="259"/>
            <ac:picMk id="8" creationId="{478CA619-94A7-7FC8-8026-2BA1F0CC6B6F}"/>
          </ac:picMkLst>
        </pc:picChg>
        <pc:picChg chg="del">
          <ac:chgData name="jaesung" userId="eba24deada9c5843" providerId="LiveId" clId="{2BC64ADA-2E29-4331-AD89-7BC66B9A7B0C}" dt="2023-03-06T13:19:35.181" v="516" actId="478"/>
          <ac:picMkLst>
            <pc:docMk/>
            <pc:sldMk cId="1293117353" sldId="259"/>
            <ac:picMk id="11" creationId="{792AB275-322F-30D5-BB2A-B1DBC0163982}"/>
          </ac:picMkLst>
        </pc:picChg>
        <pc:cxnChg chg="del">
          <ac:chgData name="jaesung" userId="eba24deada9c5843" providerId="LiveId" clId="{2BC64ADA-2E29-4331-AD89-7BC66B9A7B0C}" dt="2023-03-06T13:21:30.617" v="523" actId="478"/>
          <ac:cxnSpMkLst>
            <pc:docMk/>
            <pc:sldMk cId="1293117353" sldId="259"/>
            <ac:cxnSpMk id="9" creationId="{0875B425-B387-793D-8008-7E7C56076B28}"/>
          </ac:cxnSpMkLst>
        </pc:cxnChg>
      </pc:sldChg>
      <pc:sldChg chg="delSp modSp add mod modNotesTx">
        <pc:chgData name="jaesung" userId="eba24deada9c5843" providerId="LiveId" clId="{2BC64ADA-2E29-4331-AD89-7BC66B9A7B0C}" dt="2023-03-06T13:24:01.746" v="587" actId="20577"/>
        <pc:sldMkLst>
          <pc:docMk/>
          <pc:sldMk cId="1222331614" sldId="260"/>
        </pc:sldMkLst>
        <pc:spChg chg="mod">
          <ac:chgData name="jaesung" userId="eba24deada9c5843" providerId="LiveId" clId="{2BC64ADA-2E29-4331-AD89-7BC66B9A7B0C}" dt="2023-03-06T13:23:10.403" v="560" actId="207"/>
          <ac:spMkLst>
            <pc:docMk/>
            <pc:sldMk cId="1222331614" sldId="260"/>
            <ac:spMk id="2" creationId="{0423823E-CA6D-0DFA-4403-A7FC715FD5E2}"/>
          </ac:spMkLst>
        </pc:spChg>
        <pc:picChg chg="del">
          <ac:chgData name="jaesung" userId="eba24deada9c5843" providerId="LiveId" clId="{2BC64ADA-2E29-4331-AD89-7BC66B9A7B0C}" dt="2023-03-06T13:21:56.865" v="532" actId="478"/>
          <ac:picMkLst>
            <pc:docMk/>
            <pc:sldMk cId="1222331614" sldId="260"/>
            <ac:picMk id="4" creationId="{63C3AD85-FC05-D566-15DB-9916B771294F}"/>
          </ac:picMkLst>
        </pc:picChg>
      </pc:sldChg>
      <pc:sldChg chg="delSp modSp add mod modNotesTx">
        <pc:chgData name="jaesung" userId="eba24deada9c5843" providerId="LiveId" clId="{2BC64ADA-2E29-4331-AD89-7BC66B9A7B0C}" dt="2023-03-06T13:24:04.948" v="589" actId="20577"/>
        <pc:sldMkLst>
          <pc:docMk/>
          <pc:sldMk cId="889909948" sldId="261"/>
        </pc:sldMkLst>
        <pc:spChg chg="mod">
          <ac:chgData name="jaesung" userId="eba24deada9c5843" providerId="LiveId" clId="{2BC64ADA-2E29-4331-AD89-7BC66B9A7B0C}" dt="2023-03-06T13:23:54.947" v="584"/>
          <ac:spMkLst>
            <pc:docMk/>
            <pc:sldMk cId="889909948" sldId="261"/>
            <ac:spMk id="2" creationId="{0423823E-CA6D-0DFA-4403-A7FC715FD5E2}"/>
          </ac:spMkLst>
        </pc:spChg>
        <pc:picChg chg="del">
          <ac:chgData name="jaesung" userId="eba24deada9c5843" providerId="LiveId" clId="{2BC64ADA-2E29-4331-AD89-7BC66B9A7B0C}" dt="2023-03-06T13:23:39.488" v="562" actId="478"/>
          <ac:picMkLst>
            <pc:docMk/>
            <pc:sldMk cId="889909948" sldId="261"/>
            <ac:picMk id="4" creationId="{63C3AD85-FC05-D566-15DB-9916B771294F}"/>
          </ac:picMkLst>
        </pc:picChg>
      </pc:sldChg>
      <pc:sldChg chg="delSp modSp add mod modNotesTx">
        <pc:chgData name="jaesung" userId="eba24deada9c5843" providerId="LiveId" clId="{2BC64ADA-2E29-4331-AD89-7BC66B9A7B0C}" dt="2023-03-06T13:24:22.721" v="610"/>
        <pc:sldMkLst>
          <pc:docMk/>
          <pc:sldMk cId="2138615794" sldId="262"/>
        </pc:sldMkLst>
        <pc:spChg chg="mod">
          <ac:chgData name="jaesung" userId="eba24deada9c5843" providerId="LiveId" clId="{2BC64ADA-2E29-4331-AD89-7BC66B9A7B0C}" dt="2023-03-06T13:24:22.721" v="610"/>
          <ac:spMkLst>
            <pc:docMk/>
            <pc:sldMk cId="2138615794" sldId="262"/>
            <ac:spMk id="2" creationId="{0423823E-CA6D-0DFA-4403-A7FC715FD5E2}"/>
          </ac:spMkLst>
        </pc:spChg>
        <pc:picChg chg="del">
          <ac:chgData name="jaesung" userId="eba24deada9c5843" providerId="LiveId" clId="{2BC64ADA-2E29-4331-AD89-7BC66B9A7B0C}" dt="2023-03-06T13:23:57.375" v="586" actId="478"/>
          <ac:picMkLst>
            <pc:docMk/>
            <pc:sldMk cId="2138615794" sldId="262"/>
            <ac:picMk id="4" creationId="{63C3AD85-FC05-D566-15DB-9916B771294F}"/>
          </ac:picMkLst>
        </pc:picChg>
      </pc:sldChg>
      <pc:sldChg chg="modSp add mod">
        <pc:chgData name="jaesung" userId="eba24deada9c5843" providerId="LiveId" clId="{2BC64ADA-2E29-4331-AD89-7BC66B9A7B0C}" dt="2023-03-06T13:25:17.208" v="624"/>
        <pc:sldMkLst>
          <pc:docMk/>
          <pc:sldMk cId="4248988520" sldId="263"/>
        </pc:sldMkLst>
        <pc:spChg chg="mod">
          <ac:chgData name="jaesung" userId="eba24deada9c5843" providerId="LiveId" clId="{2BC64ADA-2E29-4331-AD89-7BC66B9A7B0C}" dt="2023-03-06T13:25:17.208" v="624"/>
          <ac:spMkLst>
            <pc:docMk/>
            <pc:sldMk cId="4248988520" sldId="263"/>
            <ac:spMk id="2" creationId="{0423823E-CA6D-0DFA-4403-A7FC715FD5E2}"/>
          </ac:spMkLst>
        </pc:spChg>
      </pc:sldChg>
      <pc:sldChg chg="modSp add mod">
        <pc:chgData name="jaesung" userId="eba24deada9c5843" providerId="LiveId" clId="{2BC64ADA-2E29-4331-AD89-7BC66B9A7B0C}" dt="2023-03-06T13:25:28.435" v="650"/>
        <pc:sldMkLst>
          <pc:docMk/>
          <pc:sldMk cId="3800118700" sldId="264"/>
        </pc:sldMkLst>
        <pc:spChg chg="mod">
          <ac:chgData name="jaesung" userId="eba24deada9c5843" providerId="LiveId" clId="{2BC64ADA-2E29-4331-AD89-7BC66B9A7B0C}" dt="2023-03-06T13:25:28.435" v="650"/>
          <ac:spMkLst>
            <pc:docMk/>
            <pc:sldMk cId="3800118700" sldId="264"/>
            <ac:spMk id="2" creationId="{0423823E-CA6D-0DFA-4403-A7FC715FD5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D5F4B-5A37-44DD-9F2E-6BB94F1F50F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8155-7AD0-496F-B1D1-934BA0926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5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http://www.headlinejeju.co.kr/news/articleView.html?idxno=493822</a:t>
            </a:r>
          </a:p>
          <a:p>
            <a:r>
              <a:rPr lang="en-US" altLang="ko-KR" dirty="0"/>
              <a:t>http://www.ihalla.com/article.php?aid=1660275907730641044</a:t>
            </a:r>
          </a:p>
          <a:p>
            <a:r>
              <a:rPr lang="en-US" altLang="ko-KR" dirty="0"/>
              <a:t>https://news.sbs.co.kr/news/endPage.do?news_id=N1006625344&amp;plink=ORI&amp;cooper=NAVER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0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https://www.fnnews.com/news/201702011706314263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1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4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3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3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25936-8AD8-059E-9FBE-375C69E02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975F5-7D49-177B-D9EC-1E1AC0924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9CF34-D9EC-3987-EDC0-5DC011B7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D8033-E748-E92A-BA0E-6075F3BE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11034-86FC-AE52-B91C-219E1579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3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27-5DF9-FC6B-AFDA-6F94DD6A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643AB-4411-79E0-A4C2-31150B16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7B22-CF94-414D-4217-6493E02A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FE466-A416-3F0D-CBC1-97AB9B50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5147E-87DC-FA79-F79F-45B54A82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E2F96-9BD7-9E2D-5384-17D52BC21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92E98-F5F9-FAEE-7122-39FC987D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8651F-4C81-AB09-48CF-76F47BFB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6D5A-68F3-5FDE-F856-F77CA9A3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9C69E-2F2B-7341-0F5A-936CE38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0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A9B74-2099-E4AF-986E-0E4EAA7E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B7C6C-64C2-42A3-B1F8-3E256ACC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FCFC1-B108-C215-AD4D-B23B876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56133-4AC3-31C8-DE96-39B846B7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F44E2-5618-66F4-A878-7AB464EE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B5EF9-19F6-1BF7-F4ED-81625A83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06C60-EE48-1811-D174-C3F7C883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40C2F-92F7-C94A-D12B-7F727709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8FE30-53CF-63A1-DB4D-4E5C0C6D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B7DD6-9118-8B45-2CFB-C5612BEB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3CA42-265A-A39F-86A4-CAAB0EEF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1BF66-D9C3-E0B5-7039-C8423F7F4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A5A37-C634-93DB-3EEA-424154E3D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F5E88-BCE2-4813-64FD-F164732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BC0-E8E2-54FD-A25C-1C046662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66D1B-FF86-D26C-3526-01888A28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0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AAB8-DF86-BD85-5AC1-A3095395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821E7-8574-32B4-A2E6-512C1B0F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F7716-9C98-2806-15BE-9AD256B3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AC546-6749-260F-94BC-03B2861B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C0343-C65C-0EFF-45D6-0944F0FDB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1EB458-9470-C1AE-F14A-63784F42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455D4E-4166-CC1C-49DE-20B1B337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8C0AF-9AA6-A6E4-B144-9CE5509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6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15154-BF0F-B732-49DD-5CBFE6EC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036F3-3EC8-8154-0342-8FECBAD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767BF7-E290-120D-2D86-D0D815DB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96D7A-2BAC-4260-23FF-B322F1E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CF5D30-3AF3-6B91-6529-6C144C43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750C2-3B21-DF92-41EE-1BF55EBD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3EF98-E238-966B-194B-CF32C60D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FD65-8BC9-6026-E311-ECC57AE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372CE-D1D4-9A98-7051-089CD0EE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3A000-EB4D-A1AD-E077-DCB5CCCE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A3CCF-5F6A-4E88-1376-B746D581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AB35D-64FC-9997-4DAE-652634FE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83AB9-4A27-53B0-4860-1275A1FC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9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8D3F-7F82-7125-7082-5688AF89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84148-5BD2-CCDE-BE76-7BEAE39D2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6E9E4-6746-BA6C-A29E-5FDA6E2B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95B36-92C0-C7DC-DC82-AB4EBCA7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B0052-F969-9668-451B-C704AE3A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089CE-CF03-E8E7-DD29-F7070948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8EC246-83D9-0AB7-D153-B0919D3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0E7FC-5555-50D5-ABCE-24AC8AE4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ED703-914D-E739-E0D9-7B33CFC2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74F5-ACFF-46A0-A8BD-AB3EE68D49D8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6A3CA-DF83-35D3-F59D-D24224A88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077E2-67A8-CAAC-F047-7234DA09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9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B564C5-24B6-61B0-1B24-5F365310D406}"/>
              </a:ext>
            </a:extLst>
          </p:cNvPr>
          <p:cNvSpPr/>
          <p:nvPr/>
        </p:nvSpPr>
        <p:spPr>
          <a:xfrm>
            <a:off x="0" y="3534723"/>
            <a:ext cx="12192000" cy="48482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638676-A0FB-F535-22AD-00827CB0F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86" y="1472640"/>
            <a:ext cx="10487025" cy="2604059"/>
          </a:xfrm>
        </p:spPr>
        <p:txBody>
          <a:bodyPr>
            <a:normAutofit fontScale="90000"/>
          </a:bodyPr>
          <a:lstStyle/>
          <a:p>
            <a:r>
              <a:rPr lang="ko-KR" altLang="en-US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자율비행 </a:t>
            </a:r>
            <a:r>
              <a:rPr lang="ko-KR" altLang="en-US" sz="6100" b="1" dirty="0" err="1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드론을</a:t>
            </a:r>
            <a:r>
              <a:rPr lang="ko-KR" altLang="en-US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이용한 긴급차량 </a:t>
            </a:r>
            <a:br>
              <a:rPr lang="en-US" altLang="ko-KR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r>
              <a:rPr lang="ko-KR" altLang="en-US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지원 시스템</a:t>
            </a:r>
            <a:br>
              <a:rPr lang="en-US" altLang="ko-KR" sz="4000" b="1" dirty="0"/>
            </a:br>
            <a:br>
              <a:rPr lang="en-US" altLang="ko-KR" sz="4000" b="1" dirty="0">
                <a:latin typeface="Amasis MT Pro Black" panose="02040A04050005020304" pitchFamily="18" charset="0"/>
              </a:rPr>
            </a:br>
            <a:r>
              <a:rPr lang="en-US" altLang="ko-KR" sz="3300" b="1" dirty="0">
                <a:solidFill>
                  <a:srgbClr val="F56D6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                 A                 V                 e                 D</a:t>
            </a:r>
            <a:endParaRPr lang="ko-KR" altLang="en-US" sz="3300" dirty="0">
              <a:solidFill>
                <a:srgbClr val="F56D6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7AB03-F075-BF53-6751-EA8544779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300" y="4686860"/>
            <a:ext cx="9144000" cy="199137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이재성 </a:t>
            </a:r>
            <a:r>
              <a:rPr lang="en-US" altLang="ko-KR" sz="2000" dirty="0">
                <a:solidFill>
                  <a:schemeClr val="bg1"/>
                </a:solidFill>
              </a:rPr>
              <a:t>2018011889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이선호 </a:t>
            </a:r>
            <a:r>
              <a:rPr lang="en-US" altLang="ko-KR" sz="2000" dirty="0">
                <a:solidFill>
                  <a:schemeClr val="bg1"/>
                </a:solidFill>
              </a:rPr>
              <a:t>2018011886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이지훈 </a:t>
            </a:r>
            <a:r>
              <a:rPr lang="en-US" altLang="ko-KR" sz="2000" dirty="0">
                <a:solidFill>
                  <a:schemeClr val="bg1"/>
                </a:solidFill>
              </a:rPr>
              <a:t>2022080184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정승진 </a:t>
            </a:r>
            <a:r>
              <a:rPr lang="en-US" altLang="ko-KR" sz="2000" dirty="0">
                <a:solidFill>
                  <a:schemeClr val="bg1"/>
                </a:solidFill>
              </a:rPr>
              <a:t>2018011911</a:t>
            </a: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한규영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2018011939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207CB-D3FB-AEA8-14F7-C299AE486FA4}"/>
              </a:ext>
            </a:extLst>
          </p:cNvPr>
          <p:cNvSpPr/>
          <p:nvPr/>
        </p:nvSpPr>
        <p:spPr>
          <a:xfrm>
            <a:off x="5091112" y="0"/>
            <a:ext cx="2009775" cy="657225"/>
          </a:xfrm>
          <a:prstGeom prst="rect">
            <a:avLst/>
          </a:prstGeom>
          <a:solidFill>
            <a:srgbClr val="F5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846C9-301D-9C2B-4082-B26A34B5347B}"/>
              </a:ext>
            </a:extLst>
          </p:cNvPr>
          <p:cNvSpPr txBox="1"/>
          <p:nvPr/>
        </p:nvSpPr>
        <p:spPr>
          <a:xfrm>
            <a:off x="3286123" y="4363694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ystem for </a:t>
            </a:r>
            <a:r>
              <a:rPr lang="en-US" altLang="ko-KR" dirty="0" err="1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ssistancd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emergency </a:t>
            </a:r>
            <a:r>
              <a:rPr lang="en-US" altLang="ko-KR" dirty="0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hicle traffic using 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autonomos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flying </a:t>
            </a:r>
            <a:r>
              <a:rPr lang="en-US" altLang="ko-KR" dirty="0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rone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867C54-C64C-6179-B1A3-642E00CE2532}"/>
              </a:ext>
            </a:extLst>
          </p:cNvPr>
          <p:cNvSpPr/>
          <p:nvPr/>
        </p:nvSpPr>
        <p:spPr>
          <a:xfrm>
            <a:off x="5981698" y="5871133"/>
            <a:ext cx="228600" cy="228600"/>
          </a:xfrm>
          <a:prstGeom prst="ellipse">
            <a:avLst/>
          </a:prstGeom>
          <a:solidFill>
            <a:srgbClr val="F56D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34395E-53A0-E3ED-01E6-4B5B23859634}"/>
              </a:ext>
            </a:extLst>
          </p:cNvPr>
          <p:cNvSpPr/>
          <p:nvPr/>
        </p:nvSpPr>
        <p:spPr>
          <a:xfrm>
            <a:off x="5091110" y="6643639"/>
            <a:ext cx="2009775" cy="22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9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79651-74E5-E49F-3FC7-63ED25BA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6" y="993775"/>
            <a:ext cx="2438400" cy="1325563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CONTENTS</a:t>
            </a:r>
            <a:endParaRPr lang="ko-KR" altLang="en-US" sz="3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BCDA1-EE95-55CA-664F-74283FC4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936228"/>
            <a:ext cx="6400801" cy="4985544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추진배경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목표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기업의 요구도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내용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결과물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기대효과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현실적 제한요소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구성 및 역할 분담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예산 및 일정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1C57B1-B066-1425-26CB-0ED4CA5CB4D9}"/>
              </a:ext>
            </a:extLst>
          </p:cNvPr>
          <p:cNvCxnSpPr>
            <a:cxnSpLocks/>
          </p:cNvCxnSpPr>
          <p:nvPr/>
        </p:nvCxnSpPr>
        <p:spPr>
          <a:xfrm>
            <a:off x="1352550" y="2028825"/>
            <a:ext cx="2057400" cy="0"/>
          </a:xfrm>
          <a:prstGeom prst="line">
            <a:avLst/>
          </a:prstGeom>
          <a:ln w="63500">
            <a:solidFill>
              <a:srgbClr val="367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15D600-66F8-27C7-BC68-8506FDBF3E42}"/>
              </a:ext>
            </a:extLst>
          </p:cNvPr>
          <p:cNvCxnSpPr/>
          <p:nvPr/>
        </p:nvCxnSpPr>
        <p:spPr>
          <a:xfrm>
            <a:off x="4286250" y="371475"/>
            <a:ext cx="0" cy="56578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8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추진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1F391-D0FD-131F-D0B4-8C7C3D41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03427"/>
            <a:ext cx="7075476" cy="5297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ACAADC-9D23-21C0-FDE5-49FB5959D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2452688"/>
            <a:ext cx="843915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75B425-B387-793D-8008-7E7C56076B28}"/>
              </a:ext>
            </a:extLst>
          </p:cNvPr>
          <p:cNvCxnSpPr/>
          <p:nvPr/>
        </p:nvCxnSpPr>
        <p:spPr>
          <a:xfrm>
            <a:off x="6896100" y="3143250"/>
            <a:ext cx="35909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92AB275-322F-30D5-BB2A-B1DBC0163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" y="5252940"/>
            <a:ext cx="11888859" cy="1400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11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추진</a:t>
            </a:r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3AD85-FC05-D566-15DB-9916B771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00" y="1666646"/>
            <a:ext cx="7719999" cy="3876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11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과제의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2223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기업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요구도</a:t>
            </a:r>
          </a:p>
        </p:txBody>
      </p:sp>
    </p:spTree>
    <p:extLst>
      <p:ext uri="{BB962C8B-B14F-4D97-AF65-F5344CB8AC3E}">
        <p14:creationId xmlns:p14="http://schemas.microsoft.com/office/powerpoint/2010/main" val="8899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개발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13861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결과물</a:t>
            </a:r>
            <a:endParaRPr lang="ko-KR" altLang="en-US" dirty="0">
              <a:solidFill>
                <a:srgbClr val="F56D6D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98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기대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380011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88</TotalTime>
  <Words>147</Words>
  <Application>Microsoft Office PowerPoint</Application>
  <PresentationFormat>와이드스크린</PresentationFormat>
  <Paragraphs>35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맑은 고딕</vt:lpstr>
      <vt:lpstr>에스코어 드림 4 Regular</vt:lpstr>
      <vt:lpstr>에스코어 드림 7 ExtraBold</vt:lpstr>
      <vt:lpstr>에스코어 드림 8 Heavy</vt:lpstr>
      <vt:lpstr>에스코어 드림 9 Black</vt:lpstr>
      <vt:lpstr>Amasis MT Pro Black</vt:lpstr>
      <vt:lpstr>Arial</vt:lpstr>
      <vt:lpstr>Office 테마</vt:lpstr>
      <vt:lpstr>자율비행 드론을 이용한 긴급차량  지원 시스템  S                 A                 V                 e                 D</vt:lpstr>
      <vt:lpstr>CONTENTS</vt:lpstr>
      <vt:lpstr>추진 배경</vt:lpstr>
      <vt:lpstr>추진 배경</vt:lpstr>
      <vt:lpstr>과제의 목표</vt:lpstr>
      <vt:lpstr>기업 요구도</vt:lpstr>
      <vt:lpstr>개발 내용</vt:lpstr>
      <vt:lpstr>결과물</vt:lpstr>
      <vt:lpstr>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 드론을 이용한 긴급차량  지원 시스템  S                 A                 V                 e                 D</dc:title>
  <dc:creator>jaesung</dc:creator>
  <cp:lastModifiedBy>jaesung</cp:lastModifiedBy>
  <cp:revision>1</cp:revision>
  <dcterms:created xsi:type="dcterms:W3CDTF">2023-03-06T11:56:54Z</dcterms:created>
  <dcterms:modified xsi:type="dcterms:W3CDTF">2023-03-06T13:25:33Z</dcterms:modified>
</cp:coreProperties>
</file>