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46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6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1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8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6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2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6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7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6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F14C47B-4FAB-4A5B-96C9-687472BCDC9C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96CB33B-0A31-4E27-9341-46EDF5BA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4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uiswing/layout/gridbag.html" TargetMode="External"/><Relationship Id="rId2" Type="http://schemas.openxmlformats.org/officeDocument/2006/relationships/hyperlink" Target="http://javarevisited.blogspot.tw/2011/09/invokeandwait-invokelater-swing-example.html?m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514"/>
            <a:ext cx="9144000" cy="1784739"/>
          </a:xfrm>
        </p:spPr>
        <p:txBody>
          <a:bodyPr/>
          <a:lstStyle/>
          <a:p>
            <a:r>
              <a:rPr lang="en-US" dirty="0" smtClean="0"/>
              <a:t>Currency Converter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77706"/>
            <a:ext cx="9144000" cy="2428336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Group 15</a:t>
            </a:r>
          </a:p>
          <a:p>
            <a:r>
              <a:rPr lang="zh-TW" altLang="en-US" sz="3200" dirty="0" smtClean="0"/>
              <a:t>資管系</a:t>
            </a:r>
            <a:r>
              <a:rPr lang="en-US" altLang="zh-TW" sz="3200" dirty="0" smtClean="0"/>
              <a:t>1</a:t>
            </a:r>
            <a:r>
              <a:rPr lang="en-US" sz="3200" dirty="0" smtClean="0"/>
              <a:t>A 404530029 </a:t>
            </a:r>
            <a:r>
              <a:rPr lang="zh-TW" altLang="en-US" sz="3200" dirty="0" smtClean="0"/>
              <a:t>陳志榮</a:t>
            </a:r>
            <a:endParaRPr lang="en-US" altLang="zh-TW" sz="3200" dirty="0"/>
          </a:p>
          <a:p>
            <a:r>
              <a:rPr lang="zh-TW" altLang="en-US" sz="3200" dirty="0" smtClean="0"/>
              <a:t>資管系</a:t>
            </a:r>
            <a:r>
              <a:rPr lang="en-US" altLang="zh-TW" sz="3200" dirty="0" smtClean="0"/>
              <a:t>1</a:t>
            </a:r>
            <a:r>
              <a:rPr lang="en-US" sz="3200" dirty="0" smtClean="0"/>
              <a:t>A 404530036 </a:t>
            </a:r>
            <a:r>
              <a:rPr lang="zh-TW" altLang="en-US" sz="3200" dirty="0" smtClean="0"/>
              <a:t>周俊辰</a:t>
            </a:r>
            <a:endParaRPr lang="en-US" altLang="zh-TW" sz="3200" dirty="0" smtClean="0"/>
          </a:p>
          <a:p>
            <a:r>
              <a:rPr lang="zh-TW" altLang="en-US" sz="3200" dirty="0" smtClean="0"/>
              <a:t>資管系</a:t>
            </a:r>
            <a:r>
              <a:rPr lang="en-US" altLang="zh-TW" sz="3200" dirty="0" smtClean="0"/>
              <a:t>1</a:t>
            </a:r>
            <a:r>
              <a:rPr lang="en-US" sz="3200" dirty="0" smtClean="0"/>
              <a:t>A 404530050 </a:t>
            </a:r>
            <a:r>
              <a:rPr lang="zh-TW" altLang="en-US" sz="3200" dirty="0" smtClean="0"/>
              <a:t>李政杰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68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79213"/>
            <a:ext cx="8825659" cy="3416300"/>
          </a:xfrm>
        </p:spPr>
        <p:txBody>
          <a:bodyPr>
            <a:noAutofit/>
          </a:bodyPr>
          <a:lstStyle/>
          <a:p>
            <a:r>
              <a:rPr lang="en-US" sz="2000" dirty="0" smtClean="0"/>
              <a:t>We use Application Window.</a:t>
            </a:r>
          </a:p>
          <a:p>
            <a:r>
              <a:rPr lang="en-US" sz="2000" dirty="0" smtClean="0"/>
              <a:t>Components :</a:t>
            </a:r>
          </a:p>
          <a:p>
            <a:pPr lvl="1"/>
            <a:r>
              <a:rPr lang="en-US" sz="2000" dirty="0" smtClean="0"/>
              <a:t>2 </a:t>
            </a:r>
            <a:r>
              <a:rPr lang="en-US" sz="2000" dirty="0" err="1" smtClean="0"/>
              <a:t>ComboBox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Choose 2 different currencies)</a:t>
            </a:r>
            <a:endParaRPr lang="en-US" sz="2000" dirty="0" smtClean="0"/>
          </a:p>
          <a:p>
            <a:pPr lvl="1"/>
            <a:r>
              <a:rPr lang="en-US" sz="2000" dirty="0" smtClean="0"/>
              <a:t>3 Label (Enter Amount, Result, Display Result)</a:t>
            </a:r>
          </a:p>
          <a:p>
            <a:pPr lvl="1"/>
            <a:r>
              <a:rPr lang="en-US" altLang="zh-CN" sz="2000" dirty="0" smtClean="0"/>
              <a:t>1 Text Field (Input Amount)</a:t>
            </a:r>
          </a:p>
          <a:p>
            <a:pPr lvl="1"/>
            <a:r>
              <a:rPr lang="en-US" sz="2000" dirty="0" smtClean="0"/>
              <a:t>1 Button (Convert)</a:t>
            </a:r>
            <a:endParaRPr lang="en-US" sz="2000" dirty="0"/>
          </a:p>
          <a:p>
            <a:r>
              <a:rPr lang="en-US" sz="2000" dirty="0" smtClean="0"/>
              <a:t>Run :</a:t>
            </a:r>
          </a:p>
          <a:p>
            <a:pPr lvl="1"/>
            <a:r>
              <a:rPr lang="en-US" sz="2000" dirty="0" smtClean="0"/>
              <a:t>Because we need to update display result of converter so we use </a:t>
            </a:r>
            <a:r>
              <a:rPr lang="en-US" sz="2000" dirty="0" err="1" smtClean="0"/>
              <a:t>EventQueue.</a:t>
            </a:r>
            <a:r>
              <a:rPr lang="en-US" sz="2000" i="1" dirty="0" err="1" smtClean="0"/>
              <a:t>invokeAndWait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3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Layout</a:t>
            </a:r>
          </a:p>
          <a:p>
            <a:pPr lvl="1"/>
            <a:r>
              <a:rPr lang="en-US" sz="2400" dirty="0" smtClean="0"/>
              <a:t>We use </a:t>
            </a:r>
            <a:r>
              <a:rPr lang="en-US" sz="2400" dirty="0" err="1" smtClean="0"/>
              <a:t>GridBagConstraint</a:t>
            </a:r>
            <a:r>
              <a:rPr lang="en-US" sz="2400" dirty="0" smtClean="0"/>
              <a:t>() to design the layout.</a:t>
            </a:r>
          </a:p>
          <a:p>
            <a:r>
              <a:rPr lang="en-US" sz="2400" dirty="0" smtClean="0"/>
              <a:t>Input</a:t>
            </a:r>
          </a:p>
          <a:p>
            <a:pPr lvl="1"/>
            <a:r>
              <a:rPr lang="en-US" sz="2400" dirty="0" smtClean="0"/>
              <a:t>We use </a:t>
            </a:r>
            <a:r>
              <a:rPr lang="en-US" sz="2400" dirty="0" err="1" smtClean="0"/>
              <a:t>Double.</a:t>
            </a:r>
            <a:r>
              <a:rPr lang="en-US" sz="2400" i="1" dirty="0" err="1" smtClean="0"/>
              <a:t>valueOf</a:t>
            </a:r>
            <a:r>
              <a:rPr lang="en-US" sz="2400" i="1" dirty="0" smtClean="0"/>
              <a:t>() </a:t>
            </a:r>
            <a:r>
              <a:rPr lang="en-US" sz="2400" dirty="0" smtClean="0"/>
              <a:t>to get the amount that user inputted.</a:t>
            </a:r>
          </a:p>
          <a:p>
            <a:r>
              <a:rPr lang="en-US" sz="2400" dirty="0" smtClean="0"/>
              <a:t>Output</a:t>
            </a:r>
          </a:p>
          <a:p>
            <a:pPr lvl="1"/>
            <a:r>
              <a:rPr lang="en-US" sz="2400" dirty="0" smtClean="0"/>
              <a:t>We use </a:t>
            </a:r>
            <a:r>
              <a:rPr lang="en-US" sz="2400" dirty="0" err="1"/>
              <a:t>setText</a:t>
            </a:r>
            <a:r>
              <a:rPr lang="en-US" sz="2400" dirty="0"/>
              <a:t>(</a:t>
            </a:r>
            <a:r>
              <a:rPr lang="en-US" sz="2400" dirty="0" err="1"/>
              <a:t>String.</a:t>
            </a:r>
            <a:r>
              <a:rPr lang="en-US" sz="2400" i="1" dirty="0" err="1"/>
              <a:t>valueOf</a:t>
            </a:r>
            <a:r>
              <a:rPr lang="en-US" sz="2400" i="1" dirty="0" smtClean="0"/>
              <a:t>()) </a:t>
            </a:r>
            <a:r>
              <a:rPr lang="en-US" sz="2400" dirty="0" smtClean="0"/>
              <a:t>to display the result.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3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Invoke and wait 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javarevisited.blogspot.tw/2011/09/invokeandwait-invokelater-swing-example.html?m=1</a:t>
            </a:r>
            <a:endParaRPr lang="en-US" dirty="0" smtClean="0"/>
          </a:p>
          <a:p>
            <a:r>
              <a:rPr lang="en-US" dirty="0" err="1" smtClean="0"/>
              <a:t>GridBagConstraint</a:t>
            </a:r>
            <a:r>
              <a:rPr lang="en-US" dirty="0" smtClean="0"/>
              <a:t> 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docs.oracle.com/javase/tutorial/uiswing/layout/gridbag.html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Arif : PPT, Program, Presentation</a:t>
            </a:r>
          </a:p>
          <a:p>
            <a:r>
              <a:rPr lang="zh-TW" altLang="en-US" dirty="0" smtClean="0"/>
              <a:t>李政杰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dirty="0"/>
              <a:t>PPT, Program, </a:t>
            </a:r>
            <a:r>
              <a:rPr lang="en-US" dirty="0" smtClean="0"/>
              <a:t>Presentation</a:t>
            </a:r>
          </a:p>
          <a:p>
            <a:r>
              <a:rPr lang="zh-TW" altLang="en-US" dirty="0" smtClean="0"/>
              <a:t>周俊辰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dirty="0"/>
              <a:t>PPT, Program,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7034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155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新細明體</vt:lpstr>
      <vt:lpstr>宋体</vt:lpstr>
      <vt:lpstr>Arial</vt:lpstr>
      <vt:lpstr>Century Gothic</vt:lpstr>
      <vt:lpstr>Wingdings 3</vt:lpstr>
      <vt:lpstr>Ion Boardroom</vt:lpstr>
      <vt:lpstr>Currency Converter</vt:lpstr>
      <vt:lpstr>Discussion</vt:lpstr>
      <vt:lpstr>PowerPoint Presentation</vt:lpstr>
      <vt:lpstr>Reference</vt:lpstr>
      <vt:lpstr>Work Contribution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</dc:title>
  <dc:creator>arif kurniawan</dc:creator>
  <cp:lastModifiedBy>arif kurniawan</cp:lastModifiedBy>
  <cp:revision>19</cp:revision>
  <dcterms:created xsi:type="dcterms:W3CDTF">2016-06-21T03:55:03Z</dcterms:created>
  <dcterms:modified xsi:type="dcterms:W3CDTF">2016-06-21T05:57:59Z</dcterms:modified>
</cp:coreProperties>
</file>