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9" r:id="rId13"/>
    <p:sldId id="330" r:id="rId14"/>
    <p:sldId id="328" r:id="rId15"/>
    <p:sldId id="331" r:id="rId16"/>
    <p:sldId id="32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19" autoAdjust="0"/>
    <p:restoredTop sz="76019" autoAdjust="0"/>
  </p:normalViewPr>
  <p:slideViewPr>
    <p:cSldViewPr snapToGrid="0">
      <p:cViewPr varScale="1">
        <p:scale>
          <a:sx n="87" d="100"/>
          <a:sy n="87" d="100"/>
        </p:scale>
        <p:origin x="83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560A5-3C5A-46E8-832B-A08D3249730E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725EE-0F3F-48E7-A727-0C157FCD3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45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47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95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64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4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0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11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3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1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1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25EE-0F3F-48E7-A727-0C157FCD3A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5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6795-2FA2-408D-B21A-97ED08A36AF9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5289-5606-4189-B13E-5FF0B48B35C2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8C4F-D569-48D2-A664-EE99512EF697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3925"/>
            <a:ext cx="10515600" cy="458659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58544"/>
            <a:ext cx="10515600" cy="50978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610600" y="6446824"/>
            <a:ext cx="2743200" cy="365125"/>
          </a:xfrm>
        </p:spPr>
        <p:txBody>
          <a:bodyPr/>
          <a:lstStyle/>
          <a:p>
            <a:fld id="{6C05A1AF-51FD-4922-BB91-3B38CFF3068A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320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8200" y="6432049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00D07E-E281-4468-AE46-4A1D447C7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8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3CE1-4E2D-4600-8400-E94918402991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27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ECB3-44A1-4B09-935D-36938C2BD370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7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8FEA-76F5-4DF8-A802-AB64473026C4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9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5771-2B16-4418-8E4A-0954225548FE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0F88-8F1B-4DDC-9C77-505ECA6BACA0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4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2E66-43F0-4371-95CD-8D33C25372D1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AEB8-A279-435C-A560-0A25C99611BB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7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DB72-6D7E-4053-BA1F-9F7431BF7F40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D07E-E281-4468-AE46-4A1D447C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ASw0m6Yd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ost.robots.ox.ac.uk/pascal/VOC/voc201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utalin/labelIm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p0nR2YsCY_U&amp;feature=youtu.b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utalin/labelIm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p0nR2YsCY_U&amp;feature=youtu.b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918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Faster RCNN</a:t>
            </a:r>
            <a:endParaRPr lang="ko-KR" altLang="en-US" sz="6600" dirty="0"/>
          </a:p>
        </p:txBody>
      </p:sp>
      <p:sp>
        <p:nvSpPr>
          <p:cNvPr id="3" name="직사각형 2"/>
          <p:cNvSpPr/>
          <p:nvPr/>
        </p:nvSpPr>
        <p:spPr>
          <a:xfrm>
            <a:off x="4712448" y="3344710"/>
            <a:ext cx="2627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PIRL, POSTECH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Faster RCNN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33414"/>
            <a:ext cx="7564289" cy="459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4737"/>
          <a:stretch/>
        </p:blipFill>
        <p:spPr>
          <a:xfrm>
            <a:off x="2093205" y="602437"/>
            <a:ext cx="8262651" cy="60600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16935" y="937976"/>
            <a:ext cx="3764421" cy="19907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Faster RCNN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Loss Function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2319"/>
          <a:stretch/>
        </p:blipFill>
        <p:spPr>
          <a:xfrm>
            <a:off x="838200" y="1349266"/>
            <a:ext cx="7578688" cy="37391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527" y="5088409"/>
            <a:ext cx="4162425" cy="1314450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4" idx="1"/>
          </p:cNvCxnSpPr>
          <p:nvPr/>
        </p:nvCxnSpPr>
        <p:spPr>
          <a:xfrm rot="10800000">
            <a:off x="6092329" y="4770304"/>
            <a:ext cx="1018199" cy="975330"/>
          </a:xfrm>
          <a:prstGeom prst="bentConnector3">
            <a:avLst>
              <a:gd name="adj1" fmla="val 1008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5" name="_x825853720" descr="EMB0000504429c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72" y="5277936"/>
            <a:ext cx="3098800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flipV="1">
            <a:off x="4384713" y="4770304"/>
            <a:ext cx="1414693" cy="727113"/>
          </a:xfrm>
          <a:prstGeom prst="bentConnector3">
            <a:avLst>
              <a:gd name="adj1" fmla="val 998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Smooth L1 Loss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1265" name="_x825853720" descr="EMB0000504429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8513"/>
            <a:ext cx="4921183" cy="18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383" y="1606684"/>
            <a:ext cx="57340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6454966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Non Maximum Suppression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60" y="1410798"/>
            <a:ext cx="5319082" cy="53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6454966" cy="458659"/>
          </a:xfrm>
        </p:spPr>
        <p:txBody>
          <a:bodyPr>
            <a:noAutofit/>
          </a:bodyPr>
          <a:lstStyle/>
          <a:p>
            <a:r>
              <a:rPr lang="en-US" altLang="ko-KR" sz="3200" b="1" dirty="0" err="1" smtClean="0"/>
              <a:t>TensorBoard</a:t>
            </a:r>
            <a:endParaRPr lang="ko-KR" altLang="en-US" sz="32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7730"/>
            <a:ext cx="8676252" cy="42132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065683" y="5876859"/>
            <a:ext cx="4743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tensorboard</a:t>
            </a:r>
            <a:r>
              <a:rPr lang="en-US" altLang="ko-KR" dirty="0"/>
              <a:t> --</a:t>
            </a:r>
            <a:r>
              <a:rPr lang="en-US" altLang="ko-KR" dirty="0" err="1" smtClean="0"/>
              <a:t>logdir</a:t>
            </a:r>
            <a:r>
              <a:rPr lang="en-US" altLang="ko-KR" dirty="0" smtClean="0"/>
              <a:t>= ‘logs </a:t>
            </a:r>
            <a:r>
              <a:rPr lang="ko-KR" altLang="en-US" dirty="0" smtClean="0"/>
              <a:t>디렉토리 경로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85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83963" y="639796"/>
            <a:ext cx="4890571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Test – </a:t>
            </a:r>
            <a:r>
              <a:rPr lang="en-US" altLang="ko-KR" sz="3200" b="1" dirty="0" err="1" smtClean="0"/>
              <a:t>Youtube</a:t>
            </a:r>
            <a:r>
              <a:rPr lang="en-US" altLang="ko-KR" sz="3200" b="1" dirty="0" smtClean="0"/>
              <a:t> video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97387" y="5194320"/>
            <a:ext cx="3529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youtu.be/vASw0m6YdWs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652224"/>
            <a:ext cx="5898614" cy="33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640893"/>
            <a:ext cx="10515600" cy="357621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 smtClean="0"/>
              <a:t> Dataset</a:t>
            </a:r>
          </a:p>
          <a:p>
            <a:pPr marL="342900" indent="-342900">
              <a:buAutoNum type="arabicPeriod"/>
            </a:pPr>
            <a:endParaRPr lang="en-US" altLang="ko-KR" sz="3200" dirty="0" smtClean="0"/>
          </a:p>
          <a:p>
            <a:pPr marL="342900" indent="-342900">
              <a:buAutoNum type="arabicPeriod"/>
            </a:pPr>
            <a:r>
              <a:rPr lang="en-US" altLang="ko-KR" sz="3200" dirty="0" smtClean="0"/>
              <a:t> Model</a:t>
            </a:r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sz="3200" dirty="0" smtClean="0"/>
              <a:t> Test</a:t>
            </a:r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72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Pascal VOC 2012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94606" y="5449174"/>
            <a:ext cx="6927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hlinkClick r:id="rId2"/>
              </a:rPr>
              <a:t>http://host.robots.ox.ac.uk/pascal/VOC/voc2012</a:t>
            </a:r>
            <a:r>
              <a:rPr lang="en-US" altLang="ko-KR" sz="2400" dirty="0" smtClean="0">
                <a:hlinkClick r:id="rId2"/>
              </a:rPr>
              <a:t>/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06" y="1942768"/>
            <a:ext cx="6663255" cy="32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Pascal VOC 2012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503" y="771998"/>
            <a:ext cx="3877938" cy="52323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01" y="1852996"/>
            <a:ext cx="6165197" cy="41060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4309" y="6048173"/>
            <a:ext cx="507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./dataset/</a:t>
            </a:r>
            <a:r>
              <a:rPr lang="en-US" altLang="ko-KR" sz="1400" dirty="0" err="1" smtClean="0"/>
              <a:t>VOCdevkit</a:t>
            </a:r>
            <a:r>
              <a:rPr lang="en-US" altLang="ko-KR" sz="1400" dirty="0" smtClean="0"/>
              <a:t>/VOC2012/Annotations/2012_00278.xml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16785" y="6048173"/>
            <a:ext cx="512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./</a:t>
            </a:r>
            <a:r>
              <a:rPr lang="en-US" altLang="ko-KR" sz="1400" dirty="0" smtClean="0"/>
              <a:t>dataset/</a:t>
            </a:r>
            <a:r>
              <a:rPr lang="en-US" altLang="ko-KR" sz="1400" dirty="0" err="1" smtClean="0"/>
              <a:t>VOCdevkit</a:t>
            </a:r>
            <a:r>
              <a:rPr lang="en-US" altLang="ko-KR" sz="1400" dirty="0" smtClean="0"/>
              <a:t>/VOC2012/</a:t>
            </a:r>
            <a:r>
              <a:rPr lang="en-US" altLang="ko-KR" sz="1400" dirty="0" err="1" smtClean="0"/>
              <a:t>JPEGImages</a:t>
            </a:r>
            <a:r>
              <a:rPr lang="en-US" altLang="ko-KR" sz="1400" dirty="0" smtClean="0"/>
              <a:t>/2012_002278.jpg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41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err="1" smtClean="0"/>
              <a:t>Annotaion</a:t>
            </a:r>
            <a:r>
              <a:rPr lang="en-US" altLang="ko-KR" sz="3200" b="1" dirty="0" smtClean="0"/>
              <a:t> tool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4098" y="5830719"/>
            <a:ext cx="57626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github.com/tzutalin/labelImg</a:t>
            </a:r>
            <a:endParaRPr lang="en-US" altLang="ko-KR" sz="1400" dirty="0" smtClean="0"/>
          </a:p>
          <a:p>
            <a:pPr algn="ctr"/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www.youtube.com/watch?v=p0nR2YsCY_U&amp;feature=youtu.be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336" y="1553378"/>
            <a:ext cx="6712192" cy="39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Faster RCNN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4098" y="5830719"/>
            <a:ext cx="57626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github.com/tzutalin/labelImg</a:t>
            </a:r>
            <a:endParaRPr lang="en-US" altLang="ko-KR" sz="1400" dirty="0" smtClean="0"/>
          </a:p>
          <a:p>
            <a:pPr algn="ctr"/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www.youtube.com/watch?v=p0nR2YsCY_U&amp;feature=youtu.be</a:t>
            </a:r>
            <a:endParaRPr lang="en-US" altLang="ko-KR" sz="1400" dirty="0" smtClean="0"/>
          </a:p>
          <a:p>
            <a:pPr algn="ctr"/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5" r="1"/>
          <a:stretch/>
        </p:blipFill>
        <p:spPr>
          <a:xfrm>
            <a:off x="1806767" y="1252432"/>
            <a:ext cx="8817834" cy="42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Faster RCNN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4737"/>
          <a:stretch/>
        </p:blipFill>
        <p:spPr>
          <a:xfrm>
            <a:off x="4869455" y="1252432"/>
            <a:ext cx="5755145" cy="42209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93186" y="1587972"/>
            <a:ext cx="2622014" cy="1386582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9" name="_x824422400" descr="EMB0000504429c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/>
          <a:stretch/>
        </p:blipFill>
        <p:spPr bwMode="auto">
          <a:xfrm>
            <a:off x="363557" y="1787388"/>
            <a:ext cx="3401504" cy="34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65092" y="5304127"/>
            <a:ext cx="598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VGG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49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Faster RCNN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4737"/>
          <a:stretch/>
        </p:blipFill>
        <p:spPr>
          <a:xfrm>
            <a:off x="4869455" y="1252432"/>
            <a:ext cx="5755145" cy="42209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93186" y="1587972"/>
            <a:ext cx="2622014" cy="1386582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9" name="_x824422400" descr="EMB0000504429c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/>
          <a:stretch/>
        </p:blipFill>
        <p:spPr bwMode="auto">
          <a:xfrm>
            <a:off x="363557" y="1787388"/>
            <a:ext cx="3401504" cy="34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08038" y="5324837"/>
            <a:ext cx="82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VGG16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610998" y="1883884"/>
            <a:ext cx="594910" cy="2725402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23613" y="4705782"/>
            <a:ext cx="594910" cy="5682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771998"/>
            <a:ext cx="4042272" cy="458659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 smtClean="0"/>
              <a:t>Faster RCNN</a:t>
            </a:r>
            <a:endParaRPr lang="ko-KR" altLang="en-US" sz="32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D07E-E281-4468-AE46-4A1D447C7D2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4737"/>
          <a:stretch/>
        </p:blipFill>
        <p:spPr>
          <a:xfrm>
            <a:off x="4869455" y="1252432"/>
            <a:ext cx="5755145" cy="42209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93186" y="1587972"/>
            <a:ext cx="2622014" cy="1386582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13715" y="5040405"/>
            <a:ext cx="826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VGG16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91420" y="1608030"/>
            <a:ext cx="1470649" cy="263346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Maxpooling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(Feature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Extrector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1420" y="4326886"/>
            <a:ext cx="1470649" cy="6281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(Classifier)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3"/>
          </p:cNvCxnSpPr>
          <p:nvPr/>
        </p:nvCxnSpPr>
        <p:spPr>
          <a:xfrm>
            <a:off x="2662069" y="2924762"/>
            <a:ext cx="5876003" cy="2142997"/>
          </a:xfrm>
          <a:prstGeom prst="bentConnector3">
            <a:avLst>
              <a:gd name="adj1" fmla="val 3387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0" idx="3"/>
          </p:cNvCxnSpPr>
          <p:nvPr/>
        </p:nvCxnSpPr>
        <p:spPr>
          <a:xfrm flipV="1">
            <a:off x="2662069" y="2071171"/>
            <a:ext cx="6514982" cy="2569778"/>
          </a:xfrm>
          <a:prstGeom prst="bentConnector3">
            <a:avLst>
              <a:gd name="adj1" fmla="val 178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98459" y="1732617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Transfer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learing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7467" y="5101304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F0"/>
                </a:solidFill>
              </a:rPr>
              <a:t>Transfer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learing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accent5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8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123</Words>
  <Application>Microsoft Office PowerPoint</Application>
  <PresentationFormat>와이드스크린</PresentationFormat>
  <Paragraphs>72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Faster RCNN</vt:lpstr>
      <vt:lpstr>PowerPoint 프레젠테이션</vt:lpstr>
      <vt:lpstr>Pascal VOC 2012</vt:lpstr>
      <vt:lpstr>Pascal VOC 2012</vt:lpstr>
      <vt:lpstr>Annotaion tool</vt:lpstr>
      <vt:lpstr>Faster RCNN</vt:lpstr>
      <vt:lpstr>Faster RCNN</vt:lpstr>
      <vt:lpstr>Faster RCNN</vt:lpstr>
      <vt:lpstr>Faster RCNN</vt:lpstr>
      <vt:lpstr>Faster RCNN</vt:lpstr>
      <vt:lpstr>Faster RCNN</vt:lpstr>
      <vt:lpstr>Loss Function</vt:lpstr>
      <vt:lpstr>Smooth L1 Loss</vt:lpstr>
      <vt:lpstr>Non Maximum Suppression</vt:lpstr>
      <vt:lpstr>TensorBoard</vt:lpstr>
      <vt:lpstr>Test – Youtube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seoyein</dc:creator>
  <cp:lastModifiedBy>이영현</cp:lastModifiedBy>
  <cp:revision>191</cp:revision>
  <dcterms:created xsi:type="dcterms:W3CDTF">2019-03-04T01:15:56Z</dcterms:created>
  <dcterms:modified xsi:type="dcterms:W3CDTF">2019-03-27T01:40:26Z</dcterms:modified>
</cp:coreProperties>
</file>