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diagrams/data2.xml" ContentType="application/vnd.openxmlformats-officedocument.drawingml.diagramData+xml"/>
  <Override PartName="/ppt/diagrams/data1.xml" ContentType="application/vnd.openxmlformats-officedocument.drawingml.diagramData+xml"/>
  <Override PartName="/ppt/slideMasters/slideMaster1.xml" ContentType="application/vnd.openxmlformats-officedocument.presentationml.slideMaster+xml"/>
  <Override PartName="/ppt/notesSlides/notesSlide2.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diagrams/colors2.xml" ContentType="application/vnd.openxmlformats-officedocument.drawingml.diagramColors+xml"/>
  <Override PartName="/ppt/theme/theme1.xml" ContentType="application/vnd.openxmlformats-officedocument.theme+xml"/>
  <Override PartName="/ppt/theme/theme2.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layout2.xml" ContentType="application/vnd.openxmlformats-officedocument.drawingml.diagramLayout+xml"/>
  <Override PartName="/ppt/diagrams/drawing2.xml" ContentType="application/vnd.ms-office.drawingml.diagramDrawing+xml"/>
  <Override PartName="/ppt/diagrams/quickStyle2.xml" ContentType="application/vnd.openxmlformats-officedocument.drawingml.diagramStyl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1"/>
  </p:sldMasterIdLst>
  <p:notesMasterIdLst>
    <p:notesMasterId r:id="rId19"/>
  </p:notesMasterIdLst>
  <p:sldIdLst>
    <p:sldId id="256" r:id="rId2"/>
    <p:sldId id="269" r:id="rId3"/>
    <p:sldId id="257" r:id="rId4"/>
    <p:sldId id="287" r:id="rId5"/>
    <p:sldId id="259" r:id="rId6"/>
    <p:sldId id="288" r:id="rId7"/>
    <p:sldId id="273" r:id="rId8"/>
    <p:sldId id="286" r:id="rId9"/>
    <p:sldId id="289" r:id="rId10"/>
    <p:sldId id="290" r:id="rId11"/>
    <p:sldId id="291" r:id="rId12"/>
    <p:sldId id="292" r:id="rId13"/>
    <p:sldId id="293" r:id="rId14"/>
    <p:sldId id="294" r:id="rId15"/>
    <p:sldId id="270" r:id="rId16"/>
    <p:sldId id="285" r:id="rId17"/>
    <p:sldId id="26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DFBD"/>
    <a:srgbClr val="F9E5C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9946" autoAdjust="0"/>
  </p:normalViewPr>
  <p:slideViewPr>
    <p:cSldViewPr snapToGrid="0">
      <p:cViewPr varScale="1">
        <p:scale>
          <a:sx n="69" d="100"/>
          <a:sy n="69" d="100"/>
        </p:scale>
        <p:origin x="78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3.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0C6F06DC-53BD-40B8-A777-73A1E0CAFEF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081C245-3F6C-4B61-A076-050FB6801F2F}">
      <dgm:prSet custT="1"/>
      <dgm:spPr/>
      <dgm:t>
        <a:bodyPr/>
        <a:lstStyle/>
        <a:p>
          <a:endParaRPr lang="en-US" sz="1500" dirty="0">
            <a:latin typeface="Adobe Fan Heiti Std B" panose="020B0700000000000000" pitchFamily="34" charset="-128"/>
            <a:ea typeface="Adobe Fan Heiti Std B" panose="020B0700000000000000" pitchFamily="34" charset="-128"/>
          </a:endParaRPr>
        </a:p>
      </dgm:t>
    </dgm:pt>
    <dgm:pt modelId="{B6A26A84-B2B9-48FF-9929-457C240C07F7}" type="parTrans" cxnId="{F624A4C1-1C55-4767-B880-1D71C2678C3B}">
      <dgm:prSet/>
      <dgm:spPr/>
      <dgm:t>
        <a:bodyPr/>
        <a:lstStyle/>
        <a:p>
          <a:endParaRPr lang="en-US"/>
        </a:p>
      </dgm:t>
    </dgm:pt>
    <dgm:pt modelId="{1809312D-4CF4-469A-98AA-632D260BA689}" type="sibTrans" cxnId="{F624A4C1-1C55-4767-B880-1D71C2678C3B}">
      <dgm:prSet/>
      <dgm:spPr/>
      <dgm:t>
        <a:bodyPr/>
        <a:lstStyle/>
        <a:p>
          <a:endParaRPr lang="en-US"/>
        </a:p>
      </dgm:t>
    </dgm:pt>
    <dgm:pt modelId="{679C9FBA-A835-48B8-A784-27CD7E0CEA75}">
      <dgm:prSet/>
      <dgm:spPr/>
      <dgm:t>
        <a:bodyPr/>
        <a:lstStyle/>
        <a:p>
          <a:endParaRPr lang="en-US" dirty="0">
            <a:latin typeface="Adobe Fan Heiti Std B" panose="020B0700000000000000" pitchFamily="34" charset="-128"/>
            <a:ea typeface="Adobe Fan Heiti Std B" panose="020B0700000000000000" pitchFamily="34" charset="-128"/>
          </a:endParaRPr>
        </a:p>
      </dgm:t>
    </dgm:pt>
    <dgm:pt modelId="{6ABE3636-4C81-4B16-8461-95818DC5D97F}" type="parTrans" cxnId="{12E53D70-5C5E-4983-8212-EBFB3C9A9AA6}">
      <dgm:prSet/>
      <dgm:spPr/>
      <dgm:t>
        <a:bodyPr/>
        <a:lstStyle/>
        <a:p>
          <a:endParaRPr lang="en-US"/>
        </a:p>
      </dgm:t>
    </dgm:pt>
    <dgm:pt modelId="{F99DDAC4-51C0-42C3-A9C0-22629AA1677F}" type="sibTrans" cxnId="{12E53D70-5C5E-4983-8212-EBFB3C9A9AA6}">
      <dgm:prSet/>
      <dgm:spPr/>
      <dgm:t>
        <a:bodyPr/>
        <a:lstStyle/>
        <a:p>
          <a:endParaRPr lang="en-US"/>
        </a:p>
      </dgm:t>
    </dgm:pt>
    <dgm:pt modelId="{13B5CA72-8773-441B-BF90-DE79AB64DBBF}">
      <dgm:prSet custT="1"/>
      <dgm:spPr/>
      <dgm:t>
        <a:bodyPr/>
        <a:lstStyle/>
        <a:p>
          <a:endParaRPr lang="en-US" sz="1500" dirty="0">
            <a:latin typeface="Adobe Fan Heiti Std B" panose="020B0700000000000000" pitchFamily="34" charset="-128"/>
            <a:ea typeface="Adobe Fan Heiti Std B" panose="020B0700000000000000" pitchFamily="34" charset="-128"/>
          </a:endParaRPr>
        </a:p>
      </dgm:t>
    </dgm:pt>
    <dgm:pt modelId="{FBD815CD-79CC-49E0-A57C-E5F2EE650996}" type="parTrans" cxnId="{9BE374D1-5C21-4CC7-8C74-2DF4156D3AA1}">
      <dgm:prSet/>
      <dgm:spPr/>
      <dgm:t>
        <a:bodyPr/>
        <a:lstStyle/>
        <a:p>
          <a:endParaRPr lang="en-US"/>
        </a:p>
      </dgm:t>
    </dgm:pt>
    <dgm:pt modelId="{FD831947-F55E-48CA-9325-1FE5D68CC30D}" type="sibTrans" cxnId="{9BE374D1-5C21-4CC7-8C74-2DF4156D3AA1}">
      <dgm:prSet/>
      <dgm:spPr/>
      <dgm:t>
        <a:bodyPr/>
        <a:lstStyle/>
        <a:p>
          <a:endParaRPr lang="en-US"/>
        </a:p>
      </dgm:t>
    </dgm:pt>
    <dgm:pt modelId="{EA73E301-400A-4AAE-A6A8-89404EFB83EE}">
      <dgm:prSet custT="1"/>
      <dgm:spPr/>
      <dgm:t>
        <a:bodyPr/>
        <a:lstStyle/>
        <a:p>
          <a:endParaRPr lang="en-US" sz="1500" dirty="0">
            <a:latin typeface="Adobe Fan Heiti Std B" panose="020B0700000000000000" pitchFamily="34" charset="-128"/>
            <a:ea typeface="Adobe Fan Heiti Std B" panose="020B0700000000000000" pitchFamily="34" charset="-128"/>
          </a:endParaRPr>
        </a:p>
      </dgm:t>
    </dgm:pt>
    <dgm:pt modelId="{78624412-75B5-4CD4-944A-6525883E6D7F}" type="parTrans" cxnId="{C505560E-F7ED-4F92-B359-9F52ADC71E45}">
      <dgm:prSet/>
      <dgm:spPr/>
      <dgm:t>
        <a:bodyPr/>
        <a:lstStyle/>
        <a:p>
          <a:endParaRPr lang="en-US"/>
        </a:p>
      </dgm:t>
    </dgm:pt>
    <dgm:pt modelId="{67EB8A61-E9C1-4B33-A43C-E8B8BE3A7A91}" type="sibTrans" cxnId="{C505560E-F7ED-4F92-B359-9F52ADC71E45}">
      <dgm:prSet/>
      <dgm:spPr/>
      <dgm:t>
        <a:bodyPr/>
        <a:lstStyle/>
        <a:p>
          <a:endParaRPr lang="en-US"/>
        </a:p>
      </dgm:t>
    </dgm:pt>
    <dgm:pt modelId="{EE5CCB97-BADA-480B-9FAF-F901883E96E9}">
      <dgm:prSet custT="1"/>
      <dgm:spPr/>
      <dgm:t>
        <a:bodyPr/>
        <a:lstStyle/>
        <a:p>
          <a:endParaRPr lang="en-US" sz="1500" dirty="0">
            <a:latin typeface="Adobe Fan Heiti Std B" panose="020B0700000000000000" pitchFamily="34" charset="-128"/>
            <a:ea typeface="Adobe Fan Heiti Std B" panose="020B0700000000000000" pitchFamily="34" charset="-128"/>
          </a:endParaRPr>
        </a:p>
      </dgm:t>
    </dgm:pt>
    <dgm:pt modelId="{1FC2BE77-2F9A-4EB3-B60D-4B1FE17B607B}" type="parTrans" cxnId="{1BE0F87F-0856-4E59-80F9-66E3CB7C20EF}">
      <dgm:prSet/>
      <dgm:spPr/>
      <dgm:t>
        <a:bodyPr/>
        <a:lstStyle/>
        <a:p>
          <a:endParaRPr lang="en-US"/>
        </a:p>
      </dgm:t>
    </dgm:pt>
    <dgm:pt modelId="{9AAA1FAA-1D38-4666-8E9D-F70BCE353B61}" type="sibTrans" cxnId="{1BE0F87F-0856-4E59-80F9-66E3CB7C20EF}">
      <dgm:prSet/>
      <dgm:spPr/>
      <dgm:t>
        <a:bodyPr/>
        <a:lstStyle/>
        <a:p>
          <a:endParaRPr lang="en-US"/>
        </a:p>
      </dgm:t>
    </dgm:pt>
    <dgm:pt modelId="{2C40D4FE-8ED6-4F3E-BFDB-7B6F57582196}" type="pres">
      <dgm:prSet presAssocID="{0C6F06DC-53BD-40B8-A777-73A1E0CAFEF2}" presName="root" presStyleCnt="0">
        <dgm:presLayoutVars>
          <dgm:dir/>
          <dgm:resizeHandles val="exact"/>
        </dgm:presLayoutVars>
      </dgm:prSet>
      <dgm:spPr/>
    </dgm:pt>
    <dgm:pt modelId="{4D1E78EC-FF29-407F-9E7F-AF9E660FD6CC}" type="pres">
      <dgm:prSet presAssocID="{3081C245-3F6C-4B61-A076-050FB6801F2F}" presName="compNode" presStyleCnt="0"/>
      <dgm:spPr/>
    </dgm:pt>
    <dgm:pt modelId="{C7532624-85B4-44B3-9FCD-AD2C79BD5C85}" type="pres">
      <dgm:prSet presAssocID="{3081C245-3F6C-4B61-A076-050FB6801F2F}" presName="bgRect" presStyleLbl="bgShp" presStyleIdx="0" presStyleCnt="5"/>
      <dgm:spPr/>
    </dgm:pt>
    <dgm:pt modelId="{B82B96D7-B210-47FD-81E7-4ABFDC74D574}" type="pres">
      <dgm:prSet presAssocID="{3081C245-3F6C-4B61-A076-050FB6801F2F}" presName="iconRect" presStyleLbl="node1" presStyleIdx="0" presStyleCnt="5"/>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ation with Checklist"/>
        </a:ext>
      </dgm:extLst>
    </dgm:pt>
    <dgm:pt modelId="{5486977A-7E20-4921-8920-472CFAE1FB4D}" type="pres">
      <dgm:prSet presAssocID="{3081C245-3F6C-4B61-A076-050FB6801F2F}" presName="spaceRect" presStyleCnt="0"/>
      <dgm:spPr/>
    </dgm:pt>
    <dgm:pt modelId="{2E86EF16-AF11-4EC4-BE2A-3491F46EF77E}" type="pres">
      <dgm:prSet presAssocID="{3081C245-3F6C-4B61-A076-050FB6801F2F}" presName="parTx" presStyleLbl="revTx" presStyleIdx="0" presStyleCnt="5">
        <dgm:presLayoutVars>
          <dgm:chMax val="0"/>
          <dgm:chPref val="0"/>
        </dgm:presLayoutVars>
      </dgm:prSet>
      <dgm:spPr/>
    </dgm:pt>
    <dgm:pt modelId="{B32B4DF5-5132-4B74-B009-383F6CD61EF7}" type="pres">
      <dgm:prSet presAssocID="{1809312D-4CF4-469A-98AA-632D260BA689}" presName="sibTrans" presStyleCnt="0"/>
      <dgm:spPr/>
    </dgm:pt>
    <dgm:pt modelId="{60DF2598-3ABF-4B4F-835F-E482715AE5FF}" type="pres">
      <dgm:prSet presAssocID="{679C9FBA-A835-48B8-A784-27CD7E0CEA75}" presName="compNode" presStyleCnt="0"/>
      <dgm:spPr/>
    </dgm:pt>
    <dgm:pt modelId="{0719631A-F809-404C-8B17-14CB60117BAE}" type="pres">
      <dgm:prSet presAssocID="{679C9FBA-A835-48B8-A784-27CD7E0CEA75}" presName="bgRect" presStyleLbl="bgShp" presStyleIdx="1" presStyleCnt="5"/>
      <dgm:spPr/>
    </dgm:pt>
    <dgm:pt modelId="{D9825EA1-AD7F-4089-A064-6C987EA71CD2}" type="pres">
      <dgm:prSet presAssocID="{679C9FBA-A835-48B8-A784-27CD7E0CEA75}" presName="iconRect" presStyleLbl="node1" presStyleIdx="1" presStyleCnt="5"/>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olarPanels"/>
        </a:ext>
      </dgm:extLst>
    </dgm:pt>
    <dgm:pt modelId="{F52C7BD3-FD91-482D-AA80-6BB01403C90F}" type="pres">
      <dgm:prSet presAssocID="{679C9FBA-A835-48B8-A784-27CD7E0CEA75}" presName="spaceRect" presStyleCnt="0"/>
      <dgm:spPr/>
    </dgm:pt>
    <dgm:pt modelId="{26F4E98B-CFC9-408F-8E59-4E8ACE049FAA}" type="pres">
      <dgm:prSet presAssocID="{679C9FBA-A835-48B8-A784-27CD7E0CEA75}" presName="parTx" presStyleLbl="revTx" presStyleIdx="1" presStyleCnt="5" custLinFactNeighborY="-5258">
        <dgm:presLayoutVars>
          <dgm:chMax val="0"/>
          <dgm:chPref val="0"/>
        </dgm:presLayoutVars>
      </dgm:prSet>
      <dgm:spPr/>
    </dgm:pt>
    <dgm:pt modelId="{FC1D6EFE-DFA8-4631-A842-42BD62A79425}" type="pres">
      <dgm:prSet presAssocID="{F99DDAC4-51C0-42C3-A9C0-22629AA1677F}" presName="sibTrans" presStyleCnt="0"/>
      <dgm:spPr/>
    </dgm:pt>
    <dgm:pt modelId="{458A2C5E-6B75-4F5C-909A-D76FEC8AB336}" type="pres">
      <dgm:prSet presAssocID="{13B5CA72-8773-441B-BF90-DE79AB64DBBF}" presName="compNode" presStyleCnt="0"/>
      <dgm:spPr/>
    </dgm:pt>
    <dgm:pt modelId="{3606DF39-4C7F-470A-919E-25C2BEE2D2E7}" type="pres">
      <dgm:prSet presAssocID="{13B5CA72-8773-441B-BF90-DE79AB64DBBF}" presName="bgRect" presStyleLbl="bgShp" presStyleIdx="2" presStyleCnt="5"/>
      <dgm:spPr/>
    </dgm:pt>
    <dgm:pt modelId="{DABF6DF1-65E4-4120-BEE9-8AF8D080C8B6}" type="pres">
      <dgm:prSet presAssocID="{13B5CA72-8773-441B-BF90-DE79AB64DBBF}" presName="iconRect" presStyleLbl="node1" presStyleIdx="2" presStyleCnt="5"/>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apper board"/>
        </a:ext>
      </dgm:extLst>
    </dgm:pt>
    <dgm:pt modelId="{A0AC4578-FBEF-4BF0-9C05-C2D2EC1B45A4}" type="pres">
      <dgm:prSet presAssocID="{13B5CA72-8773-441B-BF90-DE79AB64DBBF}" presName="spaceRect" presStyleCnt="0"/>
      <dgm:spPr/>
    </dgm:pt>
    <dgm:pt modelId="{DBEDC5A6-A35F-4009-AE47-6B58DB1A5F05}" type="pres">
      <dgm:prSet presAssocID="{13B5CA72-8773-441B-BF90-DE79AB64DBBF}" presName="parTx" presStyleLbl="revTx" presStyleIdx="2" presStyleCnt="5">
        <dgm:presLayoutVars>
          <dgm:chMax val="0"/>
          <dgm:chPref val="0"/>
        </dgm:presLayoutVars>
      </dgm:prSet>
      <dgm:spPr/>
    </dgm:pt>
    <dgm:pt modelId="{88288656-5C87-4F42-A1C8-1159597C619C}" type="pres">
      <dgm:prSet presAssocID="{FD831947-F55E-48CA-9325-1FE5D68CC30D}" presName="sibTrans" presStyleCnt="0"/>
      <dgm:spPr/>
    </dgm:pt>
    <dgm:pt modelId="{30CDF614-EAD5-487A-B4A2-7D483FED1728}" type="pres">
      <dgm:prSet presAssocID="{EA73E301-400A-4AAE-A6A8-89404EFB83EE}" presName="compNode" presStyleCnt="0"/>
      <dgm:spPr/>
    </dgm:pt>
    <dgm:pt modelId="{CE1E9A98-0D21-4502-AE1F-2CEFD6A9A65B}" type="pres">
      <dgm:prSet presAssocID="{EA73E301-400A-4AAE-A6A8-89404EFB83EE}" presName="bgRect" presStyleLbl="bgShp" presStyleIdx="3" presStyleCnt="5"/>
      <dgm:spPr/>
    </dgm:pt>
    <dgm:pt modelId="{6AD02B10-8D03-4562-A6A8-761D4E14F03D}" type="pres">
      <dgm:prSet presAssocID="{EA73E301-400A-4AAE-A6A8-89404EFB83EE}" presName="iconRect" presStyleLbl="node1" presStyleIdx="3" presStyleCnt="5"/>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egister"/>
        </a:ext>
      </dgm:extLst>
    </dgm:pt>
    <dgm:pt modelId="{6E4FC02E-0EF5-4910-9562-8B8B27ECADD4}" type="pres">
      <dgm:prSet presAssocID="{EA73E301-400A-4AAE-A6A8-89404EFB83EE}" presName="spaceRect" presStyleCnt="0"/>
      <dgm:spPr/>
    </dgm:pt>
    <dgm:pt modelId="{94CEED3C-D7F7-40F0-81F0-278804EAE38B}" type="pres">
      <dgm:prSet presAssocID="{EA73E301-400A-4AAE-A6A8-89404EFB83EE}" presName="parTx" presStyleLbl="revTx" presStyleIdx="3" presStyleCnt="5">
        <dgm:presLayoutVars>
          <dgm:chMax val="0"/>
          <dgm:chPref val="0"/>
        </dgm:presLayoutVars>
      </dgm:prSet>
      <dgm:spPr/>
    </dgm:pt>
    <dgm:pt modelId="{91C1DFFD-B92A-490C-A788-39829368408C}" type="pres">
      <dgm:prSet presAssocID="{67EB8A61-E9C1-4B33-A43C-E8B8BE3A7A91}" presName="sibTrans" presStyleCnt="0"/>
      <dgm:spPr/>
    </dgm:pt>
    <dgm:pt modelId="{7750F41F-3E33-4B4D-BBC4-8A7119B307B5}" type="pres">
      <dgm:prSet presAssocID="{EE5CCB97-BADA-480B-9FAF-F901883E96E9}" presName="compNode" presStyleCnt="0"/>
      <dgm:spPr/>
    </dgm:pt>
    <dgm:pt modelId="{62407BBF-3414-4658-8D99-9944B854CFBD}" type="pres">
      <dgm:prSet presAssocID="{EE5CCB97-BADA-480B-9FAF-F901883E96E9}" presName="bgRect" presStyleLbl="bgShp" presStyleIdx="4" presStyleCnt="5"/>
      <dgm:spPr/>
    </dgm:pt>
    <dgm:pt modelId="{5DF880B0-D987-4DDC-836E-D3FF6F7A43E1}" type="pres">
      <dgm:prSet presAssocID="{EE5CCB97-BADA-480B-9FAF-F901883E96E9}" presName="iconRect" presStyleLbl="node1" presStyleIdx="4" presStyleCnt="5"/>
      <dgm:spPr>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overed plate"/>
        </a:ext>
      </dgm:extLst>
    </dgm:pt>
    <dgm:pt modelId="{63A50C3E-4B19-4664-8100-AE6B263AEA51}" type="pres">
      <dgm:prSet presAssocID="{EE5CCB97-BADA-480B-9FAF-F901883E96E9}" presName="spaceRect" presStyleCnt="0"/>
      <dgm:spPr/>
    </dgm:pt>
    <dgm:pt modelId="{5295E772-48E1-4CDD-BD49-5EA39EB10A9E}" type="pres">
      <dgm:prSet presAssocID="{EE5CCB97-BADA-480B-9FAF-F901883E96E9}" presName="parTx" presStyleLbl="revTx" presStyleIdx="4" presStyleCnt="5">
        <dgm:presLayoutVars>
          <dgm:chMax val="0"/>
          <dgm:chPref val="0"/>
        </dgm:presLayoutVars>
      </dgm:prSet>
      <dgm:spPr/>
    </dgm:pt>
  </dgm:ptLst>
  <dgm:cxnLst>
    <dgm:cxn modelId="{C505560E-F7ED-4F92-B359-9F52ADC71E45}" srcId="{0C6F06DC-53BD-40B8-A777-73A1E0CAFEF2}" destId="{EA73E301-400A-4AAE-A6A8-89404EFB83EE}" srcOrd="3" destOrd="0" parTransId="{78624412-75B5-4CD4-944A-6525883E6D7F}" sibTransId="{67EB8A61-E9C1-4B33-A43C-E8B8BE3A7A91}"/>
    <dgm:cxn modelId="{12E53D70-5C5E-4983-8212-EBFB3C9A9AA6}" srcId="{0C6F06DC-53BD-40B8-A777-73A1E0CAFEF2}" destId="{679C9FBA-A835-48B8-A784-27CD7E0CEA75}" srcOrd="1" destOrd="0" parTransId="{6ABE3636-4C81-4B16-8461-95818DC5D97F}" sibTransId="{F99DDAC4-51C0-42C3-A9C0-22629AA1677F}"/>
    <dgm:cxn modelId="{025A0673-2EA2-42D2-8E62-E8E02C645396}" type="presOf" srcId="{13B5CA72-8773-441B-BF90-DE79AB64DBBF}" destId="{DBEDC5A6-A35F-4009-AE47-6B58DB1A5F05}" srcOrd="0" destOrd="0" presId="urn:microsoft.com/office/officeart/2018/2/layout/IconVerticalSolidList"/>
    <dgm:cxn modelId="{1BE0F87F-0856-4E59-80F9-66E3CB7C20EF}" srcId="{0C6F06DC-53BD-40B8-A777-73A1E0CAFEF2}" destId="{EE5CCB97-BADA-480B-9FAF-F901883E96E9}" srcOrd="4" destOrd="0" parTransId="{1FC2BE77-2F9A-4EB3-B60D-4B1FE17B607B}" sibTransId="{9AAA1FAA-1D38-4666-8E9D-F70BCE353B61}"/>
    <dgm:cxn modelId="{4713C1BB-071E-4A4A-9C96-86767F031FA3}" type="presOf" srcId="{3081C245-3F6C-4B61-A076-050FB6801F2F}" destId="{2E86EF16-AF11-4EC4-BE2A-3491F46EF77E}" srcOrd="0" destOrd="0" presId="urn:microsoft.com/office/officeart/2018/2/layout/IconVerticalSolidList"/>
    <dgm:cxn modelId="{F624A4C1-1C55-4767-B880-1D71C2678C3B}" srcId="{0C6F06DC-53BD-40B8-A777-73A1E0CAFEF2}" destId="{3081C245-3F6C-4B61-A076-050FB6801F2F}" srcOrd="0" destOrd="0" parTransId="{B6A26A84-B2B9-48FF-9929-457C240C07F7}" sibTransId="{1809312D-4CF4-469A-98AA-632D260BA689}"/>
    <dgm:cxn modelId="{FCB5C4C8-3FC2-4BC0-B5F8-DF69CADB40BA}" type="presOf" srcId="{EE5CCB97-BADA-480B-9FAF-F901883E96E9}" destId="{5295E772-48E1-4CDD-BD49-5EA39EB10A9E}" srcOrd="0" destOrd="0" presId="urn:microsoft.com/office/officeart/2018/2/layout/IconVerticalSolidList"/>
    <dgm:cxn modelId="{A99DEBCC-B152-45BB-B72D-96C2D7C854B4}" type="presOf" srcId="{679C9FBA-A835-48B8-A784-27CD7E0CEA75}" destId="{26F4E98B-CFC9-408F-8E59-4E8ACE049FAA}" srcOrd="0" destOrd="0" presId="urn:microsoft.com/office/officeart/2018/2/layout/IconVerticalSolidList"/>
    <dgm:cxn modelId="{9BE374D1-5C21-4CC7-8C74-2DF4156D3AA1}" srcId="{0C6F06DC-53BD-40B8-A777-73A1E0CAFEF2}" destId="{13B5CA72-8773-441B-BF90-DE79AB64DBBF}" srcOrd="2" destOrd="0" parTransId="{FBD815CD-79CC-49E0-A57C-E5F2EE650996}" sibTransId="{FD831947-F55E-48CA-9325-1FE5D68CC30D}"/>
    <dgm:cxn modelId="{A93336D5-B5DE-4617-AC7F-37D2453B9E51}" type="presOf" srcId="{0C6F06DC-53BD-40B8-A777-73A1E0CAFEF2}" destId="{2C40D4FE-8ED6-4F3E-BFDB-7B6F57582196}" srcOrd="0" destOrd="0" presId="urn:microsoft.com/office/officeart/2018/2/layout/IconVerticalSolidList"/>
    <dgm:cxn modelId="{0AA9D2F2-BB89-4AF2-9442-22D87780052D}" type="presOf" srcId="{EA73E301-400A-4AAE-A6A8-89404EFB83EE}" destId="{94CEED3C-D7F7-40F0-81F0-278804EAE38B}" srcOrd="0" destOrd="0" presId="urn:microsoft.com/office/officeart/2018/2/layout/IconVerticalSolidList"/>
    <dgm:cxn modelId="{B91EE066-E207-48A4-A6CC-F3F0C50D491D}" type="presParOf" srcId="{2C40D4FE-8ED6-4F3E-BFDB-7B6F57582196}" destId="{4D1E78EC-FF29-407F-9E7F-AF9E660FD6CC}" srcOrd="0" destOrd="0" presId="urn:microsoft.com/office/officeart/2018/2/layout/IconVerticalSolidList"/>
    <dgm:cxn modelId="{8FC0D7D8-5CAE-4052-A8EF-450471181D4E}" type="presParOf" srcId="{4D1E78EC-FF29-407F-9E7F-AF9E660FD6CC}" destId="{C7532624-85B4-44B3-9FCD-AD2C79BD5C85}" srcOrd="0" destOrd="0" presId="urn:microsoft.com/office/officeart/2018/2/layout/IconVerticalSolidList"/>
    <dgm:cxn modelId="{24AE917A-6EAD-40E4-B7F3-AEC747787EF1}" type="presParOf" srcId="{4D1E78EC-FF29-407F-9E7F-AF9E660FD6CC}" destId="{B82B96D7-B210-47FD-81E7-4ABFDC74D574}" srcOrd="1" destOrd="0" presId="urn:microsoft.com/office/officeart/2018/2/layout/IconVerticalSolidList"/>
    <dgm:cxn modelId="{B138B138-3676-4C75-8D8A-2830EA4FD346}" type="presParOf" srcId="{4D1E78EC-FF29-407F-9E7F-AF9E660FD6CC}" destId="{5486977A-7E20-4921-8920-472CFAE1FB4D}" srcOrd="2" destOrd="0" presId="urn:microsoft.com/office/officeart/2018/2/layout/IconVerticalSolidList"/>
    <dgm:cxn modelId="{A01FDB5D-2DA7-4570-9880-8401D19AF2AB}" type="presParOf" srcId="{4D1E78EC-FF29-407F-9E7F-AF9E660FD6CC}" destId="{2E86EF16-AF11-4EC4-BE2A-3491F46EF77E}" srcOrd="3" destOrd="0" presId="urn:microsoft.com/office/officeart/2018/2/layout/IconVerticalSolidList"/>
    <dgm:cxn modelId="{F2F5B574-FA6D-4263-B11C-D7ED5159A86B}" type="presParOf" srcId="{2C40D4FE-8ED6-4F3E-BFDB-7B6F57582196}" destId="{B32B4DF5-5132-4B74-B009-383F6CD61EF7}" srcOrd="1" destOrd="0" presId="urn:microsoft.com/office/officeart/2018/2/layout/IconVerticalSolidList"/>
    <dgm:cxn modelId="{58ED640C-02DF-4141-9968-402B879A7F7C}" type="presParOf" srcId="{2C40D4FE-8ED6-4F3E-BFDB-7B6F57582196}" destId="{60DF2598-3ABF-4B4F-835F-E482715AE5FF}" srcOrd="2" destOrd="0" presId="urn:microsoft.com/office/officeart/2018/2/layout/IconVerticalSolidList"/>
    <dgm:cxn modelId="{7774B994-317D-4C5A-9E8A-983CE615B6C0}" type="presParOf" srcId="{60DF2598-3ABF-4B4F-835F-E482715AE5FF}" destId="{0719631A-F809-404C-8B17-14CB60117BAE}" srcOrd="0" destOrd="0" presId="urn:microsoft.com/office/officeart/2018/2/layout/IconVerticalSolidList"/>
    <dgm:cxn modelId="{B523F57A-25ED-4C54-B46C-2B03D37F3465}" type="presParOf" srcId="{60DF2598-3ABF-4B4F-835F-E482715AE5FF}" destId="{D9825EA1-AD7F-4089-A064-6C987EA71CD2}" srcOrd="1" destOrd="0" presId="urn:microsoft.com/office/officeart/2018/2/layout/IconVerticalSolidList"/>
    <dgm:cxn modelId="{5315B7D1-5553-4AE6-A1BD-2F2A297571C0}" type="presParOf" srcId="{60DF2598-3ABF-4B4F-835F-E482715AE5FF}" destId="{F52C7BD3-FD91-482D-AA80-6BB01403C90F}" srcOrd="2" destOrd="0" presId="urn:microsoft.com/office/officeart/2018/2/layout/IconVerticalSolidList"/>
    <dgm:cxn modelId="{6BABA42E-DC0F-41E2-83BB-92C4CEC07911}" type="presParOf" srcId="{60DF2598-3ABF-4B4F-835F-E482715AE5FF}" destId="{26F4E98B-CFC9-408F-8E59-4E8ACE049FAA}" srcOrd="3" destOrd="0" presId="urn:microsoft.com/office/officeart/2018/2/layout/IconVerticalSolidList"/>
    <dgm:cxn modelId="{CB53B547-8E10-4C0F-B916-CBAEE8350663}" type="presParOf" srcId="{2C40D4FE-8ED6-4F3E-BFDB-7B6F57582196}" destId="{FC1D6EFE-DFA8-4631-A842-42BD62A79425}" srcOrd="3" destOrd="0" presId="urn:microsoft.com/office/officeart/2018/2/layout/IconVerticalSolidList"/>
    <dgm:cxn modelId="{F3C3F432-3293-4745-9BA0-E496077C173A}" type="presParOf" srcId="{2C40D4FE-8ED6-4F3E-BFDB-7B6F57582196}" destId="{458A2C5E-6B75-4F5C-909A-D76FEC8AB336}" srcOrd="4" destOrd="0" presId="urn:microsoft.com/office/officeart/2018/2/layout/IconVerticalSolidList"/>
    <dgm:cxn modelId="{005FEE91-C65F-4151-93BE-FF355CEBDA03}" type="presParOf" srcId="{458A2C5E-6B75-4F5C-909A-D76FEC8AB336}" destId="{3606DF39-4C7F-470A-919E-25C2BEE2D2E7}" srcOrd="0" destOrd="0" presId="urn:microsoft.com/office/officeart/2018/2/layout/IconVerticalSolidList"/>
    <dgm:cxn modelId="{10324142-E7ED-465A-AA9D-9AB6613EB855}" type="presParOf" srcId="{458A2C5E-6B75-4F5C-909A-D76FEC8AB336}" destId="{DABF6DF1-65E4-4120-BEE9-8AF8D080C8B6}" srcOrd="1" destOrd="0" presId="urn:microsoft.com/office/officeart/2018/2/layout/IconVerticalSolidList"/>
    <dgm:cxn modelId="{CF756840-0A05-420F-BF7B-42ED4C8F7AB9}" type="presParOf" srcId="{458A2C5E-6B75-4F5C-909A-D76FEC8AB336}" destId="{A0AC4578-FBEF-4BF0-9C05-C2D2EC1B45A4}" srcOrd="2" destOrd="0" presId="urn:microsoft.com/office/officeart/2018/2/layout/IconVerticalSolidList"/>
    <dgm:cxn modelId="{50588F9B-BD04-425C-9FEE-6E5694E68790}" type="presParOf" srcId="{458A2C5E-6B75-4F5C-909A-D76FEC8AB336}" destId="{DBEDC5A6-A35F-4009-AE47-6B58DB1A5F05}" srcOrd="3" destOrd="0" presId="urn:microsoft.com/office/officeart/2018/2/layout/IconVerticalSolidList"/>
    <dgm:cxn modelId="{541051AE-E50D-48F0-B8A9-AFAE90C369DF}" type="presParOf" srcId="{2C40D4FE-8ED6-4F3E-BFDB-7B6F57582196}" destId="{88288656-5C87-4F42-A1C8-1159597C619C}" srcOrd="5" destOrd="0" presId="urn:microsoft.com/office/officeart/2018/2/layout/IconVerticalSolidList"/>
    <dgm:cxn modelId="{D6B9C2C3-B92A-4FB8-BFA2-268C2E19302E}" type="presParOf" srcId="{2C40D4FE-8ED6-4F3E-BFDB-7B6F57582196}" destId="{30CDF614-EAD5-487A-B4A2-7D483FED1728}" srcOrd="6" destOrd="0" presId="urn:microsoft.com/office/officeart/2018/2/layout/IconVerticalSolidList"/>
    <dgm:cxn modelId="{AB92B1DC-BE17-4641-8E4E-B42213757808}" type="presParOf" srcId="{30CDF614-EAD5-487A-B4A2-7D483FED1728}" destId="{CE1E9A98-0D21-4502-AE1F-2CEFD6A9A65B}" srcOrd="0" destOrd="0" presId="urn:microsoft.com/office/officeart/2018/2/layout/IconVerticalSolidList"/>
    <dgm:cxn modelId="{1B379505-4D09-4CFB-B13F-F6D231972B54}" type="presParOf" srcId="{30CDF614-EAD5-487A-B4A2-7D483FED1728}" destId="{6AD02B10-8D03-4562-A6A8-761D4E14F03D}" srcOrd="1" destOrd="0" presId="urn:microsoft.com/office/officeart/2018/2/layout/IconVerticalSolidList"/>
    <dgm:cxn modelId="{0D85BB08-414A-4C32-AB81-6A37A5AA69C8}" type="presParOf" srcId="{30CDF614-EAD5-487A-B4A2-7D483FED1728}" destId="{6E4FC02E-0EF5-4910-9562-8B8B27ECADD4}" srcOrd="2" destOrd="0" presId="urn:microsoft.com/office/officeart/2018/2/layout/IconVerticalSolidList"/>
    <dgm:cxn modelId="{DD9BF274-A701-4BD5-9C8D-0A33C417E238}" type="presParOf" srcId="{30CDF614-EAD5-487A-B4A2-7D483FED1728}" destId="{94CEED3C-D7F7-40F0-81F0-278804EAE38B}" srcOrd="3" destOrd="0" presId="urn:microsoft.com/office/officeart/2018/2/layout/IconVerticalSolidList"/>
    <dgm:cxn modelId="{E518AC9D-58E7-4F36-852E-FCC14C10EB5B}" type="presParOf" srcId="{2C40D4FE-8ED6-4F3E-BFDB-7B6F57582196}" destId="{91C1DFFD-B92A-490C-A788-39829368408C}" srcOrd="7" destOrd="0" presId="urn:microsoft.com/office/officeart/2018/2/layout/IconVerticalSolidList"/>
    <dgm:cxn modelId="{FD65375D-2FF3-480B-8E97-00BD7F99BF8C}" type="presParOf" srcId="{2C40D4FE-8ED6-4F3E-BFDB-7B6F57582196}" destId="{7750F41F-3E33-4B4D-BBC4-8A7119B307B5}" srcOrd="8" destOrd="0" presId="urn:microsoft.com/office/officeart/2018/2/layout/IconVerticalSolidList"/>
    <dgm:cxn modelId="{3DD32DB4-F9AF-4492-82BD-2BEDC4E16583}" type="presParOf" srcId="{7750F41F-3E33-4B4D-BBC4-8A7119B307B5}" destId="{62407BBF-3414-4658-8D99-9944B854CFBD}" srcOrd="0" destOrd="0" presId="urn:microsoft.com/office/officeart/2018/2/layout/IconVerticalSolidList"/>
    <dgm:cxn modelId="{80852B4F-A47F-41D0-B4A8-053167EF6B02}" type="presParOf" srcId="{7750F41F-3E33-4B4D-BBC4-8A7119B307B5}" destId="{5DF880B0-D987-4DDC-836E-D3FF6F7A43E1}" srcOrd="1" destOrd="0" presId="urn:microsoft.com/office/officeart/2018/2/layout/IconVerticalSolidList"/>
    <dgm:cxn modelId="{0B340AD5-0696-44E0-B69E-F16F16AF5AB1}" type="presParOf" srcId="{7750F41F-3E33-4B4D-BBC4-8A7119B307B5}" destId="{63A50C3E-4B19-4664-8100-AE6B263AEA51}" srcOrd="2" destOrd="0" presId="urn:microsoft.com/office/officeart/2018/2/layout/IconVerticalSolidList"/>
    <dgm:cxn modelId="{D60B5EB9-897D-4BD8-ABB5-2AC53A8110B8}" type="presParOf" srcId="{7750F41F-3E33-4B4D-BBC4-8A7119B307B5}" destId="{5295E772-48E1-4CDD-BD49-5EA39EB10A9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C6F06DC-53BD-40B8-A777-73A1E0CAFEF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081C245-3F6C-4B61-A076-050FB6801F2F}">
      <dgm:prSet custT="1"/>
      <dgm:spPr/>
      <dgm:t>
        <a:bodyPr/>
        <a:lstStyle/>
        <a:p>
          <a:endParaRPr lang="en-US" sz="1500" dirty="0">
            <a:latin typeface="Adobe Fan Heiti Std B" panose="020B0700000000000000" pitchFamily="34" charset="-128"/>
            <a:ea typeface="Adobe Fan Heiti Std B" panose="020B0700000000000000" pitchFamily="34" charset="-128"/>
          </a:endParaRPr>
        </a:p>
      </dgm:t>
    </dgm:pt>
    <dgm:pt modelId="{B6A26A84-B2B9-48FF-9929-457C240C07F7}" type="parTrans" cxnId="{F624A4C1-1C55-4767-B880-1D71C2678C3B}">
      <dgm:prSet/>
      <dgm:spPr/>
      <dgm:t>
        <a:bodyPr/>
        <a:lstStyle/>
        <a:p>
          <a:endParaRPr lang="en-US"/>
        </a:p>
      </dgm:t>
    </dgm:pt>
    <dgm:pt modelId="{1809312D-4CF4-469A-98AA-632D260BA689}" type="sibTrans" cxnId="{F624A4C1-1C55-4767-B880-1D71C2678C3B}">
      <dgm:prSet/>
      <dgm:spPr/>
      <dgm:t>
        <a:bodyPr/>
        <a:lstStyle/>
        <a:p>
          <a:endParaRPr lang="en-US"/>
        </a:p>
      </dgm:t>
    </dgm:pt>
    <dgm:pt modelId="{679C9FBA-A835-48B8-A784-27CD7E0CEA75}">
      <dgm:prSet/>
      <dgm:spPr/>
      <dgm:t>
        <a:bodyPr/>
        <a:lstStyle/>
        <a:p>
          <a:endParaRPr lang="en-US" dirty="0">
            <a:latin typeface="Adobe Fan Heiti Std B" panose="020B0700000000000000" pitchFamily="34" charset="-128"/>
            <a:ea typeface="Adobe Fan Heiti Std B" panose="020B0700000000000000" pitchFamily="34" charset="-128"/>
          </a:endParaRPr>
        </a:p>
      </dgm:t>
    </dgm:pt>
    <dgm:pt modelId="{6ABE3636-4C81-4B16-8461-95818DC5D97F}" type="parTrans" cxnId="{12E53D70-5C5E-4983-8212-EBFB3C9A9AA6}">
      <dgm:prSet/>
      <dgm:spPr/>
      <dgm:t>
        <a:bodyPr/>
        <a:lstStyle/>
        <a:p>
          <a:endParaRPr lang="en-US"/>
        </a:p>
      </dgm:t>
    </dgm:pt>
    <dgm:pt modelId="{F99DDAC4-51C0-42C3-A9C0-22629AA1677F}" type="sibTrans" cxnId="{12E53D70-5C5E-4983-8212-EBFB3C9A9AA6}">
      <dgm:prSet/>
      <dgm:spPr/>
      <dgm:t>
        <a:bodyPr/>
        <a:lstStyle/>
        <a:p>
          <a:endParaRPr lang="en-US"/>
        </a:p>
      </dgm:t>
    </dgm:pt>
    <dgm:pt modelId="{13B5CA72-8773-441B-BF90-DE79AB64DBBF}">
      <dgm:prSet custT="1"/>
      <dgm:spPr/>
      <dgm:t>
        <a:bodyPr/>
        <a:lstStyle/>
        <a:p>
          <a:endParaRPr lang="en-US" sz="1500" dirty="0">
            <a:latin typeface="Adobe Fan Heiti Std B" panose="020B0700000000000000" pitchFamily="34" charset="-128"/>
            <a:ea typeface="Adobe Fan Heiti Std B" panose="020B0700000000000000" pitchFamily="34" charset="-128"/>
          </a:endParaRPr>
        </a:p>
      </dgm:t>
    </dgm:pt>
    <dgm:pt modelId="{FBD815CD-79CC-49E0-A57C-E5F2EE650996}" type="parTrans" cxnId="{9BE374D1-5C21-4CC7-8C74-2DF4156D3AA1}">
      <dgm:prSet/>
      <dgm:spPr/>
      <dgm:t>
        <a:bodyPr/>
        <a:lstStyle/>
        <a:p>
          <a:endParaRPr lang="en-US"/>
        </a:p>
      </dgm:t>
    </dgm:pt>
    <dgm:pt modelId="{FD831947-F55E-48CA-9325-1FE5D68CC30D}" type="sibTrans" cxnId="{9BE374D1-5C21-4CC7-8C74-2DF4156D3AA1}">
      <dgm:prSet/>
      <dgm:spPr/>
      <dgm:t>
        <a:bodyPr/>
        <a:lstStyle/>
        <a:p>
          <a:endParaRPr lang="en-US"/>
        </a:p>
      </dgm:t>
    </dgm:pt>
    <dgm:pt modelId="{EA73E301-400A-4AAE-A6A8-89404EFB83EE}">
      <dgm:prSet custT="1"/>
      <dgm:spPr/>
      <dgm:t>
        <a:bodyPr/>
        <a:lstStyle/>
        <a:p>
          <a:endParaRPr lang="en-US" sz="1500" dirty="0">
            <a:latin typeface="Adobe Fan Heiti Std B" panose="020B0700000000000000" pitchFamily="34" charset="-128"/>
            <a:ea typeface="Adobe Fan Heiti Std B" panose="020B0700000000000000" pitchFamily="34" charset="-128"/>
          </a:endParaRPr>
        </a:p>
      </dgm:t>
    </dgm:pt>
    <dgm:pt modelId="{78624412-75B5-4CD4-944A-6525883E6D7F}" type="parTrans" cxnId="{C505560E-F7ED-4F92-B359-9F52ADC71E45}">
      <dgm:prSet/>
      <dgm:spPr/>
      <dgm:t>
        <a:bodyPr/>
        <a:lstStyle/>
        <a:p>
          <a:endParaRPr lang="en-US"/>
        </a:p>
      </dgm:t>
    </dgm:pt>
    <dgm:pt modelId="{67EB8A61-E9C1-4B33-A43C-E8B8BE3A7A91}" type="sibTrans" cxnId="{C505560E-F7ED-4F92-B359-9F52ADC71E45}">
      <dgm:prSet/>
      <dgm:spPr/>
      <dgm:t>
        <a:bodyPr/>
        <a:lstStyle/>
        <a:p>
          <a:endParaRPr lang="en-US"/>
        </a:p>
      </dgm:t>
    </dgm:pt>
    <dgm:pt modelId="{EE5CCB97-BADA-480B-9FAF-F901883E96E9}">
      <dgm:prSet custT="1"/>
      <dgm:spPr/>
      <dgm:t>
        <a:bodyPr/>
        <a:lstStyle/>
        <a:p>
          <a:endParaRPr lang="en-US" sz="1500" dirty="0">
            <a:latin typeface="Adobe Fan Heiti Std B" panose="020B0700000000000000" pitchFamily="34" charset="-128"/>
            <a:ea typeface="Adobe Fan Heiti Std B" panose="020B0700000000000000" pitchFamily="34" charset="-128"/>
          </a:endParaRPr>
        </a:p>
      </dgm:t>
    </dgm:pt>
    <dgm:pt modelId="{1FC2BE77-2F9A-4EB3-B60D-4B1FE17B607B}" type="parTrans" cxnId="{1BE0F87F-0856-4E59-80F9-66E3CB7C20EF}">
      <dgm:prSet/>
      <dgm:spPr/>
      <dgm:t>
        <a:bodyPr/>
        <a:lstStyle/>
        <a:p>
          <a:endParaRPr lang="en-US"/>
        </a:p>
      </dgm:t>
    </dgm:pt>
    <dgm:pt modelId="{9AAA1FAA-1D38-4666-8E9D-F70BCE353B61}" type="sibTrans" cxnId="{1BE0F87F-0856-4E59-80F9-66E3CB7C20EF}">
      <dgm:prSet/>
      <dgm:spPr/>
      <dgm:t>
        <a:bodyPr/>
        <a:lstStyle/>
        <a:p>
          <a:endParaRPr lang="en-US"/>
        </a:p>
      </dgm:t>
    </dgm:pt>
    <dgm:pt modelId="{2C40D4FE-8ED6-4F3E-BFDB-7B6F57582196}" type="pres">
      <dgm:prSet presAssocID="{0C6F06DC-53BD-40B8-A777-73A1E0CAFEF2}" presName="root" presStyleCnt="0">
        <dgm:presLayoutVars>
          <dgm:dir/>
          <dgm:resizeHandles val="exact"/>
        </dgm:presLayoutVars>
      </dgm:prSet>
      <dgm:spPr/>
    </dgm:pt>
    <dgm:pt modelId="{4D1E78EC-FF29-407F-9E7F-AF9E660FD6CC}" type="pres">
      <dgm:prSet presAssocID="{3081C245-3F6C-4B61-A076-050FB6801F2F}" presName="compNode" presStyleCnt="0"/>
      <dgm:spPr/>
    </dgm:pt>
    <dgm:pt modelId="{C7532624-85B4-44B3-9FCD-AD2C79BD5C85}" type="pres">
      <dgm:prSet presAssocID="{3081C245-3F6C-4B61-A076-050FB6801F2F}" presName="bgRect" presStyleLbl="bgShp" presStyleIdx="0" presStyleCnt="5"/>
      <dgm:spPr/>
    </dgm:pt>
    <dgm:pt modelId="{B82B96D7-B210-47FD-81E7-4ABFDC74D574}" type="pres">
      <dgm:prSet presAssocID="{3081C245-3F6C-4B61-A076-050FB6801F2F}" presName="iconRect" presStyleLbl="node1" presStyleIdx="0" presStyleCnt="5"/>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ation with Checklist"/>
        </a:ext>
      </dgm:extLst>
    </dgm:pt>
    <dgm:pt modelId="{5486977A-7E20-4921-8920-472CFAE1FB4D}" type="pres">
      <dgm:prSet presAssocID="{3081C245-3F6C-4B61-A076-050FB6801F2F}" presName="spaceRect" presStyleCnt="0"/>
      <dgm:spPr/>
    </dgm:pt>
    <dgm:pt modelId="{2E86EF16-AF11-4EC4-BE2A-3491F46EF77E}" type="pres">
      <dgm:prSet presAssocID="{3081C245-3F6C-4B61-A076-050FB6801F2F}" presName="parTx" presStyleLbl="revTx" presStyleIdx="0" presStyleCnt="5">
        <dgm:presLayoutVars>
          <dgm:chMax val="0"/>
          <dgm:chPref val="0"/>
        </dgm:presLayoutVars>
      </dgm:prSet>
      <dgm:spPr/>
    </dgm:pt>
    <dgm:pt modelId="{B32B4DF5-5132-4B74-B009-383F6CD61EF7}" type="pres">
      <dgm:prSet presAssocID="{1809312D-4CF4-469A-98AA-632D260BA689}" presName="sibTrans" presStyleCnt="0"/>
      <dgm:spPr/>
    </dgm:pt>
    <dgm:pt modelId="{60DF2598-3ABF-4B4F-835F-E482715AE5FF}" type="pres">
      <dgm:prSet presAssocID="{679C9FBA-A835-48B8-A784-27CD7E0CEA75}" presName="compNode" presStyleCnt="0"/>
      <dgm:spPr/>
    </dgm:pt>
    <dgm:pt modelId="{0719631A-F809-404C-8B17-14CB60117BAE}" type="pres">
      <dgm:prSet presAssocID="{679C9FBA-A835-48B8-A784-27CD7E0CEA75}" presName="bgRect" presStyleLbl="bgShp" presStyleIdx="1" presStyleCnt="5"/>
      <dgm:spPr/>
    </dgm:pt>
    <dgm:pt modelId="{D9825EA1-AD7F-4089-A064-6C987EA71CD2}" type="pres">
      <dgm:prSet presAssocID="{679C9FBA-A835-48B8-A784-27CD7E0CEA75}" presName="iconRect" presStyleLbl="node1" presStyleIdx="1" presStyleCnt="5"/>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olarPanels"/>
        </a:ext>
      </dgm:extLst>
    </dgm:pt>
    <dgm:pt modelId="{F52C7BD3-FD91-482D-AA80-6BB01403C90F}" type="pres">
      <dgm:prSet presAssocID="{679C9FBA-A835-48B8-A784-27CD7E0CEA75}" presName="spaceRect" presStyleCnt="0"/>
      <dgm:spPr/>
    </dgm:pt>
    <dgm:pt modelId="{26F4E98B-CFC9-408F-8E59-4E8ACE049FAA}" type="pres">
      <dgm:prSet presAssocID="{679C9FBA-A835-48B8-A784-27CD7E0CEA75}" presName="parTx" presStyleLbl="revTx" presStyleIdx="1" presStyleCnt="5" custLinFactNeighborY="-5258">
        <dgm:presLayoutVars>
          <dgm:chMax val="0"/>
          <dgm:chPref val="0"/>
        </dgm:presLayoutVars>
      </dgm:prSet>
      <dgm:spPr/>
    </dgm:pt>
    <dgm:pt modelId="{FC1D6EFE-DFA8-4631-A842-42BD62A79425}" type="pres">
      <dgm:prSet presAssocID="{F99DDAC4-51C0-42C3-A9C0-22629AA1677F}" presName="sibTrans" presStyleCnt="0"/>
      <dgm:spPr/>
    </dgm:pt>
    <dgm:pt modelId="{458A2C5E-6B75-4F5C-909A-D76FEC8AB336}" type="pres">
      <dgm:prSet presAssocID="{13B5CA72-8773-441B-BF90-DE79AB64DBBF}" presName="compNode" presStyleCnt="0"/>
      <dgm:spPr/>
    </dgm:pt>
    <dgm:pt modelId="{3606DF39-4C7F-470A-919E-25C2BEE2D2E7}" type="pres">
      <dgm:prSet presAssocID="{13B5CA72-8773-441B-BF90-DE79AB64DBBF}" presName="bgRect" presStyleLbl="bgShp" presStyleIdx="2" presStyleCnt="5"/>
      <dgm:spPr/>
    </dgm:pt>
    <dgm:pt modelId="{DABF6DF1-65E4-4120-BEE9-8AF8D080C8B6}" type="pres">
      <dgm:prSet presAssocID="{13B5CA72-8773-441B-BF90-DE79AB64DBBF}" presName="iconRect" presStyleLbl="node1" presStyleIdx="2" presStyleCnt="5"/>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apper board"/>
        </a:ext>
      </dgm:extLst>
    </dgm:pt>
    <dgm:pt modelId="{A0AC4578-FBEF-4BF0-9C05-C2D2EC1B45A4}" type="pres">
      <dgm:prSet presAssocID="{13B5CA72-8773-441B-BF90-DE79AB64DBBF}" presName="spaceRect" presStyleCnt="0"/>
      <dgm:spPr/>
    </dgm:pt>
    <dgm:pt modelId="{DBEDC5A6-A35F-4009-AE47-6B58DB1A5F05}" type="pres">
      <dgm:prSet presAssocID="{13B5CA72-8773-441B-BF90-DE79AB64DBBF}" presName="parTx" presStyleLbl="revTx" presStyleIdx="2" presStyleCnt="5">
        <dgm:presLayoutVars>
          <dgm:chMax val="0"/>
          <dgm:chPref val="0"/>
        </dgm:presLayoutVars>
      </dgm:prSet>
      <dgm:spPr/>
    </dgm:pt>
    <dgm:pt modelId="{88288656-5C87-4F42-A1C8-1159597C619C}" type="pres">
      <dgm:prSet presAssocID="{FD831947-F55E-48CA-9325-1FE5D68CC30D}" presName="sibTrans" presStyleCnt="0"/>
      <dgm:spPr/>
    </dgm:pt>
    <dgm:pt modelId="{30CDF614-EAD5-487A-B4A2-7D483FED1728}" type="pres">
      <dgm:prSet presAssocID="{EA73E301-400A-4AAE-A6A8-89404EFB83EE}" presName="compNode" presStyleCnt="0"/>
      <dgm:spPr/>
    </dgm:pt>
    <dgm:pt modelId="{CE1E9A98-0D21-4502-AE1F-2CEFD6A9A65B}" type="pres">
      <dgm:prSet presAssocID="{EA73E301-400A-4AAE-A6A8-89404EFB83EE}" presName="bgRect" presStyleLbl="bgShp" presStyleIdx="3" presStyleCnt="5"/>
      <dgm:spPr/>
    </dgm:pt>
    <dgm:pt modelId="{6AD02B10-8D03-4562-A6A8-761D4E14F03D}" type="pres">
      <dgm:prSet presAssocID="{EA73E301-400A-4AAE-A6A8-89404EFB83EE}" presName="iconRect" presStyleLbl="node1" presStyleIdx="3" presStyleCnt="5"/>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egister"/>
        </a:ext>
      </dgm:extLst>
    </dgm:pt>
    <dgm:pt modelId="{6E4FC02E-0EF5-4910-9562-8B8B27ECADD4}" type="pres">
      <dgm:prSet presAssocID="{EA73E301-400A-4AAE-A6A8-89404EFB83EE}" presName="spaceRect" presStyleCnt="0"/>
      <dgm:spPr/>
    </dgm:pt>
    <dgm:pt modelId="{94CEED3C-D7F7-40F0-81F0-278804EAE38B}" type="pres">
      <dgm:prSet presAssocID="{EA73E301-400A-4AAE-A6A8-89404EFB83EE}" presName="parTx" presStyleLbl="revTx" presStyleIdx="3" presStyleCnt="5">
        <dgm:presLayoutVars>
          <dgm:chMax val="0"/>
          <dgm:chPref val="0"/>
        </dgm:presLayoutVars>
      </dgm:prSet>
      <dgm:spPr/>
    </dgm:pt>
    <dgm:pt modelId="{91C1DFFD-B92A-490C-A788-39829368408C}" type="pres">
      <dgm:prSet presAssocID="{67EB8A61-E9C1-4B33-A43C-E8B8BE3A7A91}" presName="sibTrans" presStyleCnt="0"/>
      <dgm:spPr/>
    </dgm:pt>
    <dgm:pt modelId="{7750F41F-3E33-4B4D-BBC4-8A7119B307B5}" type="pres">
      <dgm:prSet presAssocID="{EE5CCB97-BADA-480B-9FAF-F901883E96E9}" presName="compNode" presStyleCnt="0"/>
      <dgm:spPr/>
    </dgm:pt>
    <dgm:pt modelId="{62407BBF-3414-4658-8D99-9944B854CFBD}" type="pres">
      <dgm:prSet presAssocID="{EE5CCB97-BADA-480B-9FAF-F901883E96E9}" presName="bgRect" presStyleLbl="bgShp" presStyleIdx="4" presStyleCnt="5"/>
      <dgm:spPr/>
    </dgm:pt>
    <dgm:pt modelId="{5DF880B0-D987-4DDC-836E-D3FF6F7A43E1}" type="pres">
      <dgm:prSet presAssocID="{EE5CCB97-BADA-480B-9FAF-F901883E96E9}" presName="iconRect" presStyleLbl="node1" presStyleIdx="4" presStyleCnt="5"/>
      <dgm:spPr>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overed plate"/>
        </a:ext>
      </dgm:extLst>
    </dgm:pt>
    <dgm:pt modelId="{63A50C3E-4B19-4664-8100-AE6B263AEA51}" type="pres">
      <dgm:prSet presAssocID="{EE5CCB97-BADA-480B-9FAF-F901883E96E9}" presName="spaceRect" presStyleCnt="0"/>
      <dgm:spPr/>
    </dgm:pt>
    <dgm:pt modelId="{5295E772-48E1-4CDD-BD49-5EA39EB10A9E}" type="pres">
      <dgm:prSet presAssocID="{EE5CCB97-BADA-480B-9FAF-F901883E96E9}" presName="parTx" presStyleLbl="revTx" presStyleIdx="4" presStyleCnt="5">
        <dgm:presLayoutVars>
          <dgm:chMax val="0"/>
          <dgm:chPref val="0"/>
        </dgm:presLayoutVars>
      </dgm:prSet>
      <dgm:spPr/>
    </dgm:pt>
  </dgm:ptLst>
  <dgm:cxnLst>
    <dgm:cxn modelId="{C505560E-F7ED-4F92-B359-9F52ADC71E45}" srcId="{0C6F06DC-53BD-40B8-A777-73A1E0CAFEF2}" destId="{EA73E301-400A-4AAE-A6A8-89404EFB83EE}" srcOrd="3" destOrd="0" parTransId="{78624412-75B5-4CD4-944A-6525883E6D7F}" sibTransId="{67EB8A61-E9C1-4B33-A43C-E8B8BE3A7A91}"/>
    <dgm:cxn modelId="{12E53D70-5C5E-4983-8212-EBFB3C9A9AA6}" srcId="{0C6F06DC-53BD-40B8-A777-73A1E0CAFEF2}" destId="{679C9FBA-A835-48B8-A784-27CD7E0CEA75}" srcOrd="1" destOrd="0" parTransId="{6ABE3636-4C81-4B16-8461-95818DC5D97F}" sibTransId="{F99DDAC4-51C0-42C3-A9C0-22629AA1677F}"/>
    <dgm:cxn modelId="{025A0673-2EA2-42D2-8E62-E8E02C645396}" type="presOf" srcId="{13B5CA72-8773-441B-BF90-DE79AB64DBBF}" destId="{DBEDC5A6-A35F-4009-AE47-6B58DB1A5F05}" srcOrd="0" destOrd="0" presId="urn:microsoft.com/office/officeart/2018/2/layout/IconVerticalSolidList"/>
    <dgm:cxn modelId="{1BE0F87F-0856-4E59-80F9-66E3CB7C20EF}" srcId="{0C6F06DC-53BD-40B8-A777-73A1E0CAFEF2}" destId="{EE5CCB97-BADA-480B-9FAF-F901883E96E9}" srcOrd="4" destOrd="0" parTransId="{1FC2BE77-2F9A-4EB3-B60D-4B1FE17B607B}" sibTransId="{9AAA1FAA-1D38-4666-8E9D-F70BCE353B61}"/>
    <dgm:cxn modelId="{4713C1BB-071E-4A4A-9C96-86767F031FA3}" type="presOf" srcId="{3081C245-3F6C-4B61-A076-050FB6801F2F}" destId="{2E86EF16-AF11-4EC4-BE2A-3491F46EF77E}" srcOrd="0" destOrd="0" presId="urn:microsoft.com/office/officeart/2018/2/layout/IconVerticalSolidList"/>
    <dgm:cxn modelId="{F624A4C1-1C55-4767-B880-1D71C2678C3B}" srcId="{0C6F06DC-53BD-40B8-A777-73A1E0CAFEF2}" destId="{3081C245-3F6C-4B61-A076-050FB6801F2F}" srcOrd="0" destOrd="0" parTransId="{B6A26A84-B2B9-48FF-9929-457C240C07F7}" sibTransId="{1809312D-4CF4-469A-98AA-632D260BA689}"/>
    <dgm:cxn modelId="{FCB5C4C8-3FC2-4BC0-B5F8-DF69CADB40BA}" type="presOf" srcId="{EE5CCB97-BADA-480B-9FAF-F901883E96E9}" destId="{5295E772-48E1-4CDD-BD49-5EA39EB10A9E}" srcOrd="0" destOrd="0" presId="urn:microsoft.com/office/officeart/2018/2/layout/IconVerticalSolidList"/>
    <dgm:cxn modelId="{A99DEBCC-B152-45BB-B72D-96C2D7C854B4}" type="presOf" srcId="{679C9FBA-A835-48B8-A784-27CD7E0CEA75}" destId="{26F4E98B-CFC9-408F-8E59-4E8ACE049FAA}" srcOrd="0" destOrd="0" presId="urn:microsoft.com/office/officeart/2018/2/layout/IconVerticalSolidList"/>
    <dgm:cxn modelId="{9BE374D1-5C21-4CC7-8C74-2DF4156D3AA1}" srcId="{0C6F06DC-53BD-40B8-A777-73A1E0CAFEF2}" destId="{13B5CA72-8773-441B-BF90-DE79AB64DBBF}" srcOrd="2" destOrd="0" parTransId="{FBD815CD-79CC-49E0-A57C-E5F2EE650996}" sibTransId="{FD831947-F55E-48CA-9325-1FE5D68CC30D}"/>
    <dgm:cxn modelId="{A93336D5-B5DE-4617-AC7F-37D2453B9E51}" type="presOf" srcId="{0C6F06DC-53BD-40B8-A777-73A1E0CAFEF2}" destId="{2C40D4FE-8ED6-4F3E-BFDB-7B6F57582196}" srcOrd="0" destOrd="0" presId="urn:microsoft.com/office/officeart/2018/2/layout/IconVerticalSolidList"/>
    <dgm:cxn modelId="{0AA9D2F2-BB89-4AF2-9442-22D87780052D}" type="presOf" srcId="{EA73E301-400A-4AAE-A6A8-89404EFB83EE}" destId="{94CEED3C-D7F7-40F0-81F0-278804EAE38B}" srcOrd="0" destOrd="0" presId="urn:microsoft.com/office/officeart/2018/2/layout/IconVerticalSolidList"/>
    <dgm:cxn modelId="{B91EE066-E207-48A4-A6CC-F3F0C50D491D}" type="presParOf" srcId="{2C40D4FE-8ED6-4F3E-BFDB-7B6F57582196}" destId="{4D1E78EC-FF29-407F-9E7F-AF9E660FD6CC}" srcOrd="0" destOrd="0" presId="urn:microsoft.com/office/officeart/2018/2/layout/IconVerticalSolidList"/>
    <dgm:cxn modelId="{8FC0D7D8-5CAE-4052-A8EF-450471181D4E}" type="presParOf" srcId="{4D1E78EC-FF29-407F-9E7F-AF9E660FD6CC}" destId="{C7532624-85B4-44B3-9FCD-AD2C79BD5C85}" srcOrd="0" destOrd="0" presId="urn:microsoft.com/office/officeart/2018/2/layout/IconVerticalSolidList"/>
    <dgm:cxn modelId="{24AE917A-6EAD-40E4-B7F3-AEC747787EF1}" type="presParOf" srcId="{4D1E78EC-FF29-407F-9E7F-AF9E660FD6CC}" destId="{B82B96D7-B210-47FD-81E7-4ABFDC74D574}" srcOrd="1" destOrd="0" presId="urn:microsoft.com/office/officeart/2018/2/layout/IconVerticalSolidList"/>
    <dgm:cxn modelId="{B138B138-3676-4C75-8D8A-2830EA4FD346}" type="presParOf" srcId="{4D1E78EC-FF29-407F-9E7F-AF9E660FD6CC}" destId="{5486977A-7E20-4921-8920-472CFAE1FB4D}" srcOrd="2" destOrd="0" presId="urn:microsoft.com/office/officeart/2018/2/layout/IconVerticalSolidList"/>
    <dgm:cxn modelId="{A01FDB5D-2DA7-4570-9880-8401D19AF2AB}" type="presParOf" srcId="{4D1E78EC-FF29-407F-9E7F-AF9E660FD6CC}" destId="{2E86EF16-AF11-4EC4-BE2A-3491F46EF77E}" srcOrd="3" destOrd="0" presId="urn:microsoft.com/office/officeart/2018/2/layout/IconVerticalSolidList"/>
    <dgm:cxn modelId="{F2F5B574-FA6D-4263-B11C-D7ED5159A86B}" type="presParOf" srcId="{2C40D4FE-8ED6-4F3E-BFDB-7B6F57582196}" destId="{B32B4DF5-5132-4B74-B009-383F6CD61EF7}" srcOrd="1" destOrd="0" presId="urn:microsoft.com/office/officeart/2018/2/layout/IconVerticalSolidList"/>
    <dgm:cxn modelId="{58ED640C-02DF-4141-9968-402B879A7F7C}" type="presParOf" srcId="{2C40D4FE-8ED6-4F3E-BFDB-7B6F57582196}" destId="{60DF2598-3ABF-4B4F-835F-E482715AE5FF}" srcOrd="2" destOrd="0" presId="urn:microsoft.com/office/officeart/2018/2/layout/IconVerticalSolidList"/>
    <dgm:cxn modelId="{7774B994-317D-4C5A-9E8A-983CE615B6C0}" type="presParOf" srcId="{60DF2598-3ABF-4B4F-835F-E482715AE5FF}" destId="{0719631A-F809-404C-8B17-14CB60117BAE}" srcOrd="0" destOrd="0" presId="urn:microsoft.com/office/officeart/2018/2/layout/IconVerticalSolidList"/>
    <dgm:cxn modelId="{B523F57A-25ED-4C54-B46C-2B03D37F3465}" type="presParOf" srcId="{60DF2598-3ABF-4B4F-835F-E482715AE5FF}" destId="{D9825EA1-AD7F-4089-A064-6C987EA71CD2}" srcOrd="1" destOrd="0" presId="urn:microsoft.com/office/officeart/2018/2/layout/IconVerticalSolidList"/>
    <dgm:cxn modelId="{5315B7D1-5553-4AE6-A1BD-2F2A297571C0}" type="presParOf" srcId="{60DF2598-3ABF-4B4F-835F-E482715AE5FF}" destId="{F52C7BD3-FD91-482D-AA80-6BB01403C90F}" srcOrd="2" destOrd="0" presId="urn:microsoft.com/office/officeart/2018/2/layout/IconVerticalSolidList"/>
    <dgm:cxn modelId="{6BABA42E-DC0F-41E2-83BB-92C4CEC07911}" type="presParOf" srcId="{60DF2598-3ABF-4B4F-835F-E482715AE5FF}" destId="{26F4E98B-CFC9-408F-8E59-4E8ACE049FAA}" srcOrd="3" destOrd="0" presId="urn:microsoft.com/office/officeart/2018/2/layout/IconVerticalSolidList"/>
    <dgm:cxn modelId="{CB53B547-8E10-4C0F-B916-CBAEE8350663}" type="presParOf" srcId="{2C40D4FE-8ED6-4F3E-BFDB-7B6F57582196}" destId="{FC1D6EFE-DFA8-4631-A842-42BD62A79425}" srcOrd="3" destOrd="0" presId="urn:microsoft.com/office/officeart/2018/2/layout/IconVerticalSolidList"/>
    <dgm:cxn modelId="{F3C3F432-3293-4745-9BA0-E496077C173A}" type="presParOf" srcId="{2C40D4FE-8ED6-4F3E-BFDB-7B6F57582196}" destId="{458A2C5E-6B75-4F5C-909A-D76FEC8AB336}" srcOrd="4" destOrd="0" presId="urn:microsoft.com/office/officeart/2018/2/layout/IconVerticalSolidList"/>
    <dgm:cxn modelId="{005FEE91-C65F-4151-93BE-FF355CEBDA03}" type="presParOf" srcId="{458A2C5E-6B75-4F5C-909A-D76FEC8AB336}" destId="{3606DF39-4C7F-470A-919E-25C2BEE2D2E7}" srcOrd="0" destOrd="0" presId="urn:microsoft.com/office/officeart/2018/2/layout/IconVerticalSolidList"/>
    <dgm:cxn modelId="{10324142-E7ED-465A-AA9D-9AB6613EB855}" type="presParOf" srcId="{458A2C5E-6B75-4F5C-909A-D76FEC8AB336}" destId="{DABF6DF1-65E4-4120-BEE9-8AF8D080C8B6}" srcOrd="1" destOrd="0" presId="urn:microsoft.com/office/officeart/2018/2/layout/IconVerticalSolidList"/>
    <dgm:cxn modelId="{CF756840-0A05-420F-BF7B-42ED4C8F7AB9}" type="presParOf" srcId="{458A2C5E-6B75-4F5C-909A-D76FEC8AB336}" destId="{A0AC4578-FBEF-4BF0-9C05-C2D2EC1B45A4}" srcOrd="2" destOrd="0" presId="urn:microsoft.com/office/officeart/2018/2/layout/IconVerticalSolidList"/>
    <dgm:cxn modelId="{50588F9B-BD04-425C-9FEE-6E5694E68790}" type="presParOf" srcId="{458A2C5E-6B75-4F5C-909A-D76FEC8AB336}" destId="{DBEDC5A6-A35F-4009-AE47-6B58DB1A5F05}" srcOrd="3" destOrd="0" presId="urn:microsoft.com/office/officeart/2018/2/layout/IconVerticalSolidList"/>
    <dgm:cxn modelId="{541051AE-E50D-48F0-B8A9-AFAE90C369DF}" type="presParOf" srcId="{2C40D4FE-8ED6-4F3E-BFDB-7B6F57582196}" destId="{88288656-5C87-4F42-A1C8-1159597C619C}" srcOrd="5" destOrd="0" presId="urn:microsoft.com/office/officeart/2018/2/layout/IconVerticalSolidList"/>
    <dgm:cxn modelId="{D6B9C2C3-B92A-4FB8-BFA2-268C2E19302E}" type="presParOf" srcId="{2C40D4FE-8ED6-4F3E-BFDB-7B6F57582196}" destId="{30CDF614-EAD5-487A-B4A2-7D483FED1728}" srcOrd="6" destOrd="0" presId="urn:microsoft.com/office/officeart/2018/2/layout/IconVerticalSolidList"/>
    <dgm:cxn modelId="{AB92B1DC-BE17-4641-8E4E-B42213757808}" type="presParOf" srcId="{30CDF614-EAD5-487A-B4A2-7D483FED1728}" destId="{CE1E9A98-0D21-4502-AE1F-2CEFD6A9A65B}" srcOrd="0" destOrd="0" presId="urn:microsoft.com/office/officeart/2018/2/layout/IconVerticalSolidList"/>
    <dgm:cxn modelId="{1B379505-4D09-4CFB-B13F-F6D231972B54}" type="presParOf" srcId="{30CDF614-EAD5-487A-B4A2-7D483FED1728}" destId="{6AD02B10-8D03-4562-A6A8-761D4E14F03D}" srcOrd="1" destOrd="0" presId="urn:microsoft.com/office/officeart/2018/2/layout/IconVerticalSolidList"/>
    <dgm:cxn modelId="{0D85BB08-414A-4C32-AB81-6A37A5AA69C8}" type="presParOf" srcId="{30CDF614-EAD5-487A-B4A2-7D483FED1728}" destId="{6E4FC02E-0EF5-4910-9562-8B8B27ECADD4}" srcOrd="2" destOrd="0" presId="urn:microsoft.com/office/officeart/2018/2/layout/IconVerticalSolidList"/>
    <dgm:cxn modelId="{DD9BF274-A701-4BD5-9C8D-0A33C417E238}" type="presParOf" srcId="{30CDF614-EAD5-487A-B4A2-7D483FED1728}" destId="{94CEED3C-D7F7-40F0-81F0-278804EAE38B}" srcOrd="3" destOrd="0" presId="urn:microsoft.com/office/officeart/2018/2/layout/IconVerticalSolidList"/>
    <dgm:cxn modelId="{E518AC9D-58E7-4F36-852E-FCC14C10EB5B}" type="presParOf" srcId="{2C40D4FE-8ED6-4F3E-BFDB-7B6F57582196}" destId="{91C1DFFD-B92A-490C-A788-39829368408C}" srcOrd="7" destOrd="0" presId="urn:microsoft.com/office/officeart/2018/2/layout/IconVerticalSolidList"/>
    <dgm:cxn modelId="{FD65375D-2FF3-480B-8E97-00BD7F99BF8C}" type="presParOf" srcId="{2C40D4FE-8ED6-4F3E-BFDB-7B6F57582196}" destId="{7750F41F-3E33-4B4D-BBC4-8A7119B307B5}" srcOrd="8" destOrd="0" presId="urn:microsoft.com/office/officeart/2018/2/layout/IconVerticalSolidList"/>
    <dgm:cxn modelId="{3DD32DB4-F9AF-4492-82BD-2BEDC4E16583}" type="presParOf" srcId="{7750F41F-3E33-4B4D-BBC4-8A7119B307B5}" destId="{62407BBF-3414-4658-8D99-9944B854CFBD}" srcOrd="0" destOrd="0" presId="urn:microsoft.com/office/officeart/2018/2/layout/IconVerticalSolidList"/>
    <dgm:cxn modelId="{80852B4F-A47F-41D0-B4A8-053167EF6B02}" type="presParOf" srcId="{7750F41F-3E33-4B4D-BBC4-8A7119B307B5}" destId="{5DF880B0-D987-4DDC-836E-D3FF6F7A43E1}" srcOrd="1" destOrd="0" presId="urn:microsoft.com/office/officeart/2018/2/layout/IconVerticalSolidList"/>
    <dgm:cxn modelId="{0B340AD5-0696-44E0-B69E-F16F16AF5AB1}" type="presParOf" srcId="{7750F41F-3E33-4B4D-BBC4-8A7119B307B5}" destId="{63A50C3E-4B19-4664-8100-AE6B263AEA51}" srcOrd="2" destOrd="0" presId="urn:microsoft.com/office/officeart/2018/2/layout/IconVerticalSolidList"/>
    <dgm:cxn modelId="{D60B5EB9-897D-4BD8-ABB5-2AC53A8110B8}" type="presParOf" srcId="{7750F41F-3E33-4B4D-BBC4-8A7119B307B5}" destId="{5295E772-48E1-4CDD-BD49-5EA39EB10A9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532624-85B4-44B3-9FCD-AD2C79BD5C85}">
      <dsp:nvSpPr>
        <dsp:cNvPr id="0" name=""/>
        <dsp:cNvSpPr/>
      </dsp:nvSpPr>
      <dsp:spPr>
        <a:xfrm>
          <a:off x="0" y="4086"/>
          <a:ext cx="5906181" cy="87042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2B96D7-B210-47FD-81E7-4ABFDC74D574}">
      <dsp:nvSpPr>
        <dsp:cNvPr id="0" name=""/>
        <dsp:cNvSpPr/>
      </dsp:nvSpPr>
      <dsp:spPr>
        <a:xfrm>
          <a:off x="263303" y="199931"/>
          <a:ext cx="478733" cy="478733"/>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E86EF16-AF11-4EC4-BE2A-3491F46EF77E}">
      <dsp:nvSpPr>
        <dsp:cNvPr id="0" name=""/>
        <dsp:cNvSpPr/>
      </dsp:nvSpPr>
      <dsp:spPr>
        <a:xfrm>
          <a:off x="1005339" y="4086"/>
          <a:ext cx="4900841" cy="870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120" tIns="92120" rIns="92120" bIns="92120" numCol="1" spcCol="1270" anchor="ctr" anchorCtr="0">
          <a:noAutofit/>
        </a:bodyPr>
        <a:lstStyle/>
        <a:p>
          <a:pPr marL="0" lvl="0" indent="0" algn="l" defTabSz="666750">
            <a:lnSpc>
              <a:spcPct val="90000"/>
            </a:lnSpc>
            <a:spcBef>
              <a:spcPct val="0"/>
            </a:spcBef>
            <a:spcAft>
              <a:spcPct val="35000"/>
            </a:spcAft>
            <a:buNone/>
          </a:pPr>
          <a:endParaRPr lang="en-US" sz="1500" kern="1200" dirty="0">
            <a:latin typeface="Adobe Fan Heiti Std B" panose="020B0700000000000000" pitchFamily="34" charset="-128"/>
            <a:ea typeface="Adobe Fan Heiti Std B" panose="020B0700000000000000" pitchFamily="34" charset="-128"/>
          </a:endParaRPr>
        </a:p>
      </dsp:txBody>
      <dsp:txXfrm>
        <a:off x="1005339" y="4086"/>
        <a:ext cx="4900841" cy="870424"/>
      </dsp:txXfrm>
    </dsp:sp>
    <dsp:sp modelId="{0719631A-F809-404C-8B17-14CB60117BAE}">
      <dsp:nvSpPr>
        <dsp:cNvPr id="0" name=""/>
        <dsp:cNvSpPr/>
      </dsp:nvSpPr>
      <dsp:spPr>
        <a:xfrm>
          <a:off x="0" y="1092116"/>
          <a:ext cx="5906181" cy="87042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825EA1-AD7F-4089-A064-6C987EA71CD2}">
      <dsp:nvSpPr>
        <dsp:cNvPr id="0" name=""/>
        <dsp:cNvSpPr/>
      </dsp:nvSpPr>
      <dsp:spPr>
        <a:xfrm>
          <a:off x="263303" y="1287962"/>
          <a:ext cx="478733" cy="478733"/>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6F4E98B-CFC9-408F-8E59-4E8ACE049FAA}">
      <dsp:nvSpPr>
        <dsp:cNvPr id="0" name=""/>
        <dsp:cNvSpPr/>
      </dsp:nvSpPr>
      <dsp:spPr>
        <a:xfrm>
          <a:off x="1005339" y="1046349"/>
          <a:ext cx="4900841" cy="870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120" tIns="92120" rIns="92120" bIns="92120" numCol="1" spcCol="1270" anchor="ctr" anchorCtr="0">
          <a:noAutofit/>
        </a:bodyPr>
        <a:lstStyle/>
        <a:p>
          <a:pPr marL="0" lvl="0" indent="0" algn="l" defTabSz="844550">
            <a:lnSpc>
              <a:spcPct val="90000"/>
            </a:lnSpc>
            <a:spcBef>
              <a:spcPct val="0"/>
            </a:spcBef>
            <a:spcAft>
              <a:spcPct val="35000"/>
            </a:spcAft>
            <a:buNone/>
          </a:pPr>
          <a:endParaRPr lang="en-US" sz="1900" kern="1200" dirty="0">
            <a:latin typeface="Adobe Fan Heiti Std B" panose="020B0700000000000000" pitchFamily="34" charset="-128"/>
            <a:ea typeface="Adobe Fan Heiti Std B" panose="020B0700000000000000" pitchFamily="34" charset="-128"/>
          </a:endParaRPr>
        </a:p>
      </dsp:txBody>
      <dsp:txXfrm>
        <a:off x="1005339" y="1046349"/>
        <a:ext cx="4900841" cy="870424"/>
      </dsp:txXfrm>
    </dsp:sp>
    <dsp:sp modelId="{3606DF39-4C7F-470A-919E-25C2BEE2D2E7}">
      <dsp:nvSpPr>
        <dsp:cNvPr id="0" name=""/>
        <dsp:cNvSpPr/>
      </dsp:nvSpPr>
      <dsp:spPr>
        <a:xfrm>
          <a:off x="0" y="2180146"/>
          <a:ext cx="5906181" cy="87042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BF6DF1-65E4-4120-BEE9-8AF8D080C8B6}">
      <dsp:nvSpPr>
        <dsp:cNvPr id="0" name=""/>
        <dsp:cNvSpPr/>
      </dsp:nvSpPr>
      <dsp:spPr>
        <a:xfrm>
          <a:off x="263303" y="2375992"/>
          <a:ext cx="478733" cy="478733"/>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BEDC5A6-A35F-4009-AE47-6B58DB1A5F05}">
      <dsp:nvSpPr>
        <dsp:cNvPr id="0" name=""/>
        <dsp:cNvSpPr/>
      </dsp:nvSpPr>
      <dsp:spPr>
        <a:xfrm>
          <a:off x="1005339" y="2180146"/>
          <a:ext cx="4900841" cy="870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120" tIns="92120" rIns="92120" bIns="92120" numCol="1" spcCol="1270" anchor="ctr" anchorCtr="0">
          <a:noAutofit/>
        </a:bodyPr>
        <a:lstStyle/>
        <a:p>
          <a:pPr marL="0" lvl="0" indent="0" algn="l" defTabSz="666750">
            <a:lnSpc>
              <a:spcPct val="90000"/>
            </a:lnSpc>
            <a:spcBef>
              <a:spcPct val="0"/>
            </a:spcBef>
            <a:spcAft>
              <a:spcPct val="35000"/>
            </a:spcAft>
            <a:buNone/>
          </a:pPr>
          <a:endParaRPr lang="en-US" sz="1500" kern="1200" dirty="0">
            <a:latin typeface="Adobe Fan Heiti Std B" panose="020B0700000000000000" pitchFamily="34" charset="-128"/>
            <a:ea typeface="Adobe Fan Heiti Std B" panose="020B0700000000000000" pitchFamily="34" charset="-128"/>
          </a:endParaRPr>
        </a:p>
      </dsp:txBody>
      <dsp:txXfrm>
        <a:off x="1005339" y="2180146"/>
        <a:ext cx="4900841" cy="870424"/>
      </dsp:txXfrm>
    </dsp:sp>
    <dsp:sp modelId="{CE1E9A98-0D21-4502-AE1F-2CEFD6A9A65B}">
      <dsp:nvSpPr>
        <dsp:cNvPr id="0" name=""/>
        <dsp:cNvSpPr/>
      </dsp:nvSpPr>
      <dsp:spPr>
        <a:xfrm>
          <a:off x="0" y="3268177"/>
          <a:ext cx="5906181" cy="87042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D02B10-8D03-4562-A6A8-761D4E14F03D}">
      <dsp:nvSpPr>
        <dsp:cNvPr id="0" name=""/>
        <dsp:cNvSpPr/>
      </dsp:nvSpPr>
      <dsp:spPr>
        <a:xfrm>
          <a:off x="263303" y="3464022"/>
          <a:ext cx="478733" cy="478733"/>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4CEED3C-D7F7-40F0-81F0-278804EAE38B}">
      <dsp:nvSpPr>
        <dsp:cNvPr id="0" name=""/>
        <dsp:cNvSpPr/>
      </dsp:nvSpPr>
      <dsp:spPr>
        <a:xfrm>
          <a:off x="1005339" y="3268177"/>
          <a:ext cx="4900841" cy="870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120" tIns="92120" rIns="92120" bIns="92120" numCol="1" spcCol="1270" anchor="ctr" anchorCtr="0">
          <a:noAutofit/>
        </a:bodyPr>
        <a:lstStyle/>
        <a:p>
          <a:pPr marL="0" lvl="0" indent="0" algn="l" defTabSz="666750">
            <a:lnSpc>
              <a:spcPct val="90000"/>
            </a:lnSpc>
            <a:spcBef>
              <a:spcPct val="0"/>
            </a:spcBef>
            <a:spcAft>
              <a:spcPct val="35000"/>
            </a:spcAft>
            <a:buNone/>
          </a:pPr>
          <a:endParaRPr lang="en-US" sz="1500" kern="1200" dirty="0">
            <a:latin typeface="Adobe Fan Heiti Std B" panose="020B0700000000000000" pitchFamily="34" charset="-128"/>
            <a:ea typeface="Adobe Fan Heiti Std B" panose="020B0700000000000000" pitchFamily="34" charset="-128"/>
          </a:endParaRPr>
        </a:p>
      </dsp:txBody>
      <dsp:txXfrm>
        <a:off x="1005339" y="3268177"/>
        <a:ext cx="4900841" cy="870424"/>
      </dsp:txXfrm>
    </dsp:sp>
    <dsp:sp modelId="{62407BBF-3414-4658-8D99-9944B854CFBD}">
      <dsp:nvSpPr>
        <dsp:cNvPr id="0" name=""/>
        <dsp:cNvSpPr/>
      </dsp:nvSpPr>
      <dsp:spPr>
        <a:xfrm>
          <a:off x="0" y="4356207"/>
          <a:ext cx="5906181" cy="870424"/>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F880B0-D987-4DDC-836E-D3FF6F7A43E1}">
      <dsp:nvSpPr>
        <dsp:cNvPr id="0" name=""/>
        <dsp:cNvSpPr/>
      </dsp:nvSpPr>
      <dsp:spPr>
        <a:xfrm>
          <a:off x="263303" y="4552052"/>
          <a:ext cx="478733" cy="478733"/>
        </a:xfrm>
        <a:prstGeom prst="rect">
          <a:avLst/>
        </a:prstGeom>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295E772-48E1-4CDD-BD49-5EA39EB10A9E}">
      <dsp:nvSpPr>
        <dsp:cNvPr id="0" name=""/>
        <dsp:cNvSpPr/>
      </dsp:nvSpPr>
      <dsp:spPr>
        <a:xfrm>
          <a:off x="1005339" y="4356207"/>
          <a:ext cx="4900841" cy="870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120" tIns="92120" rIns="92120" bIns="92120" numCol="1" spcCol="1270" anchor="ctr" anchorCtr="0">
          <a:noAutofit/>
        </a:bodyPr>
        <a:lstStyle/>
        <a:p>
          <a:pPr marL="0" lvl="0" indent="0" algn="l" defTabSz="666750">
            <a:lnSpc>
              <a:spcPct val="90000"/>
            </a:lnSpc>
            <a:spcBef>
              <a:spcPct val="0"/>
            </a:spcBef>
            <a:spcAft>
              <a:spcPct val="35000"/>
            </a:spcAft>
            <a:buNone/>
          </a:pPr>
          <a:endParaRPr lang="en-US" sz="1500" kern="1200" dirty="0">
            <a:latin typeface="Adobe Fan Heiti Std B" panose="020B0700000000000000" pitchFamily="34" charset="-128"/>
            <a:ea typeface="Adobe Fan Heiti Std B" panose="020B0700000000000000" pitchFamily="34" charset="-128"/>
          </a:endParaRPr>
        </a:p>
      </dsp:txBody>
      <dsp:txXfrm>
        <a:off x="1005339" y="4356207"/>
        <a:ext cx="4900841" cy="8704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532624-85B4-44B3-9FCD-AD2C79BD5C85}">
      <dsp:nvSpPr>
        <dsp:cNvPr id="0" name=""/>
        <dsp:cNvSpPr/>
      </dsp:nvSpPr>
      <dsp:spPr>
        <a:xfrm>
          <a:off x="0" y="4086"/>
          <a:ext cx="5906181" cy="87042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2B96D7-B210-47FD-81E7-4ABFDC74D574}">
      <dsp:nvSpPr>
        <dsp:cNvPr id="0" name=""/>
        <dsp:cNvSpPr/>
      </dsp:nvSpPr>
      <dsp:spPr>
        <a:xfrm>
          <a:off x="263303" y="199931"/>
          <a:ext cx="478733" cy="478733"/>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E86EF16-AF11-4EC4-BE2A-3491F46EF77E}">
      <dsp:nvSpPr>
        <dsp:cNvPr id="0" name=""/>
        <dsp:cNvSpPr/>
      </dsp:nvSpPr>
      <dsp:spPr>
        <a:xfrm>
          <a:off x="1005339" y="4086"/>
          <a:ext cx="4900841" cy="870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120" tIns="92120" rIns="92120" bIns="92120" numCol="1" spcCol="1270" anchor="ctr" anchorCtr="0">
          <a:noAutofit/>
        </a:bodyPr>
        <a:lstStyle/>
        <a:p>
          <a:pPr marL="0" lvl="0" indent="0" algn="l" defTabSz="666750">
            <a:lnSpc>
              <a:spcPct val="90000"/>
            </a:lnSpc>
            <a:spcBef>
              <a:spcPct val="0"/>
            </a:spcBef>
            <a:spcAft>
              <a:spcPct val="35000"/>
            </a:spcAft>
            <a:buNone/>
          </a:pPr>
          <a:endParaRPr lang="en-US" sz="1500" kern="1200" dirty="0">
            <a:latin typeface="Adobe Fan Heiti Std B" panose="020B0700000000000000" pitchFamily="34" charset="-128"/>
            <a:ea typeface="Adobe Fan Heiti Std B" panose="020B0700000000000000" pitchFamily="34" charset="-128"/>
          </a:endParaRPr>
        </a:p>
      </dsp:txBody>
      <dsp:txXfrm>
        <a:off x="1005339" y="4086"/>
        <a:ext cx="4900841" cy="870424"/>
      </dsp:txXfrm>
    </dsp:sp>
    <dsp:sp modelId="{0719631A-F809-404C-8B17-14CB60117BAE}">
      <dsp:nvSpPr>
        <dsp:cNvPr id="0" name=""/>
        <dsp:cNvSpPr/>
      </dsp:nvSpPr>
      <dsp:spPr>
        <a:xfrm>
          <a:off x="0" y="1092116"/>
          <a:ext cx="5906181" cy="87042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825EA1-AD7F-4089-A064-6C987EA71CD2}">
      <dsp:nvSpPr>
        <dsp:cNvPr id="0" name=""/>
        <dsp:cNvSpPr/>
      </dsp:nvSpPr>
      <dsp:spPr>
        <a:xfrm>
          <a:off x="263303" y="1287962"/>
          <a:ext cx="478733" cy="478733"/>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6F4E98B-CFC9-408F-8E59-4E8ACE049FAA}">
      <dsp:nvSpPr>
        <dsp:cNvPr id="0" name=""/>
        <dsp:cNvSpPr/>
      </dsp:nvSpPr>
      <dsp:spPr>
        <a:xfrm>
          <a:off x="1005339" y="1046349"/>
          <a:ext cx="4900841" cy="870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120" tIns="92120" rIns="92120" bIns="92120" numCol="1" spcCol="1270" anchor="ctr" anchorCtr="0">
          <a:noAutofit/>
        </a:bodyPr>
        <a:lstStyle/>
        <a:p>
          <a:pPr marL="0" lvl="0" indent="0" algn="l" defTabSz="844550">
            <a:lnSpc>
              <a:spcPct val="90000"/>
            </a:lnSpc>
            <a:spcBef>
              <a:spcPct val="0"/>
            </a:spcBef>
            <a:spcAft>
              <a:spcPct val="35000"/>
            </a:spcAft>
            <a:buNone/>
          </a:pPr>
          <a:endParaRPr lang="en-US" sz="1900" kern="1200" dirty="0">
            <a:latin typeface="Adobe Fan Heiti Std B" panose="020B0700000000000000" pitchFamily="34" charset="-128"/>
            <a:ea typeface="Adobe Fan Heiti Std B" panose="020B0700000000000000" pitchFamily="34" charset="-128"/>
          </a:endParaRPr>
        </a:p>
      </dsp:txBody>
      <dsp:txXfrm>
        <a:off x="1005339" y="1046349"/>
        <a:ext cx="4900841" cy="870424"/>
      </dsp:txXfrm>
    </dsp:sp>
    <dsp:sp modelId="{3606DF39-4C7F-470A-919E-25C2BEE2D2E7}">
      <dsp:nvSpPr>
        <dsp:cNvPr id="0" name=""/>
        <dsp:cNvSpPr/>
      </dsp:nvSpPr>
      <dsp:spPr>
        <a:xfrm>
          <a:off x="0" y="2180146"/>
          <a:ext cx="5906181" cy="87042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BF6DF1-65E4-4120-BEE9-8AF8D080C8B6}">
      <dsp:nvSpPr>
        <dsp:cNvPr id="0" name=""/>
        <dsp:cNvSpPr/>
      </dsp:nvSpPr>
      <dsp:spPr>
        <a:xfrm>
          <a:off x="263303" y="2375992"/>
          <a:ext cx="478733" cy="478733"/>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BEDC5A6-A35F-4009-AE47-6B58DB1A5F05}">
      <dsp:nvSpPr>
        <dsp:cNvPr id="0" name=""/>
        <dsp:cNvSpPr/>
      </dsp:nvSpPr>
      <dsp:spPr>
        <a:xfrm>
          <a:off x="1005339" y="2180146"/>
          <a:ext cx="4900841" cy="870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120" tIns="92120" rIns="92120" bIns="92120" numCol="1" spcCol="1270" anchor="ctr" anchorCtr="0">
          <a:noAutofit/>
        </a:bodyPr>
        <a:lstStyle/>
        <a:p>
          <a:pPr marL="0" lvl="0" indent="0" algn="l" defTabSz="666750">
            <a:lnSpc>
              <a:spcPct val="90000"/>
            </a:lnSpc>
            <a:spcBef>
              <a:spcPct val="0"/>
            </a:spcBef>
            <a:spcAft>
              <a:spcPct val="35000"/>
            </a:spcAft>
            <a:buNone/>
          </a:pPr>
          <a:endParaRPr lang="en-US" sz="1500" kern="1200" dirty="0">
            <a:latin typeface="Adobe Fan Heiti Std B" panose="020B0700000000000000" pitchFamily="34" charset="-128"/>
            <a:ea typeface="Adobe Fan Heiti Std B" panose="020B0700000000000000" pitchFamily="34" charset="-128"/>
          </a:endParaRPr>
        </a:p>
      </dsp:txBody>
      <dsp:txXfrm>
        <a:off x="1005339" y="2180146"/>
        <a:ext cx="4900841" cy="870424"/>
      </dsp:txXfrm>
    </dsp:sp>
    <dsp:sp modelId="{CE1E9A98-0D21-4502-AE1F-2CEFD6A9A65B}">
      <dsp:nvSpPr>
        <dsp:cNvPr id="0" name=""/>
        <dsp:cNvSpPr/>
      </dsp:nvSpPr>
      <dsp:spPr>
        <a:xfrm>
          <a:off x="0" y="3268177"/>
          <a:ext cx="5906181" cy="87042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D02B10-8D03-4562-A6A8-761D4E14F03D}">
      <dsp:nvSpPr>
        <dsp:cNvPr id="0" name=""/>
        <dsp:cNvSpPr/>
      </dsp:nvSpPr>
      <dsp:spPr>
        <a:xfrm>
          <a:off x="263303" y="3464022"/>
          <a:ext cx="478733" cy="478733"/>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4CEED3C-D7F7-40F0-81F0-278804EAE38B}">
      <dsp:nvSpPr>
        <dsp:cNvPr id="0" name=""/>
        <dsp:cNvSpPr/>
      </dsp:nvSpPr>
      <dsp:spPr>
        <a:xfrm>
          <a:off x="1005339" y="3268177"/>
          <a:ext cx="4900841" cy="870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120" tIns="92120" rIns="92120" bIns="92120" numCol="1" spcCol="1270" anchor="ctr" anchorCtr="0">
          <a:noAutofit/>
        </a:bodyPr>
        <a:lstStyle/>
        <a:p>
          <a:pPr marL="0" lvl="0" indent="0" algn="l" defTabSz="666750">
            <a:lnSpc>
              <a:spcPct val="90000"/>
            </a:lnSpc>
            <a:spcBef>
              <a:spcPct val="0"/>
            </a:spcBef>
            <a:spcAft>
              <a:spcPct val="35000"/>
            </a:spcAft>
            <a:buNone/>
          </a:pPr>
          <a:endParaRPr lang="en-US" sz="1500" kern="1200" dirty="0">
            <a:latin typeface="Adobe Fan Heiti Std B" panose="020B0700000000000000" pitchFamily="34" charset="-128"/>
            <a:ea typeface="Adobe Fan Heiti Std B" panose="020B0700000000000000" pitchFamily="34" charset="-128"/>
          </a:endParaRPr>
        </a:p>
      </dsp:txBody>
      <dsp:txXfrm>
        <a:off x="1005339" y="3268177"/>
        <a:ext cx="4900841" cy="870424"/>
      </dsp:txXfrm>
    </dsp:sp>
    <dsp:sp modelId="{62407BBF-3414-4658-8D99-9944B854CFBD}">
      <dsp:nvSpPr>
        <dsp:cNvPr id="0" name=""/>
        <dsp:cNvSpPr/>
      </dsp:nvSpPr>
      <dsp:spPr>
        <a:xfrm>
          <a:off x="0" y="4356207"/>
          <a:ext cx="5906181" cy="870424"/>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F880B0-D987-4DDC-836E-D3FF6F7A43E1}">
      <dsp:nvSpPr>
        <dsp:cNvPr id="0" name=""/>
        <dsp:cNvSpPr/>
      </dsp:nvSpPr>
      <dsp:spPr>
        <a:xfrm>
          <a:off x="263303" y="4552052"/>
          <a:ext cx="478733" cy="478733"/>
        </a:xfrm>
        <a:prstGeom prst="rect">
          <a:avLst/>
        </a:prstGeom>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295E772-48E1-4CDD-BD49-5EA39EB10A9E}">
      <dsp:nvSpPr>
        <dsp:cNvPr id="0" name=""/>
        <dsp:cNvSpPr/>
      </dsp:nvSpPr>
      <dsp:spPr>
        <a:xfrm>
          <a:off x="1005339" y="4356207"/>
          <a:ext cx="4900841" cy="870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120" tIns="92120" rIns="92120" bIns="92120" numCol="1" spcCol="1270" anchor="ctr" anchorCtr="0">
          <a:noAutofit/>
        </a:bodyPr>
        <a:lstStyle/>
        <a:p>
          <a:pPr marL="0" lvl="0" indent="0" algn="l" defTabSz="666750">
            <a:lnSpc>
              <a:spcPct val="90000"/>
            </a:lnSpc>
            <a:spcBef>
              <a:spcPct val="0"/>
            </a:spcBef>
            <a:spcAft>
              <a:spcPct val="35000"/>
            </a:spcAft>
            <a:buNone/>
          </a:pPr>
          <a:endParaRPr lang="en-US" sz="1500" kern="1200" dirty="0">
            <a:latin typeface="Adobe Fan Heiti Std B" panose="020B0700000000000000" pitchFamily="34" charset="-128"/>
            <a:ea typeface="Adobe Fan Heiti Std B" panose="020B0700000000000000" pitchFamily="34" charset="-128"/>
          </a:endParaRPr>
        </a:p>
      </dsp:txBody>
      <dsp:txXfrm>
        <a:off x="1005339" y="4356207"/>
        <a:ext cx="4900841" cy="87042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CE3BFF-7398-4442-B5FC-F79E5DDBB20A}" type="datetimeFigureOut">
              <a:rPr lang="en-MY" smtClean="0"/>
              <a:t>28/3/2021</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0C9100-2CB5-4C4C-B1B1-28D67B8F857D}" type="slidenum">
              <a:rPr lang="en-MY" smtClean="0"/>
              <a:t>‹#›</a:t>
            </a:fld>
            <a:endParaRPr lang="en-MY"/>
          </a:p>
        </p:txBody>
      </p:sp>
    </p:spTree>
    <p:extLst>
      <p:ext uri="{BB962C8B-B14F-4D97-AF65-F5344CB8AC3E}">
        <p14:creationId xmlns:p14="http://schemas.microsoft.com/office/powerpoint/2010/main" val="3791188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890C9100-2CB5-4C4C-B1B1-28D67B8F857D}" type="slidenum">
              <a:rPr lang="en-MY" smtClean="0"/>
              <a:t>3</a:t>
            </a:fld>
            <a:endParaRPr lang="en-MY"/>
          </a:p>
        </p:txBody>
      </p:sp>
    </p:spTree>
    <p:extLst>
      <p:ext uri="{BB962C8B-B14F-4D97-AF65-F5344CB8AC3E}">
        <p14:creationId xmlns:p14="http://schemas.microsoft.com/office/powerpoint/2010/main" val="40822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890C9100-2CB5-4C4C-B1B1-28D67B8F857D}" type="slidenum">
              <a:rPr lang="en-MY" smtClean="0"/>
              <a:t>4</a:t>
            </a:fld>
            <a:endParaRPr lang="en-MY"/>
          </a:p>
        </p:txBody>
      </p:sp>
    </p:spTree>
    <p:extLst>
      <p:ext uri="{BB962C8B-B14F-4D97-AF65-F5344CB8AC3E}">
        <p14:creationId xmlns:p14="http://schemas.microsoft.com/office/powerpoint/2010/main" val="2327899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EA0C0817-A112-4847-8014-A94B7D2A4EA3}" type="datetime1">
              <a:rPr lang="en-US" smtClean="0"/>
              <a:t>3/28/2021</a:t>
            </a:fld>
            <a:endParaRPr lang="en-US"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90712684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3/28/2021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05604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3/28/2021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504872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50148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3/28/2021</a:t>
            </a:fld>
            <a:endParaRPr lang="en-US" dirty="0"/>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2080"/>
            <a:ext cx="2112264" cy="228600"/>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2513548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004403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3/28/2021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228772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3/28/2021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238708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20954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7E8D12A6-918A-48BD-8CB9-CA713993B0EA}" type="datetime1">
              <a:rPr lang="en-US" smtClean="0"/>
              <a:t>3/28/2021</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6728" y="6227064"/>
            <a:ext cx="1463040" cy="256032"/>
          </a:xfrm>
        </p:spPr>
        <p:txBody>
          <a:bodyPr/>
          <a:lstStyle/>
          <a:p>
            <a:fld id="{34B7E4EF-A1BD-40F4-AB7B-04F084DD991D}"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19900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3/28/2021</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227064"/>
            <a:ext cx="1463040" cy="256032"/>
          </a:xfrm>
        </p:spPr>
        <p:txBody>
          <a:bodyPr/>
          <a:lstStyle/>
          <a:p>
            <a:fld id="{34B7E4EF-A1BD-40F4-AB7B-04F084DD991D}"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3022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F6FA2B21-3FCD-4721-B95C-427943F61125}" type="datetime1">
              <a:rPr lang="en-US" smtClean="0"/>
              <a:t>3/28/2021</a:t>
            </a:fld>
            <a:endParaRPr lang="en-US"/>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919790281"/>
      </p:ext>
    </p:extLst>
  </p:cSld>
  <p:clrMap bg1="lt1" tx1="dk1" bg2="lt2" tx2="dk2" accent1="accent1" accent2="accent2" accent3="accent3" accent4="accent4" accent5="accent5" accent6="accent6" hlink="hlink" folHlink="folHlink"/>
  <p:sldLayoutIdLst>
    <p:sldLayoutId id="2147483955" r:id="rId1"/>
    <p:sldLayoutId id="2147483956" r:id="rId2"/>
    <p:sldLayoutId id="2147483957" r:id="rId3"/>
    <p:sldLayoutId id="2147483958" r:id="rId4"/>
    <p:sldLayoutId id="2147483959" r:id="rId5"/>
    <p:sldLayoutId id="2147483960" r:id="rId6"/>
    <p:sldLayoutId id="2147483961" r:id="rId7"/>
    <p:sldLayoutId id="2147483962" r:id="rId8"/>
    <p:sldLayoutId id="2147483963" r:id="rId9"/>
    <p:sldLayoutId id="2147483964" r:id="rId10"/>
    <p:sldLayoutId id="2147483965"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03A43-D319-48B5-8FE6-020E88FE95AD}"/>
              </a:ext>
            </a:extLst>
          </p:cNvPr>
          <p:cNvSpPr>
            <a:spLocks noGrp="1"/>
          </p:cNvSpPr>
          <p:nvPr>
            <p:ph type="ctrTitle"/>
          </p:nvPr>
        </p:nvSpPr>
        <p:spPr>
          <a:xfrm>
            <a:off x="3046600" y="1440440"/>
            <a:ext cx="6066920" cy="4312402"/>
          </a:xfrm>
        </p:spPr>
        <p:txBody>
          <a:bodyPr anchor="ctr">
            <a:normAutofit/>
          </a:bodyPr>
          <a:lstStyle/>
          <a:p>
            <a:r>
              <a:rPr lang="en-MY" sz="6800" dirty="0">
                <a:solidFill>
                  <a:schemeClr val="tx1"/>
                </a:solidFill>
                <a:latin typeface="Adobe Gothic Std B" panose="020B0800000000000000" pitchFamily="34" charset="-128"/>
                <a:ea typeface="Adobe Gothic Std B" panose="020B0800000000000000" pitchFamily="34" charset="-128"/>
              </a:rPr>
              <a:t>Group Name:</a:t>
            </a:r>
          </a:p>
        </p:txBody>
      </p:sp>
    </p:spTree>
    <p:extLst>
      <p:ext uri="{BB962C8B-B14F-4D97-AF65-F5344CB8AC3E}">
        <p14:creationId xmlns:p14="http://schemas.microsoft.com/office/powerpoint/2010/main" val="36540410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latin typeface="Adobe Gothic Std B" panose="020B0800000000000000" pitchFamily="34" charset="-128"/>
                <a:ea typeface="Adobe Gothic Std B" panose="020B0800000000000000" pitchFamily="34" charset="-128"/>
              </a:rPr>
              <a:t>Website Functionalities (Member 2)</a:t>
            </a:r>
            <a:endParaRPr lang="en-MY" dirty="0">
              <a:latin typeface="Adobe Gothic Std B" panose="020B0800000000000000" pitchFamily="34" charset="-128"/>
              <a:ea typeface="Adobe Gothic Std B" panose="020B0800000000000000" pitchFamily="34" charset="-128"/>
            </a:endParaRPr>
          </a:p>
        </p:txBody>
      </p:sp>
      <p:sp>
        <p:nvSpPr>
          <p:cNvPr id="5" name="Subtitle 4"/>
          <p:cNvSpPr>
            <a:spLocks noGrp="1"/>
          </p:cNvSpPr>
          <p:nvPr>
            <p:ph type="subTitle" idx="1"/>
          </p:nvPr>
        </p:nvSpPr>
        <p:spPr/>
        <p:txBody>
          <a:bodyPr>
            <a:normAutofit fontScale="85000" lnSpcReduction="20000"/>
          </a:bodyPr>
          <a:lstStyle/>
          <a:p>
            <a:r>
              <a:rPr lang="en-US" dirty="0">
                <a:latin typeface="Adobe Fan Heiti Std B" panose="020B0700000000000000" pitchFamily="34" charset="-128"/>
                <a:ea typeface="Adobe Fan Heiti Std B" panose="020B0700000000000000" pitchFamily="34" charset="-128"/>
              </a:rPr>
              <a:t>Availability during offline, web notifications, calling Restful API / Web services, incorporating social media plugins, etc.</a:t>
            </a:r>
            <a:endParaRPr lang="en-MY" dirty="0">
              <a:latin typeface="Adobe Fan Heiti Std B" panose="020B0700000000000000" pitchFamily="34" charset="-128"/>
              <a:ea typeface="Adobe Fan Heiti Std B" panose="020B0700000000000000" pitchFamily="34" charset="-128"/>
            </a:endParaRPr>
          </a:p>
        </p:txBody>
      </p:sp>
    </p:spTree>
    <p:extLst>
      <p:ext uri="{BB962C8B-B14F-4D97-AF65-F5344CB8AC3E}">
        <p14:creationId xmlns:p14="http://schemas.microsoft.com/office/powerpoint/2010/main" val="319087678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SG" dirty="0">
                <a:latin typeface="Adobe Gothic Std B" panose="020B0800000000000000" pitchFamily="34" charset="-128"/>
                <a:ea typeface="Adobe Gothic Std B" panose="020B0800000000000000" pitchFamily="34" charset="-128"/>
              </a:rPr>
              <a:t>Website Functionalities (Member 3)</a:t>
            </a:r>
          </a:p>
        </p:txBody>
      </p:sp>
      <p:sp>
        <p:nvSpPr>
          <p:cNvPr id="5" name="Subtitle 4"/>
          <p:cNvSpPr>
            <a:spLocks noGrp="1"/>
          </p:cNvSpPr>
          <p:nvPr>
            <p:ph type="subTitle" idx="1"/>
          </p:nvPr>
        </p:nvSpPr>
        <p:spPr/>
        <p:txBody>
          <a:bodyPr>
            <a:normAutofit fontScale="92500"/>
          </a:bodyPr>
          <a:lstStyle/>
          <a:p>
            <a:r>
              <a:rPr lang="en-US" dirty="0">
                <a:latin typeface="Adobe Fan Heiti Std B" panose="020B0700000000000000" pitchFamily="34" charset="-128"/>
                <a:ea typeface="Adobe Fan Heiti Std B" panose="020B0700000000000000" pitchFamily="34" charset="-128"/>
              </a:rPr>
              <a:t>Use of various storage technologies such as cookies, local storage, session storage, </a:t>
            </a:r>
            <a:r>
              <a:rPr lang="en-US" dirty="0" err="1">
                <a:latin typeface="Adobe Fan Heiti Std B" panose="020B0700000000000000" pitchFamily="34" charset="-128"/>
                <a:ea typeface="Adobe Fan Heiti Std B" panose="020B0700000000000000" pitchFamily="34" charset="-128"/>
              </a:rPr>
              <a:t>etc</a:t>
            </a:r>
            <a:endParaRPr lang="en-MY" dirty="0">
              <a:latin typeface="Adobe Fan Heiti Std B" panose="020B0700000000000000" pitchFamily="34" charset="-128"/>
              <a:ea typeface="Adobe Fan Heiti Std B" panose="020B0700000000000000" pitchFamily="34" charset="-128"/>
            </a:endParaRPr>
          </a:p>
        </p:txBody>
      </p:sp>
    </p:spTree>
    <p:extLst>
      <p:ext uri="{BB962C8B-B14F-4D97-AF65-F5344CB8AC3E}">
        <p14:creationId xmlns:p14="http://schemas.microsoft.com/office/powerpoint/2010/main" val="162778558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latin typeface="Adobe Gothic Std B" panose="020B0800000000000000" pitchFamily="34" charset="-128"/>
                <a:ea typeface="Adobe Gothic Std B" panose="020B0800000000000000" pitchFamily="34" charset="-128"/>
              </a:rPr>
              <a:t>Website Functionalities (Member 3)</a:t>
            </a:r>
            <a:endParaRPr lang="en-MY" dirty="0">
              <a:latin typeface="Adobe Gothic Std B" panose="020B0800000000000000" pitchFamily="34" charset="-128"/>
              <a:ea typeface="Adobe Gothic Std B" panose="020B0800000000000000" pitchFamily="34" charset="-128"/>
            </a:endParaRPr>
          </a:p>
        </p:txBody>
      </p:sp>
      <p:sp>
        <p:nvSpPr>
          <p:cNvPr id="5" name="Subtitle 4"/>
          <p:cNvSpPr>
            <a:spLocks noGrp="1"/>
          </p:cNvSpPr>
          <p:nvPr>
            <p:ph type="subTitle" idx="1"/>
          </p:nvPr>
        </p:nvSpPr>
        <p:spPr/>
        <p:txBody>
          <a:bodyPr>
            <a:normAutofit fontScale="85000" lnSpcReduction="20000"/>
          </a:bodyPr>
          <a:lstStyle/>
          <a:p>
            <a:r>
              <a:rPr lang="en-MY" dirty="0">
                <a:latin typeface="Adobe Fan Heiti Std B" panose="020B0700000000000000" pitchFamily="34" charset="-128"/>
                <a:ea typeface="Adobe Fan Heiti Std B" panose="020B0700000000000000" pitchFamily="34" charset="-128"/>
              </a:rPr>
              <a:t>Availability during offline, web notifications, calling Restful API / Web services, incorporating social media plugins, etc.</a:t>
            </a:r>
          </a:p>
        </p:txBody>
      </p:sp>
    </p:spTree>
    <p:extLst>
      <p:ext uri="{BB962C8B-B14F-4D97-AF65-F5344CB8AC3E}">
        <p14:creationId xmlns:p14="http://schemas.microsoft.com/office/powerpoint/2010/main" val="427077880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SG" dirty="0">
                <a:latin typeface="Adobe Gothic Std B" panose="020B0800000000000000" pitchFamily="34" charset="-128"/>
                <a:ea typeface="Adobe Gothic Std B" panose="020B0800000000000000" pitchFamily="34" charset="-128"/>
              </a:rPr>
              <a:t>Website Functionalities (Member 4)</a:t>
            </a:r>
          </a:p>
        </p:txBody>
      </p:sp>
      <p:sp>
        <p:nvSpPr>
          <p:cNvPr id="5" name="Subtitle 4"/>
          <p:cNvSpPr>
            <a:spLocks noGrp="1"/>
          </p:cNvSpPr>
          <p:nvPr>
            <p:ph type="subTitle" idx="1"/>
          </p:nvPr>
        </p:nvSpPr>
        <p:spPr/>
        <p:txBody>
          <a:bodyPr>
            <a:normAutofit fontScale="92500"/>
          </a:bodyPr>
          <a:lstStyle/>
          <a:p>
            <a:r>
              <a:rPr lang="en-US" dirty="0">
                <a:latin typeface="Adobe Fan Heiti Std B" panose="020B0700000000000000" pitchFamily="34" charset="-128"/>
                <a:ea typeface="Adobe Fan Heiti Std B" panose="020B0700000000000000" pitchFamily="34" charset="-128"/>
              </a:rPr>
              <a:t>Use of various storage technologies such as cookies, local storage, session storage, </a:t>
            </a:r>
            <a:r>
              <a:rPr lang="en-US" dirty="0" err="1">
                <a:latin typeface="Adobe Fan Heiti Std B" panose="020B0700000000000000" pitchFamily="34" charset="-128"/>
                <a:ea typeface="Adobe Fan Heiti Std B" panose="020B0700000000000000" pitchFamily="34" charset="-128"/>
              </a:rPr>
              <a:t>etc</a:t>
            </a:r>
            <a:endParaRPr lang="en-MY" dirty="0">
              <a:latin typeface="Adobe Fan Heiti Std B" panose="020B0700000000000000" pitchFamily="34" charset="-128"/>
              <a:ea typeface="Adobe Fan Heiti Std B" panose="020B0700000000000000" pitchFamily="34" charset="-128"/>
            </a:endParaRPr>
          </a:p>
        </p:txBody>
      </p:sp>
    </p:spTree>
    <p:extLst>
      <p:ext uri="{BB962C8B-B14F-4D97-AF65-F5344CB8AC3E}">
        <p14:creationId xmlns:p14="http://schemas.microsoft.com/office/powerpoint/2010/main" val="6363301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latin typeface="Adobe Gothic Std B" panose="020B0800000000000000" pitchFamily="34" charset="-128"/>
                <a:ea typeface="Adobe Gothic Std B" panose="020B0800000000000000" pitchFamily="34" charset="-128"/>
              </a:rPr>
              <a:t>Website Functionalities (Member 4)</a:t>
            </a:r>
            <a:endParaRPr lang="en-MY" dirty="0">
              <a:latin typeface="Adobe Gothic Std B" panose="020B0800000000000000" pitchFamily="34" charset="-128"/>
              <a:ea typeface="Adobe Gothic Std B" panose="020B0800000000000000" pitchFamily="34" charset="-128"/>
            </a:endParaRPr>
          </a:p>
        </p:txBody>
      </p:sp>
      <p:sp>
        <p:nvSpPr>
          <p:cNvPr id="5" name="Subtitle 4"/>
          <p:cNvSpPr>
            <a:spLocks noGrp="1"/>
          </p:cNvSpPr>
          <p:nvPr>
            <p:ph type="subTitle" idx="1"/>
          </p:nvPr>
        </p:nvSpPr>
        <p:spPr/>
        <p:txBody>
          <a:bodyPr>
            <a:normAutofit fontScale="85000" lnSpcReduction="20000"/>
          </a:bodyPr>
          <a:lstStyle/>
          <a:p>
            <a:r>
              <a:rPr lang="en-MY" dirty="0">
                <a:latin typeface="Adobe Fan Heiti Std B" panose="020B0700000000000000" pitchFamily="34" charset="-128"/>
                <a:ea typeface="Adobe Fan Heiti Std B" panose="020B0700000000000000" pitchFamily="34" charset="-128"/>
              </a:rPr>
              <a:t>Availability during offline, web notifications, calling Restful API / Web services, incorporating social media plugins, etc.</a:t>
            </a:r>
          </a:p>
        </p:txBody>
      </p:sp>
    </p:spTree>
    <p:extLst>
      <p:ext uri="{BB962C8B-B14F-4D97-AF65-F5344CB8AC3E}">
        <p14:creationId xmlns:p14="http://schemas.microsoft.com/office/powerpoint/2010/main" val="415197358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074E2BFE-7F80-4741-A05C-60E5BE7E3B50}"/>
              </a:ext>
            </a:extLst>
          </p:cNvPr>
          <p:cNvSpPr>
            <a:spLocks noGrp="1"/>
          </p:cNvSpPr>
          <p:nvPr>
            <p:ph type="title"/>
          </p:nvPr>
        </p:nvSpPr>
        <p:spPr>
          <a:xfrm>
            <a:off x="1175512" y="870132"/>
            <a:ext cx="9792208" cy="1527078"/>
          </a:xfrm>
        </p:spPr>
        <p:txBody>
          <a:bodyPr>
            <a:normAutofit/>
          </a:bodyPr>
          <a:lstStyle/>
          <a:p>
            <a:r>
              <a:rPr lang="en-MY" dirty="0">
                <a:latin typeface="Adobe Gothic Std B" panose="020B0800000000000000" pitchFamily="34" charset="-128"/>
                <a:ea typeface="Adobe Gothic Std B" panose="020B0800000000000000" pitchFamily="34" charset="-128"/>
              </a:rPr>
              <a:t>Conclusion</a:t>
            </a:r>
          </a:p>
        </p:txBody>
      </p:sp>
      <p:sp>
        <p:nvSpPr>
          <p:cNvPr id="3" name="Content Placeholder 2">
            <a:extLst>
              <a:ext uri="{FF2B5EF4-FFF2-40B4-BE49-F238E27FC236}">
                <a16:creationId xmlns:a16="http://schemas.microsoft.com/office/drawing/2014/main" id="{F4FE5DFB-F663-470D-988E-35CEE4430DFF}"/>
              </a:ext>
            </a:extLst>
          </p:cNvPr>
          <p:cNvSpPr>
            <a:spLocks noGrp="1"/>
          </p:cNvSpPr>
          <p:nvPr>
            <p:ph idx="1"/>
          </p:nvPr>
        </p:nvSpPr>
        <p:spPr>
          <a:xfrm>
            <a:off x="1175512" y="2557849"/>
            <a:ext cx="9792208" cy="3407862"/>
          </a:xfrm>
        </p:spPr>
        <p:txBody>
          <a:bodyPr>
            <a:normAutofit/>
          </a:bodyPr>
          <a:lstStyle/>
          <a:p>
            <a:endParaRPr lang="en-MY" sz="2000" dirty="0">
              <a:latin typeface="Adobe Fan Heiti Std B" panose="020B0700000000000000" pitchFamily="34" charset="-128"/>
              <a:ea typeface="Adobe Fan Heiti Std B" panose="020B0700000000000000" pitchFamily="34" charset="-128"/>
            </a:endParaRPr>
          </a:p>
        </p:txBody>
      </p:sp>
    </p:spTree>
    <p:extLst>
      <p:ext uri="{BB962C8B-B14F-4D97-AF65-F5344CB8AC3E}">
        <p14:creationId xmlns:p14="http://schemas.microsoft.com/office/powerpoint/2010/main" val="4261601378"/>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43119-4CA9-4090-974B-A1708770E1E4}"/>
              </a:ext>
            </a:extLst>
          </p:cNvPr>
          <p:cNvSpPr>
            <a:spLocks noGrp="1"/>
          </p:cNvSpPr>
          <p:nvPr>
            <p:ph type="title"/>
          </p:nvPr>
        </p:nvSpPr>
        <p:spPr/>
        <p:txBody>
          <a:bodyPr/>
          <a:lstStyle/>
          <a:p>
            <a:r>
              <a:rPr lang="en-MY" dirty="0"/>
              <a:t>Demo</a:t>
            </a:r>
          </a:p>
        </p:txBody>
      </p:sp>
      <p:sp>
        <p:nvSpPr>
          <p:cNvPr id="3" name="Content Placeholder 2">
            <a:extLst>
              <a:ext uri="{FF2B5EF4-FFF2-40B4-BE49-F238E27FC236}">
                <a16:creationId xmlns:a16="http://schemas.microsoft.com/office/drawing/2014/main" id="{5364FC1B-7855-4634-B0D3-8786B784E41D}"/>
              </a:ext>
            </a:extLst>
          </p:cNvPr>
          <p:cNvSpPr>
            <a:spLocks noGrp="1"/>
          </p:cNvSpPr>
          <p:nvPr>
            <p:ph idx="1"/>
          </p:nvPr>
        </p:nvSpPr>
        <p:spPr/>
        <p:txBody>
          <a:bodyPr/>
          <a:lstStyle/>
          <a:p>
            <a:r>
              <a:rPr lang="en-US" dirty="0"/>
              <a:t>For each member, in your individual demo presentation, the first thing is you must show your face clearly (at least in the beginning of the video) and state clearly your name, student id, practical group number and your tutor's name. Then only you can proceed with the rest of your demo presentation.</a:t>
            </a:r>
            <a:endParaRPr lang="en-MY" dirty="0"/>
          </a:p>
        </p:txBody>
      </p:sp>
    </p:spTree>
    <p:extLst>
      <p:ext uri="{BB962C8B-B14F-4D97-AF65-F5344CB8AC3E}">
        <p14:creationId xmlns:p14="http://schemas.microsoft.com/office/powerpoint/2010/main" val="1532587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65078-FB04-4D05-BCA5-48A3C81C76E5}"/>
              </a:ext>
            </a:extLst>
          </p:cNvPr>
          <p:cNvSpPr>
            <a:spLocks noGrp="1"/>
          </p:cNvSpPr>
          <p:nvPr>
            <p:ph type="title"/>
          </p:nvPr>
        </p:nvSpPr>
        <p:spPr/>
        <p:txBody>
          <a:bodyPr/>
          <a:lstStyle/>
          <a:p>
            <a:endParaRPr lang="en-MY"/>
          </a:p>
        </p:txBody>
      </p:sp>
      <p:sp>
        <p:nvSpPr>
          <p:cNvPr id="3" name="Content Placeholder 2">
            <a:extLst>
              <a:ext uri="{FF2B5EF4-FFF2-40B4-BE49-F238E27FC236}">
                <a16:creationId xmlns:a16="http://schemas.microsoft.com/office/drawing/2014/main" id="{28661C96-7103-42FD-84EA-BC0BE0F663CE}"/>
              </a:ext>
            </a:extLst>
          </p:cNvPr>
          <p:cNvSpPr>
            <a:spLocks noGrp="1"/>
          </p:cNvSpPr>
          <p:nvPr>
            <p:ph idx="1"/>
          </p:nvPr>
        </p:nvSpPr>
        <p:spPr/>
        <p:txBody>
          <a:bodyPr/>
          <a:lstStyle/>
          <a:p>
            <a:endParaRPr lang="en-MY"/>
          </a:p>
        </p:txBody>
      </p:sp>
      <p:pic>
        <p:nvPicPr>
          <p:cNvPr id="1026" name="Picture 2" descr="“thank you”的图片搜索结果">
            <a:extLst>
              <a:ext uri="{FF2B5EF4-FFF2-40B4-BE49-F238E27FC236}">
                <a16:creationId xmlns:a16="http://schemas.microsoft.com/office/drawing/2014/main" id="{7515D299-AD1B-4299-A20D-635FCCD56D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12210757"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11225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DC4AA0A-D9C3-4A0B-990D-1BCB0022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1219386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370878C7-7719-40BD-AA97-751A856705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501" y="4212709"/>
            <a:ext cx="10905302" cy="1997060"/>
          </a:xfrm>
          <a:prstGeom prst="rect">
            <a:avLst/>
          </a:prstGeom>
          <a:solidFill>
            <a:srgbClr val="655641"/>
          </a:solidFill>
          <a:ln w="6350" cap="flat" cmpd="sng" algn="ctr">
            <a:noFill/>
            <a:prstDash val="solid"/>
          </a:ln>
          <a:effectLst>
            <a:outerShdw blurRad="50800" algn="ctr" rotWithShape="0">
              <a:prstClr val="black">
                <a:alpha val="66000"/>
              </a:prstClr>
            </a:outerShdw>
            <a:softEdge rad="0"/>
          </a:effectLst>
        </p:spPr>
      </p:sp>
      <p:sp>
        <p:nvSpPr>
          <p:cNvPr id="17" name="Rectangle 16">
            <a:extLst>
              <a:ext uri="{FF2B5EF4-FFF2-40B4-BE49-F238E27FC236}">
                <a16:creationId xmlns:a16="http://schemas.microsoft.com/office/drawing/2014/main" id="{1D9D3865-C494-4C4A-8495-8245E9054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348" y="4379135"/>
            <a:ext cx="10579608" cy="1664208"/>
          </a:xfrm>
          <a:prstGeom prst="rect">
            <a:avLst/>
          </a:prstGeom>
          <a:noFill/>
          <a:ln w="6350" cap="sq" cmpd="sng" algn="ctr">
            <a:solidFill>
              <a:srgbClr val="FFFFFF"/>
            </a:solidFill>
            <a:prstDash val="solid"/>
            <a:miter lim="800000"/>
          </a:ln>
          <a:effectLst/>
        </p:spPr>
      </p:sp>
      <p:sp>
        <p:nvSpPr>
          <p:cNvPr id="9" name="Oval 8"/>
          <p:cNvSpPr/>
          <p:nvPr/>
        </p:nvSpPr>
        <p:spPr>
          <a:xfrm>
            <a:off x="3326505" y="137471"/>
            <a:ext cx="5513294" cy="1035423"/>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3600" dirty="0">
                <a:solidFill>
                  <a:schemeClr val="tx1"/>
                </a:solidFill>
                <a:latin typeface="Adobe Fan Heiti Std B" panose="020B0700000000000000" pitchFamily="34" charset="-128"/>
                <a:ea typeface="Adobe Fan Heiti Std B" panose="020B0700000000000000" pitchFamily="34" charset="-128"/>
              </a:rPr>
              <a:t>Group Members</a:t>
            </a:r>
            <a:endParaRPr lang="en-MY" sz="3600" dirty="0">
              <a:solidFill>
                <a:schemeClr val="tx1"/>
              </a:solidFill>
              <a:latin typeface="Adobe Fan Heiti Std B" panose="020B0700000000000000" pitchFamily="34" charset="-128"/>
              <a:ea typeface="Adobe Fan Heiti Std B" panose="020B0700000000000000" pitchFamily="34" charset="-128"/>
            </a:endParaRPr>
          </a:p>
        </p:txBody>
      </p:sp>
      <p:graphicFrame>
        <p:nvGraphicFramePr>
          <p:cNvPr id="2" name="Table 6">
            <a:extLst>
              <a:ext uri="{FF2B5EF4-FFF2-40B4-BE49-F238E27FC236}">
                <a16:creationId xmlns:a16="http://schemas.microsoft.com/office/drawing/2014/main" id="{5138E18F-E8D9-4027-9AAA-BEDF4AE5B320}"/>
              </a:ext>
            </a:extLst>
          </p:cNvPr>
          <p:cNvGraphicFramePr>
            <a:graphicFrameLocks noGrp="1"/>
          </p:cNvGraphicFramePr>
          <p:nvPr>
            <p:extLst>
              <p:ext uri="{D42A27DB-BD31-4B8C-83A1-F6EECF244321}">
                <p14:modId xmlns:p14="http://schemas.microsoft.com/office/powerpoint/2010/main" val="3769632986"/>
              </p:ext>
            </p:extLst>
          </p:nvPr>
        </p:nvGraphicFramePr>
        <p:xfrm>
          <a:off x="1003520" y="4225213"/>
          <a:ext cx="10183091" cy="1995057"/>
        </p:xfrm>
        <a:graphic>
          <a:graphicData uri="http://schemas.openxmlformats.org/drawingml/2006/table">
            <a:tbl>
              <a:tblPr firstRow="1" bandRow="1">
                <a:tableStyleId>{5C22544A-7EE6-4342-B048-85BDC9FD1C3A}</a:tableStyleId>
              </a:tblPr>
              <a:tblGrid>
                <a:gridCol w="1311247">
                  <a:extLst>
                    <a:ext uri="{9D8B030D-6E8A-4147-A177-3AD203B41FA5}">
                      <a16:colId xmlns:a16="http://schemas.microsoft.com/office/drawing/2014/main" val="602686452"/>
                    </a:ext>
                  </a:extLst>
                </a:gridCol>
                <a:gridCol w="2329557">
                  <a:extLst>
                    <a:ext uri="{9D8B030D-6E8A-4147-A177-3AD203B41FA5}">
                      <a16:colId xmlns:a16="http://schemas.microsoft.com/office/drawing/2014/main" val="4152089062"/>
                    </a:ext>
                  </a:extLst>
                </a:gridCol>
                <a:gridCol w="2344359">
                  <a:extLst>
                    <a:ext uri="{9D8B030D-6E8A-4147-A177-3AD203B41FA5}">
                      <a16:colId xmlns:a16="http://schemas.microsoft.com/office/drawing/2014/main" val="3267389789"/>
                    </a:ext>
                  </a:extLst>
                </a:gridCol>
                <a:gridCol w="2078182">
                  <a:extLst>
                    <a:ext uri="{9D8B030D-6E8A-4147-A177-3AD203B41FA5}">
                      <a16:colId xmlns:a16="http://schemas.microsoft.com/office/drawing/2014/main" val="1201186993"/>
                    </a:ext>
                  </a:extLst>
                </a:gridCol>
                <a:gridCol w="2119746">
                  <a:extLst>
                    <a:ext uri="{9D8B030D-6E8A-4147-A177-3AD203B41FA5}">
                      <a16:colId xmlns:a16="http://schemas.microsoft.com/office/drawing/2014/main" val="2412877702"/>
                    </a:ext>
                  </a:extLst>
                </a:gridCol>
              </a:tblGrid>
              <a:tr h="665019">
                <a:tc>
                  <a:txBody>
                    <a:bodyPr/>
                    <a:lstStyle/>
                    <a:p>
                      <a:r>
                        <a:rPr lang="en-MY" dirty="0"/>
                        <a:t>Student Name</a:t>
                      </a:r>
                    </a:p>
                  </a:txBody>
                  <a:tcPr/>
                </a:tc>
                <a:tc>
                  <a:txBody>
                    <a:bodyPr/>
                    <a:lstStyle/>
                    <a:p>
                      <a:endParaRPr lang="en-MY" dirty="0"/>
                    </a:p>
                  </a:txBody>
                  <a:tcPr/>
                </a:tc>
                <a:tc>
                  <a:txBody>
                    <a:bodyPr/>
                    <a:lstStyle/>
                    <a:p>
                      <a:endParaRPr lang="en-MY"/>
                    </a:p>
                  </a:txBody>
                  <a:tcPr/>
                </a:tc>
                <a:tc>
                  <a:txBody>
                    <a:bodyPr/>
                    <a:lstStyle/>
                    <a:p>
                      <a:endParaRPr lang="en-MY" dirty="0"/>
                    </a:p>
                  </a:txBody>
                  <a:tcPr/>
                </a:tc>
                <a:tc>
                  <a:txBody>
                    <a:bodyPr/>
                    <a:lstStyle/>
                    <a:p>
                      <a:endParaRPr lang="en-MY" dirty="0"/>
                    </a:p>
                  </a:txBody>
                  <a:tcPr/>
                </a:tc>
                <a:extLst>
                  <a:ext uri="{0D108BD9-81ED-4DB2-BD59-A6C34878D82A}">
                    <a16:rowId xmlns:a16="http://schemas.microsoft.com/office/drawing/2014/main" val="901593133"/>
                  </a:ext>
                </a:extLst>
              </a:tr>
              <a:tr h="665019">
                <a:tc>
                  <a:txBody>
                    <a:bodyPr/>
                    <a:lstStyle/>
                    <a:p>
                      <a:r>
                        <a:rPr lang="en-MY" dirty="0"/>
                        <a:t>Student ID</a:t>
                      </a:r>
                    </a:p>
                  </a:txBody>
                  <a:tcPr/>
                </a:tc>
                <a:tc>
                  <a:txBody>
                    <a:bodyPr/>
                    <a:lstStyle/>
                    <a:p>
                      <a:endParaRPr lang="en-MY"/>
                    </a:p>
                  </a:txBody>
                  <a:tcPr/>
                </a:tc>
                <a:tc>
                  <a:txBody>
                    <a:bodyPr/>
                    <a:lstStyle/>
                    <a:p>
                      <a:endParaRPr lang="en-MY"/>
                    </a:p>
                  </a:txBody>
                  <a:tcPr/>
                </a:tc>
                <a:tc>
                  <a:txBody>
                    <a:bodyPr/>
                    <a:lstStyle/>
                    <a:p>
                      <a:endParaRPr lang="en-MY" dirty="0"/>
                    </a:p>
                  </a:txBody>
                  <a:tcPr/>
                </a:tc>
                <a:tc>
                  <a:txBody>
                    <a:bodyPr/>
                    <a:lstStyle/>
                    <a:p>
                      <a:endParaRPr lang="en-MY" dirty="0"/>
                    </a:p>
                  </a:txBody>
                  <a:tcPr/>
                </a:tc>
                <a:extLst>
                  <a:ext uri="{0D108BD9-81ED-4DB2-BD59-A6C34878D82A}">
                    <a16:rowId xmlns:a16="http://schemas.microsoft.com/office/drawing/2014/main" val="796100875"/>
                  </a:ext>
                </a:extLst>
              </a:tr>
              <a:tr h="665019">
                <a:tc>
                  <a:txBody>
                    <a:bodyPr/>
                    <a:lstStyle/>
                    <a:p>
                      <a:r>
                        <a:rPr lang="en-MY" dirty="0"/>
                        <a:t>Practical Group</a:t>
                      </a:r>
                    </a:p>
                  </a:txBody>
                  <a:tcPr/>
                </a:tc>
                <a:tc>
                  <a:txBody>
                    <a:bodyPr/>
                    <a:lstStyle/>
                    <a:p>
                      <a:endParaRPr lang="en-MY"/>
                    </a:p>
                  </a:txBody>
                  <a:tcPr/>
                </a:tc>
                <a:tc>
                  <a:txBody>
                    <a:bodyPr/>
                    <a:lstStyle/>
                    <a:p>
                      <a:endParaRPr lang="en-MY"/>
                    </a:p>
                  </a:txBody>
                  <a:tcPr/>
                </a:tc>
                <a:tc>
                  <a:txBody>
                    <a:bodyPr/>
                    <a:lstStyle/>
                    <a:p>
                      <a:endParaRPr lang="en-MY" dirty="0"/>
                    </a:p>
                  </a:txBody>
                  <a:tcPr/>
                </a:tc>
                <a:tc>
                  <a:txBody>
                    <a:bodyPr/>
                    <a:lstStyle/>
                    <a:p>
                      <a:endParaRPr lang="en-MY" dirty="0"/>
                    </a:p>
                  </a:txBody>
                  <a:tcPr/>
                </a:tc>
                <a:extLst>
                  <a:ext uri="{0D108BD9-81ED-4DB2-BD59-A6C34878D82A}">
                    <a16:rowId xmlns:a16="http://schemas.microsoft.com/office/drawing/2014/main" val="2141577051"/>
                  </a:ext>
                </a:extLst>
              </a:tr>
            </a:tbl>
          </a:graphicData>
        </a:graphic>
      </p:graphicFrame>
      <p:sp>
        <p:nvSpPr>
          <p:cNvPr id="8" name="Rectangle 7">
            <a:extLst>
              <a:ext uri="{FF2B5EF4-FFF2-40B4-BE49-F238E27FC236}">
                <a16:creationId xmlns:a16="http://schemas.microsoft.com/office/drawing/2014/main" id="{C39FAB85-BC54-48B3-9A98-3C4A1BD10BC1}"/>
              </a:ext>
            </a:extLst>
          </p:cNvPr>
          <p:cNvSpPr/>
          <p:nvPr/>
        </p:nvSpPr>
        <p:spPr>
          <a:xfrm>
            <a:off x="2521527" y="2319536"/>
            <a:ext cx="1870364" cy="13092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&lt;Place Your Photo Here&gt;</a:t>
            </a:r>
          </a:p>
        </p:txBody>
      </p:sp>
      <p:sp>
        <p:nvSpPr>
          <p:cNvPr id="18" name="Rectangle 17">
            <a:extLst>
              <a:ext uri="{FF2B5EF4-FFF2-40B4-BE49-F238E27FC236}">
                <a16:creationId xmlns:a16="http://schemas.microsoft.com/office/drawing/2014/main" id="{17E1AF2F-00BA-442C-A66C-C04A9F8803F6}"/>
              </a:ext>
            </a:extLst>
          </p:cNvPr>
          <p:cNvSpPr/>
          <p:nvPr/>
        </p:nvSpPr>
        <p:spPr>
          <a:xfrm>
            <a:off x="4856017" y="2319536"/>
            <a:ext cx="1870364" cy="13092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&lt;Place Your Photo Here&gt;</a:t>
            </a:r>
          </a:p>
        </p:txBody>
      </p:sp>
      <p:sp>
        <p:nvSpPr>
          <p:cNvPr id="19" name="Rectangle 18">
            <a:extLst>
              <a:ext uri="{FF2B5EF4-FFF2-40B4-BE49-F238E27FC236}">
                <a16:creationId xmlns:a16="http://schemas.microsoft.com/office/drawing/2014/main" id="{03BE96F6-9289-4DDD-A7AB-3B1C6DB66695}"/>
              </a:ext>
            </a:extLst>
          </p:cNvPr>
          <p:cNvSpPr/>
          <p:nvPr/>
        </p:nvSpPr>
        <p:spPr>
          <a:xfrm>
            <a:off x="7076208" y="2332040"/>
            <a:ext cx="1870364" cy="13092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&lt;Place Your Photo Here&gt;</a:t>
            </a:r>
          </a:p>
        </p:txBody>
      </p:sp>
      <p:sp>
        <p:nvSpPr>
          <p:cNvPr id="20" name="Rectangle 19">
            <a:extLst>
              <a:ext uri="{FF2B5EF4-FFF2-40B4-BE49-F238E27FC236}">
                <a16:creationId xmlns:a16="http://schemas.microsoft.com/office/drawing/2014/main" id="{0D2CA9DF-4E75-442D-8938-C046992EE365}"/>
              </a:ext>
            </a:extLst>
          </p:cNvPr>
          <p:cNvSpPr/>
          <p:nvPr/>
        </p:nvSpPr>
        <p:spPr>
          <a:xfrm>
            <a:off x="9296400" y="2332040"/>
            <a:ext cx="1870364" cy="13092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&lt;Place Your Photo Here&gt;</a:t>
            </a:r>
          </a:p>
        </p:txBody>
      </p:sp>
    </p:spTree>
    <p:extLst>
      <p:ext uri="{BB962C8B-B14F-4D97-AF65-F5344CB8AC3E}">
        <p14:creationId xmlns:p14="http://schemas.microsoft.com/office/powerpoint/2010/main" val="343709908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2"/>
          </a:solidFill>
          <a:ln w="6350" cap="flat" cmpd="sng" algn="ctr">
            <a:noFill/>
            <a:prstDash val="solid"/>
          </a:ln>
          <a:effectLst>
            <a:softEdge rad="0"/>
          </a:effectLst>
        </p:spPr>
      </p:sp>
      <p:sp>
        <p:nvSpPr>
          <p:cNvPr id="2" name="Title 1">
            <a:extLst>
              <a:ext uri="{FF2B5EF4-FFF2-40B4-BE49-F238E27FC236}">
                <a16:creationId xmlns:a16="http://schemas.microsoft.com/office/drawing/2014/main" id="{346CB785-E26F-4358-9B6E-7C0A94F0E6E0}"/>
              </a:ext>
            </a:extLst>
          </p:cNvPr>
          <p:cNvSpPr>
            <a:spLocks noGrp="1"/>
          </p:cNvSpPr>
          <p:nvPr>
            <p:ph type="title"/>
          </p:nvPr>
        </p:nvSpPr>
        <p:spPr>
          <a:xfrm>
            <a:off x="573409" y="559477"/>
            <a:ext cx="3765200" cy="5709931"/>
          </a:xfrm>
        </p:spPr>
        <p:txBody>
          <a:bodyPr>
            <a:normAutofit/>
          </a:bodyPr>
          <a:lstStyle/>
          <a:p>
            <a:pPr algn="ctr"/>
            <a:r>
              <a:rPr lang="en-MY" dirty="0">
                <a:latin typeface="Adobe Gothic Std B" panose="020B0800000000000000" pitchFamily="34" charset="-128"/>
                <a:ea typeface="Adobe Gothic Std B" panose="020B0800000000000000" pitchFamily="34" charset="-128"/>
              </a:rPr>
              <a:t>Introduction</a:t>
            </a:r>
          </a:p>
        </p:txBody>
      </p:sp>
      <p:sp>
        <p:nvSpPr>
          <p:cNvPr id="14" name="Rectangle 13">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sp>
      <p:graphicFrame>
        <p:nvGraphicFramePr>
          <p:cNvPr id="5" name="Content Placeholder 2">
            <a:extLst>
              <a:ext uri="{FF2B5EF4-FFF2-40B4-BE49-F238E27FC236}">
                <a16:creationId xmlns:a16="http://schemas.microsoft.com/office/drawing/2014/main" id="{5EEBCD4A-8FCF-47C4-80E5-1D085B6B8585}"/>
              </a:ext>
            </a:extLst>
          </p:cNvPr>
          <p:cNvGraphicFramePr>
            <a:graphicFrameLocks noGrp="1"/>
          </p:cNvGraphicFramePr>
          <p:nvPr>
            <p:ph idx="1"/>
            <p:extLst>
              <p:ext uri="{D42A27DB-BD31-4B8C-83A1-F6EECF244321}">
                <p14:modId xmlns:p14="http://schemas.microsoft.com/office/powerpoint/2010/main" val="3233584544"/>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52910519"/>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2"/>
          </a:solidFill>
          <a:ln w="6350" cap="flat" cmpd="sng" algn="ctr">
            <a:noFill/>
            <a:prstDash val="solid"/>
          </a:ln>
          <a:effectLst>
            <a:softEdge rad="0"/>
          </a:effectLst>
        </p:spPr>
      </p:sp>
      <p:sp>
        <p:nvSpPr>
          <p:cNvPr id="2" name="Title 1">
            <a:extLst>
              <a:ext uri="{FF2B5EF4-FFF2-40B4-BE49-F238E27FC236}">
                <a16:creationId xmlns:a16="http://schemas.microsoft.com/office/drawing/2014/main" id="{346CB785-E26F-4358-9B6E-7C0A94F0E6E0}"/>
              </a:ext>
            </a:extLst>
          </p:cNvPr>
          <p:cNvSpPr>
            <a:spLocks noGrp="1"/>
          </p:cNvSpPr>
          <p:nvPr>
            <p:ph type="title"/>
          </p:nvPr>
        </p:nvSpPr>
        <p:spPr>
          <a:xfrm>
            <a:off x="573409" y="559477"/>
            <a:ext cx="3765200" cy="5709931"/>
          </a:xfrm>
        </p:spPr>
        <p:txBody>
          <a:bodyPr>
            <a:normAutofit/>
          </a:bodyPr>
          <a:lstStyle/>
          <a:p>
            <a:pPr algn="ctr"/>
            <a:r>
              <a:rPr lang="en-MY" dirty="0">
                <a:latin typeface="Adobe Gothic Std B" panose="020B0800000000000000" pitchFamily="34" charset="-128"/>
                <a:ea typeface="Adobe Gothic Std B" panose="020B0800000000000000" pitchFamily="34" charset="-128"/>
              </a:rPr>
              <a:t>Literature Review</a:t>
            </a:r>
          </a:p>
        </p:txBody>
      </p:sp>
      <p:sp>
        <p:nvSpPr>
          <p:cNvPr id="14" name="Rectangle 13">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sp>
      <p:graphicFrame>
        <p:nvGraphicFramePr>
          <p:cNvPr id="5" name="Content Placeholder 2">
            <a:extLst>
              <a:ext uri="{FF2B5EF4-FFF2-40B4-BE49-F238E27FC236}">
                <a16:creationId xmlns:a16="http://schemas.microsoft.com/office/drawing/2014/main" id="{5EEBCD4A-8FCF-47C4-80E5-1D085B6B8585}"/>
              </a:ext>
            </a:extLst>
          </p:cNvPr>
          <p:cNvGraphicFramePr>
            <a:graphicFrameLocks noGrp="1"/>
          </p:cNvGraphicFramePr>
          <p:nvPr>
            <p:ph idx="1"/>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6196233"/>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technology used”的图片搜索结果">
            <a:extLst>
              <a:ext uri="{FF2B5EF4-FFF2-40B4-BE49-F238E27FC236}">
                <a16:creationId xmlns:a16="http://schemas.microsoft.com/office/drawing/2014/main" id="{D21AF7AD-796F-4488-87B9-FEBC8BFB7CC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645" b="2355"/>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709" y="253548"/>
            <a:ext cx="5612193" cy="6361598"/>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7542"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064D5A-CC81-4722-93AB-EFA4D7BAC29D}"/>
              </a:ext>
            </a:extLst>
          </p:cNvPr>
          <p:cNvSpPr>
            <a:spLocks noGrp="1"/>
          </p:cNvSpPr>
          <p:nvPr>
            <p:ph type="title"/>
          </p:nvPr>
        </p:nvSpPr>
        <p:spPr>
          <a:xfrm>
            <a:off x="6846137" y="727626"/>
            <a:ext cx="5493696" cy="1718225"/>
          </a:xfrm>
        </p:spPr>
        <p:txBody>
          <a:bodyPr>
            <a:normAutofit/>
          </a:bodyPr>
          <a:lstStyle/>
          <a:p>
            <a:r>
              <a:rPr lang="en-MY" dirty="0">
                <a:latin typeface="Adobe Gothic Std B" panose="020B0800000000000000" pitchFamily="34" charset="-128"/>
                <a:ea typeface="Adobe Gothic Std B" panose="020B0800000000000000" pitchFamily="34" charset="-128"/>
              </a:rPr>
              <a:t>Technology used</a:t>
            </a:r>
          </a:p>
        </p:txBody>
      </p:sp>
      <p:sp>
        <p:nvSpPr>
          <p:cNvPr id="3" name="Content Placeholder 2">
            <a:extLst>
              <a:ext uri="{FF2B5EF4-FFF2-40B4-BE49-F238E27FC236}">
                <a16:creationId xmlns:a16="http://schemas.microsoft.com/office/drawing/2014/main" id="{A5644035-6790-49C7-AD61-8EEAE15A87C8}"/>
              </a:ext>
            </a:extLst>
          </p:cNvPr>
          <p:cNvSpPr>
            <a:spLocks noGrp="1"/>
          </p:cNvSpPr>
          <p:nvPr>
            <p:ph idx="1"/>
          </p:nvPr>
        </p:nvSpPr>
        <p:spPr>
          <a:xfrm>
            <a:off x="6846137" y="2538920"/>
            <a:ext cx="4602152" cy="3480066"/>
          </a:xfrm>
        </p:spPr>
        <p:txBody>
          <a:bodyPr>
            <a:normAutofit/>
          </a:bodyPr>
          <a:lstStyle/>
          <a:p>
            <a:endParaRPr lang="en-MY" dirty="0"/>
          </a:p>
        </p:txBody>
      </p:sp>
    </p:spTree>
    <p:extLst>
      <p:ext uri="{BB962C8B-B14F-4D97-AF65-F5344CB8AC3E}">
        <p14:creationId xmlns:p14="http://schemas.microsoft.com/office/powerpoint/2010/main" val="62539579"/>
      </p:ext>
    </p:extLst>
  </p:cSld>
  <p:clrMapOvr>
    <a:masterClrMapping/>
  </p:clrMapOvr>
  <p:transition spd="slow">
    <p:comb/>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SG" dirty="0">
                <a:latin typeface="Adobe Gothic Std B" panose="020B0800000000000000" pitchFamily="34" charset="-128"/>
                <a:ea typeface="Adobe Gothic Std B" panose="020B0800000000000000" pitchFamily="34" charset="-128"/>
              </a:rPr>
              <a:t>DESIGN</a:t>
            </a:r>
          </a:p>
        </p:txBody>
      </p:sp>
      <p:sp>
        <p:nvSpPr>
          <p:cNvPr id="5" name="Subtitle 4"/>
          <p:cNvSpPr>
            <a:spLocks noGrp="1"/>
          </p:cNvSpPr>
          <p:nvPr>
            <p:ph type="subTitle" idx="1"/>
          </p:nvPr>
        </p:nvSpPr>
        <p:spPr/>
        <p:txBody>
          <a:bodyPr/>
          <a:lstStyle/>
          <a:p>
            <a:endParaRPr lang="en-MY" dirty="0">
              <a:latin typeface="Adobe Fan Heiti Std B" panose="020B0700000000000000" pitchFamily="34" charset="-128"/>
              <a:ea typeface="Adobe Fan Heiti Std B" panose="020B0700000000000000" pitchFamily="34" charset="-128"/>
            </a:endParaRPr>
          </a:p>
        </p:txBody>
      </p:sp>
    </p:spTree>
    <p:extLst>
      <p:ext uri="{BB962C8B-B14F-4D97-AF65-F5344CB8AC3E}">
        <p14:creationId xmlns:p14="http://schemas.microsoft.com/office/powerpoint/2010/main" val="256212290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SG" dirty="0">
                <a:latin typeface="Adobe Gothic Std B" panose="020B0800000000000000" pitchFamily="34" charset="-128"/>
                <a:ea typeface="Adobe Gothic Std B" panose="020B0800000000000000" pitchFamily="34" charset="-128"/>
              </a:rPr>
              <a:t>Website Functionalities (Member 1)</a:t>
            </a:r>
          </a:p>
        </p:txBody>
      </p:sp>
      <p:sp>
        <p:nvSpPr>
          <p:cNvPr id="5" name="Subtitle 4"/>
          <p:cNvSpPr>
            <a:spLocks noGrp="1"/>
          </p:cNvSpPr>
          <p:nvPr>
            <p:ph type="subTitle" idx="1"/>
          </p:nvPr>
        </p:nvSpPr>
        <p:spPr/>
        <p:txBody>
          <a:bodyPr>
            <a:normAutofit fontScale="92500"/>
          </a:bodyPr>
          <a:lstStyle/>
          <a:p>
            <a:r>
              <a:rPr lang="en-US" dirty="0">
                <a:latin typeface="Adobe Fan Heiti Std B" panose="020B0700000000000000" pitchFamily="34" charset="-128"/>
                <a:ea typeface="Adobe Fan Heiti Std B" panose="020B0700000000000000" pitchFamily="34" charset="-128"/>
              </a:rPr>
              <a:t>Use of various storage technologies such as cookies, local storage, session storage, </a:t>
            </a:r>
            <a:r>
              <a:rPr lang="en-US" dirty="0" err="1">
                <a:latin typeface="Adobe Fan Heiti Std B" panose="020B0700000000000000" pitchFamily="34" charset="-128"/>
                <a:ea typeface="Adobe Fan Heiti Std B" panose="020B0700000000000000" pitchFamily="34" charset="-128"/>
              </a:rPr>
              <a:t>etc</a:t>
            </a:r>
            <a:endParaRPr lang="en-MY" dirty="0">
              <a:latin typeface="Adobe Fan Heiti Std B" panose="020B0700000000000000" pitchFamily="34" charset="-128"/>
              <a:ea typeface="Adobe Fan Heiti Std B" panose="020B0700000000000000" pitchFamily="34" charset="-128"/>
            </a:endParaRPr>
          </a:p>
        </p:txBody>
      </p:sp>
    </p:spTree>
    <p:extLst>
      <p:ext uri="{BB962C8B-B14F-4D97-AF65-F5344CB8AC3E}">
        <p14:creationId xmlns:p14="http://schemas.microsoft.com/office/powerpoint/2010/main" val="131337561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latin typeface="Adobe Gothic Std B" panose="020B0800000000000000" pitchFamily="34" charset="-128"/>
                <a:ea typeface="Adobe Gothic Std B" panose="020B0800000000000000" pitchFamily="34" charset="-128"/>
              </a:rPr>
              <a:t>Website Functionalities (Member 1)</a:t>
            </a:r>
            <a:endParaRPr lang="en-MY" dirty="0">
              <a:latin typeface="Adobe Gothic Std B" panose="020B0800000000000000" pitchFamily="34" charset="-128"/>
              <a:ea typeface="Adobe Gothic Std B" panose="020B0800000000000000" pitchFamily="34" charset="-128"/>
            </a:endParaRPr>
          </a:p>
        </p:txBody>
      </p:sp>
      <p:sp>
        <p:nvSpPr>
          <p:cNvPr id="5" name="Subtitle 4"/>
          <p:cNvSpPr>
            <a:spLocks noGrp="1"/>
          </p:cNvSpPr>
          <p:nvPr>
            <p:ph type="subTitle" idx="1"/>
          </p:nvPr>
        </p:nvSpPr>
        <p:spPr>
          <a:xfrm>
            <a:off x="1559444" y="4682063"/>
            <a:ext cx="9070848" cy="457201"/>
          </a:xfrm>
        </p:spPr>
        <p:txBody>
          <a:bodyPr>
            <a:normAutofit fontScale="85000" lnSpcReduction="20000"/>
          </a:bodyPr>
          <a:lstStyle/>
          <a:p>
            <a:r>
              <a:rPr lang="en-US" dirty="0">
                <a:latin typeface="Adobe Fan Heiti Std B" panose="020B0700000000000000" pitchFamily="34" charset="-128"/>
                <a:ea typeface="Adobe Fan Heiti Std B" panose="020B0700000000000000" pitchFamily="34" charset="-128"/>
              </a:rPr>
              <a:t>Availability during offline, web notifications, calling Restful API / Web services, incorporating social media plugins, etc.</a:t>
            </a:r>
            <a:endParaRPr lang="en-MY" dirty="0">
              <a:latin typeface="Adobe Fan Heiti Std B" panose="020B0700000000000000" pitchFamily="34" charset="-128"/>
              <a:ea typeface="Adobe Fan Heiti Std B" panose="020B0700000000000000" pitchFamily="34" charset="-128"/>
            </a:endParaRPr>
          </a:p>
        </p:txBody>
      </p:sp>
    </p:spTree>
    <p:extLst>
      <p:ext uri="{BB962C8B-B14F-4D97-AF65-F5344CB8AC3E}">
        <p14:creationId xmlns:p14="http://schemas.microsoft.com/office/powerpoint/2010/main" val="119229001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SG" dirty="0">
                <a:latin typeface="Adobe Gothic Std B" panose="020B0800000000000000" pitchFamily="34" charset="-128"/>
                <a:ea typeface="Adobe Gothic Std B" panose="020B0800000000000000" pitchFamily="34" charset="-128"/>
              </a:rPr>
              <a:t>Website Functionalities (Member 2)</a:t>
            </a:r>
          </a:p>
        </p:txBody>
      </p:sp>
      <p:sp>
        <p:nvSpPr>
          <p:cNvPr id="5" name="Subtitle 4"/>
          <p:cNvSpPr>
            <a:spLocks noGrp="1"/>
          </p:cNvSpPr>
          <p:nvPr>
            <p:ph type="subTitle" idx="1"/>
          </p:nvPr>
        </p:nvSpPr>
        <p:spPr/>
        <p:txBody>
          <a:bodyPr>
            <a:normAutofit fontScale="92500"/>
          </a:bodyPr>
          <a:lstStyle/>
          <a:p>
            <a:r>
              <a:rPr lang="en-US" dirty="0">
                <a:latin typeface="Adobe Fan Heiti Std B" panose="020B0700000000000000" pitchFamily="34" charset="-128"/>
                <a:ea typeface="Adobe Fan Heiti Std B" panose="020B0700000000000000" pitchFamily="34" charset="-128"/>
              </a:rPr>
              <a:t>Use of various storage technologies such as cookies, local storage, session storage, </a:t>
            </a:r>
            <a:r>
              <a:rPr lang="en-US" dirty="0" err="1">
                <a:latin typeface="Adobe Fan Heiti Std B" panose="020B0700000000000000" pitchFamily="34" charset="-128"/>
                <a:ea typeface="Adobe Fan Heiti Std B" panose="020B0700000000000000" pitchFamily="34" charset="-128"/>
              </a:rPr>
              <a:t>etc</a:t>
            </a:r>
            <a:endParaRPr lang="en-MY" dirty="0">
              <a:latin typeface="Adobe Fan Heiti Std B" panose="020B0700000000000000" pitchFamily="34" charset="-128"/>
              <a:ea typeface="Adobe Fan Heiti Std B" panose="020B0700000000000000" pitchFamily="34" charset="-128"/>
            </a:endParaRPr>
          </a:p>
        </p:txBody>
      </p:sp>
    </p:spTree>
    <p:extLst>
      <p:ext uri="{BB962C8B-B14F-4D97-AF65-F5344CB8AC3E}">
        <p14:creationId xmlns:p14="http://schemas.microsoft.com/office/powerpoint/2010/main" val="98240810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1D21827A69D6B4884CC87F49A6D9EE5" ma:contentTypeVersion="11" ma:contentTypeDescription="Create a new document." ma:contentTypeScope="" ma:versionID="100055975b0471b77e1d013891cc243c">
  <xsd:schema xmlns:xsd="http://www.w3.org/2001/XMLSchema" xmlns:xs="http://www.w3.org/2001/XMLSchema" xmlns:p="http://schemas.microsoft.com/office/2006/metadata/properties" xmlns:ns2="3948c879-ae7b-465c-8490-de504d666cda" xmlns:ns3="0a9e5540-bad3-4db0-9724-898af012cb3c" targetNamespace="http://schemas.microsoft.com/office/2006/metadata/properties" ma:root="true" ma:fieldsID="0f462de78dc392fc8ff7eae5eafd66ee" ns2:_="" ns3:_="">
    <xsd:import namespace="3948c879-ae7b-465c-8490-de504d666cda"/>
    <xsd:import namespace="0a9e5540-bad3-4db0-9724-898af012cb3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948c879-ae7b-465c-8490-de504d666cd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a9e5540-bad3-4db0-9724-898af012cb3c"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F5D0679-596B-451B-876C-A548D5A0CB02}"/>
</file>

<file path=customXml/itemProps2.xml><?xml version="1.0" encoding="utf-8"?>
<ds:datastoreItem xmlns:ds="http://schemas.openxmlformats.org/officeDocument/2006/customXml" ds:itemID="{CFA63339-1946-4A1D-B0C9-15911118BDBD}"/>
</file>

<file path=customXml/itemProps3.xml><?xml version="1.0" encoding="utf-8"?>
<ds:datastoreItem xmlns:ds="http://schemas.openxmlformats.org/officeDocument/2006/customXml" ds:itemID="{75BDDD53-CF2A-4788-B252-718DF11B30BF}"/>
</file>

<file path=docProps/app.xml><?xml version="1.0" encoding="utf-8"?>
<Properties xmlns="http://schemas.openxmlformats.org/officeDocument/2006/extended-properties" xmlns:vt="http://schemas.openxmlformats.org/officeDocument/2006/docPropsVTypes">
  <TotalTime>146</TotalTime>
  <Words>301</Words>
  <Application>Microsoft Office PowerPoint</Application>
  <PresentationFormat>Widescreen</PresentationFormat>
  <Paragraphs>34</Paragraphs>
  <Slides>17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Adobe Fan Heiti Std B</vt:lpstr>
      <vt:lpstr>Adobe Gothic Std B</vt:lpstr>
      <vt:lpstr>Calibri</vt:lpstr>
      <vt:lpstr>Garamond</vt:lpstr>
      <vt:lpstr>Savon</vt:lpstr>
      <vt:lpstr>Group Name:</vt:lpstr>
      <vt:lpstr>PowerPoint Presentation</vt:lpstr>
      <vt:lpstr>Introduction</vt:lpstr>
      <vt:lpstr>Literature Review</vt:lpstr>
      <vt:lpstr>Technology used</vt:lpstr>
      <vt:lpstr>DESIGN</vt:lpstr>
      <vt:lpstr>Website Functionalities (Member 1)</vt:lpstr>
      <vt:lpstr>Website Functionalities (Member 1)</vt:lpstr>
      <vt:lpstr>Website Functionalities (Member 2)</vt:lpstr>
      <vt:lpstr>Website Functionalities (Member 2)</vt:lpstr>
      <vt:lpstr>Website Functionalities (Member 3)</vt:lpstr>
      <vt:lpstr>Website Functionalities (Member 3)</vt:lpstr>
      <vt:lpstr>Website Functionalities (Member 4)</vt:lpstr>
      <vt:lpstr>Website Functionalities (Member 4)</vt:lpstr>
      <vt:lpstr>Conclusion</vt:lpstr>
      <vt:lpstr>Demo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3 Flixgo cinemas</dc:title>
  <dc:creator>office 365</dc:creator>
  <cp:lastModifiedBy>Sun Teik Heng</cp:lastModifiedBy>
  <cp:revision>18</cp:revision>
  <dcterms:created xsi:type="dcterms:W3CDTF">2019-11-27T19:41:14Z</dcterms:created>
  <dcterms:modified xsi:type="dcterms:W3CDTF">2021-03-28T08:45:29Z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0x010100E1D21827A69D6B4884CC87F49A6D9EE5</vt:lpwstr>
  </property>
</Properties>
</file>