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27" r:id="rId2"/>
    <p:sldId id="257" r:id="rId3"/>
    <p:sldId id="341" r:id="rId4"/>
    <p:sldId id="307" r:id="rId5"/>
    <p:sldId id="308" r:id="rId6"/>
    <p:sldId id="309" r:id="rId7"/>
    <p:sldId id="347" r:id="rId8"/>
    <p:sldId id="310" r:id="rId9"/>
    <p:sldId id="311" r:id="rId10"/>
    <p:sldId id="314" r:id="rId11"/>
    <p:sldId id="313" r:id="rId12"/>
    <p:sldId id="315" r:id="rId13"/>
    <p:sldId id="320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51" r:id="rId23"/>
    <p:sldId id="352" r:id="rId24"/>
    <p:sldId id="354" r:id="rId25"/>
    <p:sldId id="353" r:id="rId26"/>
    <p:sldId id="355" r:id="rId27"/>
    <p:sldId id="337" r:id="rId28"/>
    <p:sldId id="328" r:id="rId29"/>
    <p:sldId id="329" r:id="rId30"/>
    <p:sldId id="330" r:id="rId31"/>
    <p:sldId id="345" r:id="rId32"/>
    <p:sldId id="332" r:id="rId33"/>
    <p:sldId id="348" r:id="rId34"/>
    <p:sldId id="333" r:id="rId35"/>
    <p:sldId id="334" r:id="rId36"/>
    <p:sldId id="346" r:id="rId37"/>
    <p:sldId id="342" r:id="rId3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큐 이론 1" id="{3AEA5071-5ED1-A24E-9A25-517AF5AF9F24}">
          <p14:sldIdLst>
            <p14:sldId id="327"/>
            <p14:sldId id="257"/>
            <p14:sldId id="341"/>
            <p14:sldId id="307"/>
            <p14:sldId id="308"/>
            <p14:sldId id="309"/>
            <p14:sldId id="347"/>
            <p14:sldId id="310"/>
            <p14:sldId id="311"/>
            <p14:sldId id="314"/>
            <p14:sldId id="313"/>
            <p14:sldId id="315"/>
            <p14:sldId id="320"/>
            <p14:sldId id="316"/>
            <p14:sldId id="317"/>
            <p14:sldId id="318"/>
            <p14:sldId id="319"/>
          </p14:sldIdLst>
        </p14:section>
        <p14:section name="큐 이론 2" id="{154A6307-A60A-D74F-A2B1-514F57BB36C7}">
          <p14:sldIdLst>
            <p14:sldId id="321"/>
            <p14:sldId id="322"/>
            <p14:sldId id="323"/>
            <p14:sldId id="324"/>
            <p14:sldId id="351"/>
            <p14:sldId id="352"/>
            <p14:sldId id="354"/>
            <p14:sldId id="353"/>
            <p14:sldId id="355"/>
          </p14:sldIdLst>
        </p14:section>
        <p14:section name="응용문제" id="{90E6A514-D637-9F4D-A49B-BC84DBB44A38}">
          <p14:sldIdLst>
            <p14:sldId id="337"/>
            <p14:sldId id="328"/>
            <p14:sldId id="329"/>
            <p14:sldId id="330"/>
            <p14:sldId id="345"/>
            <p14:sldId id="332"/>
            <p14:sldId id="348"/>
            <p14:sldId id="333"/>
            <p14:sldId id="334"/>
            <p14:sldId id="346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F7DB09"/>
    <a:srgbClr val="FAD706"/>
    <a:srgbClr val="000000"/>
    <a:srgbClr val="5674F6"/>
    <a:srgbClr val="8097F8"/>
    <a:srgbClr val="E7AC19"/>
    <a:srgbClr val="E9DF17"/>
    <a:srgbClr val="628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3164" autoAdjust="0"/>
  </p:normalViewPr>
  <p:slideViewPr>
    <p:cSldViewPr>
      <p:cViewPr varScale="1">
        <p:scale>
          <a:sx n="120" d="100"/>
          <a:sy n="120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31" Type="http://schemas.openxmlformats.org/officeDocument/2006/relationships/slide" Target="slides/slide3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53E6369-BD28-4FA5-B341-002E41588A48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5/29/20 10:48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A3DE63-5162-4727-A2C8-62F89F4F54DF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A1E86B4-7053-4BFA-81EC-F5075B99AC12}" type="datetime8">
              <a:rPr lang="en-US" altLang="ko-KR" smtClean="0"/>
              <a:pPr>
                <a:defRPr/>
              </a:pPr>
              <a:t>5/29/20 10:48 PM</a:t>
            </a:fld>
            <a:endParaRPr lang="en-US" altLang="ko-KR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39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A84E-3A02-4555-BD31-F9FE0E43FF8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996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37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80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39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89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87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51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491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76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4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3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37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071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90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09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6397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528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740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26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354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503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86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490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299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934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767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482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478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177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451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1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82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3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8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5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45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12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271C-FDD6-4A5C-A806-E603E6DDFE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B2FEF-06E7-44B4-AB67-56877A24D6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3BA1-E16E-4A37-A246-377EF2662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2F7-8058-487A-8ED1-EE6589134C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E20C-565A-4BD2-A5C8-A3F2D7D633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D33C-F964-41C0-A6B0-4AD7863E1D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F36E-4DAA-4AE3-AB5D-88C1370FFE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22C8-8F68-4119-BFD0-BFDED0B61E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8051E-5DD0-4AEA-A0E8-ADEC4E16DB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15803-B434-41C8-951E-E8AF15C158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C3A57-CA5D-42F2-925B-B33E5663E5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51435-6DD2-4ADD-8020-397DDE1162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7E31FF1-6C3E-40D0-916C-D60F3A18A04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2"/>
          <p:cNvSpPr>
            <a:spLocks/>
          </p:cNvSpPr>
          <p:nvPr/>
        </p:nvSpPr>
        <p:spPr bwMode="auto">
          <a:xfrm rot="-10640296">
            <a:off x="2859866" y="4962535"/>
            <a:ext cx="5005218" cy="233020"/>
          </a:xfrm>
          <a:custGeom>
            <a:avLst/>
            <a:gdLst>
              <a:gd name="T0" fmla="*/ 2147483647 w 2734"/>
              <a:gd name="T1" fmla="*/ 2147483647 h 513"/>
              <a:gd name="T2" fmla="*/ 2147483647 w 2734"/>
              <a:gd name="T3" fmla="*/ 2147483647 h 513"/>
              <a:gd name="T4" fmla="*/ 2147483647 w 2734"/>
              <a:gd name="T5" fmla="*/ 2147483647 h 513"/>
              <a:gd name="T6" fmla="*/ 2147483647 w 2734"/>
              <a:gd name="T7" fmla="*/ 2147483647 h 513"/>
              <a:gd name="T8" fmla="*/ 2147483647 w 2734"/>
              <a:gd name="T9" fmla="*/ 2147483647 h 513"/>
              <a:gd name="T10" fmla="*/ 2147483647 w 2734"/>
              <a:gd name="T11" fmla="*/ 2147483647 h 513"/>
              <a:gd name="T12" fmla="*/ 2147483647 w 2734"/>
              <a:gd name="T13" fmla="*/ 2147483647 h 513"/>
              <a:gd name="T14" fmla="*/ 2147483647 w 2734"/>
              <a:gd name="T15" fmla="*/ 2147483647 h 513"/>
              <a:gd name="T16" fmla="*/ 2147483647 w 2734"/>
              <a:gd name="T17" fmla="*/ 2147483647 h 513"/>
              <a:gd name="T18" fmla="*/ 2147483647 w 2734"/>
              <a:gd name="T19" fmla="*/ 2147483647 h 513"/>
              <a:gd name="T20" fmla="*/ 2147483647 w 2734"/>
              <a:gd name="T21" fmla="*/ 2147483647 h 513"/>
              <a:gd name="T22" fmla="*/ 2147483647 w 2734"/>
              <a:gd name="T23" fmla="*/ 2147483647 h 513"/>
              <a:gd name="T24" fmla="*/ 2147483647 w 2734"/>
              <a:gd name="T25" fmla="*/ 2147483647 h 513"/>
              <a:gd name="T26" fmla="*/ 2147483647 w 2734"/>
              <a:gd name="T27" fmla="*/ 2147483647 h 513"/>
              <a:gd name="T28" fmla="*/ 2147483647 w 2734"/>
              <a:gd name="T29" fmla="*/ 2147483647 h 513"/>
              <a:gd name="T30" fmla="*/ 2147483647 w 2734"/>
              <a:gd name="T31" fmla="*/ 2147483647 h 513"/>
              <a:gd name="T32" fmla="*/ 2147483647 w 2734"/>
              <a:gd name="T33" fmla="*/ 2147483647 h 513"/>
              <a:gd name="T34" fmla="*/ 2147483647 w 2734"/>
              <a:gd name="T35" fmla="*/ 2147483647 h 513"/>
              <a:gd name="T36" fmla="*/ 2147483647 w 2734"/>
              <a:gd name="T37" fmla="*/ 2147483647 h 513"/>
              <a:gd name="T38" fmla="*/ 2147483647 w 2734"/>
              <a:gd name="T39" fmla="*/ 2147483647 h 513"/>
              <a:gd name="T40" fmla="*/ 2147483647 w 2734"/>
              <a:gd name="T41" fmla="*/ 2147483647 h 513"/>
              <a:gd name="T42" fmla="*/ 2147483647 w 2734"/>
              <a:gd name="T43" fmla="*/ 2147483647 h 513"/>
              <a:gd name="T44" fmla="*/ 2147483647 w 2734"/>
              <a:gd name="T45" fmla="*/ 2147483647 h 513"/>
              <a:gd name="T46" fmla="*/ 2147483647 w 2734"/>
              <a:gd name="T47" fmla="*/ 2147483647 h 513"/>
              <a:gd name="T48" fmla="*/ 2147483647 w 2734"/>
              <a:gd name="T49" fmla="*/ 2147483647 h 513"/>
              <a:gd name="T50" fmla="*/ 2147483647 w 2734"/>
              <a:gd name="T51" fmla="*/ 2147483647 h 513"/>
              <a:gd name="T52" fmla="*/ 2147483647 w 2734"/>
              <a:gd name="T53" fmla="*/ 2147483647 h 513"/>
              <a:gd name="T54" fmla="*/ 2147483647 w 2734"/>
              <a:gd name="T55" fmla="*/ 2147483647 h 513"/>
              <a:gd name="T56" fmla="*/ 2147483647 w 2734"/>
              <a:gd name="T57" fmla="*/ 2147483647 h 513"/>
              <a:gd name="T58" fmla="*/ 2147483647 w 2734"/>
              <a:gd name="T59" fmla="*/ 2147483647 h 513"/>
              <a:gd name="T60" fmla="*/ 2147483647 w 2734"/>
              <a:gd name="T61" fmla="*/ 2147483647 h 513"/>
              <a:gd name="T62" fmla="*/ 2147483647 w 2734"/>
              <a:gd name="T63" fmla="*/ 2147483647 h 513"/>
              <a:gd name="T64" fmla="*/ 2147483647 w 2734"/>
              <a:gd name="T65" fmla="*/ 2147483647 h 513"/>
              <a:gd name="T66" fmla="*/ 2147483647 w 2734"/>
              <a:gd name="T67" fmla="*/ 2147483647 h 513"/>
              <a:gd name="T68" fmla="*/ 2147483647 w 2734"/>
              <a:gd name="T69" fmla="*/ 2147483647 h 513"/>
              <a:gd name="T70" fmla="*/ 2147483647 w 2734"/>
              <a:gd name="T71" fmla="*/ 2147483647 h 513"/>
              <a:gd name="T72" fmla="*/ 2147483647 w 2734"/>
              <a:gd name="T73" fmla="*/ 2147483647 h 513"/>
              <a:gd name="T74" fmla="*/ 2147483647 w 2734"/>
              <a:gd name="T75" fmla="*/ 2147483647 h 513"/>
              <a:gd name="T76" fmla="*/ 2147483647 w 2734"/>
              <a:gd name="T77" fmla="*/ 2147483647 h 513"/>
              <a:gd name="T78" fmla="*/ 2147483647 w 2734"/>
              <a:gd name="T79" fmla="*/ 2147483647 h 513"/>
              <a:gd name="T80" fmla="*/ 2147483647 w 2734"/>
              <a:gd name="T81" fmla="*/ 2147483647 h 513"/>
              <a:gd name="T82" fmla="*/ 2147483647 w 2734"/>
              <a:gd name="T83" fmla="*/ 2147483647 h 513"/>
              <a:gd name="T84" fmla="*/ 2147483647 w 2734"/>
              <a:gd name="T85" fmla="*/ 2147483647 h 513"/>
              <a:gd name="T86" fmla="*/ 2147483647 w 2734"/>
              <a:gd name="T87" fmla="*/ 2147483647 h 513"/>
              <a:gd name="T88" fmla="*/ 2147483647 w 2734"/>
              <a:gd name="T89" fmla="*/ 2147483647 h 51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734"/>
              <a:gd name="T136" fmla="*/ 0 h 513"/>
              <a:gd name="T137" fmla="*/ 2734 w 2734"/>
              <a:gd name="T138" fmla="*/ 513 h 51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734" h="513">
                <a:moveTo>
                  <a:pt x="2734" y="0"/>
                </a:moveTo>
                <a:lnTo>
                  <a:pt x="2691" y="7"/>
                </a:lnTo>
                <a:lnTo>
                  <a:pt x="2647" y="12"/>
                </a:lnTo>
                <a:lnTo>
                  <a:pt x="2603" y="16"/>
                </a:lnTo>
                <a:lnTo>
                  <a:pt x="2559" y="19"/>
                </a:lnTo>
                <a:lnTo>
                  <a:pt x="2515" y="20"/>
                </a:lnTo>
                <a:lnTo>
                  <a:pt x="2471" y="21"/>
                </a:lnTo>
                <a:lnTo>
                  <a:pt x="2427" y="21"/>
                </a:lnTo>
                <a:lnTo>
                  <a:pt x="2383" y="20"/>
                </a:lnTo>
                <a:lnTo>
                  <a:pt x="2339" y="18"/>
                </a:lnTo>
                <a:lnTo>
                  <a:pt x="2295" y="16"/>
                </a:lnTo>
                <a:lnTo>
                  <a:pt x="2251" y="14"/>
                </a:lnTo>
                <a:lnTo>
                  <a:pt x="2207" y="12"/>
                </a:lnTo>
                <a:lnTo>
                  <a:pt x="2163" y="10"/>
                </a:lnTo>
                <a:lnTo>
                  <a:pt x="2119" y="8"/>
                </a:lnTo>
                <a:lnTo>
                  <a:pt x="2075" y="6"/>
                </a:lnTo>
                <a:lnTo>
                  <a:pt x="2031" y="5"/>
                </a:lnTo>
                <a:lnTo>
                  <a:pt x="1986" y="5"/>
                </a:lnTo>
                <a:lnTo>
                  <a:pt x="1942" y="5"/>
                </a:lnTo>
                <a:lnTo>
                  <a:pt x="1897" y="6"/>
                </a:lnTo>
                <a:lnTo>
                  <a:pt x="1853" y="8"/>
                </a:lnTo>
                <a:lnTo>
                  <a:pt x="1809" y="12"/>
                </a:lnTo>
                <a:lnTo>
                  <a:pt x="1764" y="17"/>
                </a:lnTo>
                <a:lnTo>
                  <a:pt x="1720" y="23"/>
                </a:lnTo>
                <a:lnTo>
                  <a:pt x="1677" y="31"/>
                </a:lnTo>
                <a:lnTo>
                  <a:pt x="1658" y="34"/>
                </a:lnTo>
                <a:lnTo>
                  <a:pt x="1641" y="37"/>
                </a:lnTo>
                <a:lnTo>
                  <a:pt x="1623" y="39"/>
                </a:lnTo>
                <a:lnTo>
                  <a:pt x="1605" y="40"/>
                </a:lnTo>
                <a:lnTo>
                  <a:pt x="1569" y="41"/>
                </a:lnTo>
                <a:lnTo>
                  <a:pt x="1534" y="41"/>
                </a:lnTo>
                <a:lnTo>
                  <a:pt x="1498" y="41"/>
                </a:lnTo>
                <a:lnTo>
                  <a:pt x="1462" y="41"/>
                </a:lnTo>
                <a:lnTo>
                  <a:pt x="1426" y="43"/>
                </a:lnTo>
                <a:lnTo>
                  <a:pt x="1389" y="47"/>
                </a:lnTo>
                <a:lnTo>
                  <a:pt x="1320" y="56"/>
                </a:lnTo>
                <a:lnTo>
                  <a:pt x="1252" y="66"/>
                </a:lnTo>
                <a:lnTo>
                  <a:pt x="1183" y="76"/>
                </a:lnTo>
                <a:lnTo>
                  <a:pt x="1114" y="87"/>
                </a:lnTo>
                <a:lnTo>
                  <a:pt x="1045" y="97"/>
                </a:lnTo>
                <a:lnTo>
                  <a:pt x="977" y="108"/>
                </a:lnTo>
                <a:lnTo>
                  <a:pt x="908" y="119"/>
                </a:lnTo>
                <a:lnTo>
                  <a:pt x="839" y="131"/>
                </a:lnTo>
                <a:lnTo>
                  <a:pt x="771" y="142"/>
                </a:lnTo>
                <a:lnTo>
                  <a:pt x="702" y="154"/>
                </a:lnTo>
                <a:lnTo>
                  <a:pt x="633" y="165"/>
                </a:lnTo>
                <a:lnTo>
                  <a:pt x="565" y="177"/>
                </a:lnTo>
                <a:lnTo>
                  <a:pt x="496" y="188"/>
                </a:lnTo>
                <a:lnTo>
                  <a:pt x="428" y="200"/>
                </a:lnTo>
                <a:lnTo>
                  <a:pt x="359" y="211"/>
                </a:lnTo>
                <a:lnTo>
                  <a:pt x="291" y="222"/>
                </a:lnTo>
                <a:lnTo>
                  <a:pt x="275" y="225"/>
                </a:lnTo>
                <a:lnTo>
                  <a:pt x="256" y="230"/>
                </a:lnTo>
                <a:lnTo>
                  <a:pt x="235" y="236"/>
                </a:lnTo>
                <a:lnTo>
                  <a:pt x="213" y="243"/>
                </a:lnTo>
                <a:lnTo>
                  <a:pt x="189" y="251"/>
                </a:lnTo>
                <a:lnTo>
                  <a:pt x="165" y="261"/>
                </a:lnTo>
                <a:lnTo>
                  <a:pt x="141" y="271"/>
                </a:lnTo>
                <a:lnTo>
                  <a:pt x="118" y="283"/>
                </a:lnTo>
                <a:lnTo>
                  <a:pt x="95" y="296"/>
                </a:lnTo>
                <a:lnTo>
                  <a:pt x="73" y="310"/>
                </a:lnTo>
                <a:lnTo>
                  <a:pt x="63" y="317"/>
                </a:lnTo>
                <a:lnTo>
                  <a:pt x="54" y="324"/>
                </a:lnTo>
                <a:lnTo>
                  <a:pt x="45" y="332"/>
                </a:lnTo>
                <a:lnTo>
                  <a:pt x="36" y="340"/>
                </a:lnTo>
                <a:lnTo>
                  <a:pt x="29" y="348"/>
                </a:lnTo>
                <a:lnTo>
                  <a:pt x="22" y="356"/>
                </a:lnTo>
                <a:lnTo>
                  <a:pt x="16" y="364"/>
                </a:lnTo>
                <a:lnTo>
                  <a:pt x="11" y="373"/>
                </a:lnTo>
                <a:lnTo>
                  <a:pt x="7" y="382"/>
                </a:lnTo>
                <a:lnTo>
                  <a:pt x="3" y="391"/>
                </a:lnTo>
                <a:lnTo>
                  <a:pt x="1" y="400"/>
                </a:lnTo>
                <a:lnTo>
                  <a:pt x="0" y="409"/>
                </a:lnTo>
                <a:lnTo>
                  <a:pt x="4" y="432"/>
                </a:lnTo>
                <a:lnTo>
                  <a:pt x="15" y="452"/>
                </a:lnTo>
                <a:lnTo>
                  <a:pt x="35" y="469"/>
                </a:lnTo>
                <a:lnTo>
                  <a:pt x="62" y="483"/>
                </a:lnTo>
                <a:lnTo>
                  <a:pt x="95" y="494"/>
                </a:lnTo>
                <a:lnTo>
                  <a:pt x="135" y="502"/>
                </a:lnTo>
                <a:lnTo>
                  <a:pt x="181" y="508"/>
                </a:lnTo>
                <a:lnTo>
                  <a:pt x="232" y="512"/>
                </a:lnTo>
                <a:lnTo>
                  <a:pt x="287" y="513"/>
                </a:lnTo>
                <a:lnTo>
                  <a:pt x="347" y="512"/>
                </a:lnTo>
                <a:lnTo>
                  <a:pt x="410" y="510"/>
                </a:lnTo>
                <a:lnTo>
                  <a:pt x="476" y="506"/>
                </a:lnTo>
                <a:lnTo>
                  <a:pt x="545" y="501"/>
                </a:lnTo>
                <a:lnTo>
                  <a:pt x="616" y="494"/>
                </a:lnTo>
                <a:lnTo>
                  <a:pt x="688" y="486"/>
                </a:lnTo>
                <a:lnTo>
                  <a:pt x="761" y="477"/>
                </a:lnTo>
                <a:lnTo>
                  <a:pt x="835" y="467"/>
                </a:lnTo>
                <a:lnTo>
                  <a:pt x="908" y="456"/>
                </a:lnTo>
                <a:lnTo>
                  <a:pt x="981" y="445"/>
                </a:lnTo>
                <a:lnTo>
                  <a:pt x="1052" y="434"/>
                </a:lnTo>
                <a:lnTo>
                  <a:pt x="1189" y="410"/>
                </a:lnTo>
                <a:lnTo>
                  <a:pt x="1315" y="387"/>
                </a:lnTo>
                <a:lnTo>
                  <a:pt x="1425" y="366"/>
                </a:lnTo>
                <a:lnTo>
                  <a:pt x="1516" y="348"/>
                </a:lnTo>
                <a:lnTo>
                  <a:pt x="1582" y="335"/>
                </a:lnTo>
                <a:lnTo>
                  <a:pt x="1620" y="327"/>
                </a:lnTo>
                <a:lnTo>
                  <a:pt x="1648" y="321"/>
                </a:lnTo>
                <a:lnTo>
                  <a:pt x="1675" y="315"/>
                </a:lnTo>
                <a:lnTo>
                  <a:pt x="1703" y="309"/>
                </a:lnTo>
                <a:lnTo>
                  <a:pt x="1730" y="302"/>
                </a:lnTo>
                <a:lnTo>
                  <a:pt x="1758" y="296"/>
                </a:lnTo>
                <a:lnTo>
                  <a:pt x="1785" y="290"/>
                </a:lnTo>
                <a:lnTo>
                  <a:pt x="1813" y="283"/>
                </a:lnTo>
                <a:lnTo>
                  <a:pt x="1840" y="276"/>
                </a:lnTo>
                <a:lnTo>
                  <a:pt x="1905" y="260"/>
                </a:lnTo>
                <a:lnTo>
                  <a:pt x="1970" y="244"/>
                </a:lnTo>
                <a:lnTo>
                  <a:pt x="2035" y="229"/>
                </a:lnTo>
                <a:lnTo>
                  <a:pt x="2101" y="215"/>
                </a:lnTo>
                <a:lnTo>
                  <a:pt x="2166" y="203"/>
                </a:lnTo>
                <a:lnTo>
                  <a:pt x="2232" y="193"/>
                </a:lnTo>
                <a:lnTo>
                  <a:pt x="2265" y="188"/>
                </a:lnTo>
                <a:lnTo>
                  <a:pt x="2298" y="184"/>
                </a:lnTo>
                <a:lnTo>
                  <a:pt x="2331" y="181"/>
                </a:lnTo>
                <a:lnTo>
                  <a:pt x="2364" y="178"/>
                </a:lnTo>
                <a:lnTo>
                  <a:pt x="2378" y="177"/>
                </a:lnTo>
                <a:lnTo>
                  <a:pt x="2391" y="175"/>
                </a:lnTo>
                <a:lnTo>
                  <a:pt x="2404" y="173"/>
                </a:lnTo>
                <a:lnTo>
                  <a:pt x="2417" y="169"/>
                </a:lnTo>
                <a:lnTo>
                  <a:pt x="2429" y="166"/>
                </a:lnTo>
                <a:lnTo>
                  <a:pt x="2441" y="161"/>
                </a:lnTo>
                <a:lnTo>
                  <a:pt x="2453" y="157"/>
                </a:lnTo>
                <a:lnTo>
                  <a:pt x="2465" y="152"/>
                </a:lnTo>
                <a:lnTo>
                  <a:pt x="2488" y="140"/>
                </a:lnTo>
                <a:lnTo>
                  <a:pt x="2510" y="127"/>
                </a:lnTo>
                <a:lnTo>
                  <a:pt x="2532" y="114"/>
                </a:lnTo>
                <a:lnTo>
                  <a:pt x="2553" y="100"/>
                </a:lnTo>
                <a:lnTo>
                  <a:pt x="2596" y="70"/>
                </a:lnTo>
                <a:lnTo>
                  <a:pt x="2639" y="42"/>
                </a:lnTo>
                <a:lnTo>
                  <a:pt x="2662" y="30"/>
                </a:lnTo>
                <a:lnTo>
                  <a:pt x="2685" y="18"/>
                </a:lnTo>
                <a:lnTo>
                  <a:pt x="2697" y="13"/>
                </a:lnTo>
                <a:lnTo>
                  <a:pt x="2709" y="8"/>
                </a:lnTo>
                <a:lnTo>
                  <a:pt x="2722" y="4"/>
                </a:lnTo>
                <a:lnTo>
                  <a:pt x="2734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75" name="Group 81"/>
          <p:cNvGrpSpPr>
            <a:grpSpLocks noChangeAspect="1"/>
          </p:cNvGrpSpPr>
          <p:nvPr/>
        </p:nvGrpSpPr>
        <p:grpSpPr bwMode="auto">
          <a:xfrm>
            <a:off x="4714876" y="3429000"/>
            <a:ext cx="1014945" cy="1681164"/>
            <a:chOff x="2565" y="585"/>
            <a:chExt cx="636" cy="1053"/>
          </a:xfrm>
        </p:grpSpPr>
        <p:sp>
          <p:nvSpPr>
            <p:cNvPr id="3444" name="Freeform 83"/>
            <p:cNvSpPr>
              <a:spLocks/>
            </p:cNvSpPr>
            <p:nvPr/>
          </p:nvSpPr>
          <p:spPr bwMode="auto">
            <a:xfrm>
              <a:off x="2812" y="1044"/>
              <a:ext cx="109" cy="594"/>
            </a:xfrm>
            <a:custGeom>
              <a:avLst/>
              <a:gdLst>
                <a:gd name="T0" fmla="*/ 0 w 1639"/>
                <a:gd name="T1" fmla="*/ 0 h 8911"/>
                <a:gd name="T2" fmla="*/ 0 w 1639"/>
                <a:gd name="T3" fmla="*/ 0 h 8911"/>
                <a:gd name="T4" fmla="*/ 0 w 1639"/>
                <a:gd name="T5" fmla="*/ 0 h 8911"/>
                <a:gd name="T6" fmla="*/ 0 w 1639"/>
                <a:gd name="T7" fmla="*/ 0 h 8911"/>
                <a:gd name="T8" fmla="*/ 0 w 1639"/>
                <a:gd name="T9" fmla="*/ 0 h 8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8911"/>
                <a:gd name="T17" fmla="*/ 1639 w 1639"/>
                <a:gd name="T18" fmla="*/ 8911 h 8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8911">
                  <a:moveTo>
                    <a:pt x="569" y="0"/>
                  </a:moveTo>
                  <a:lnTo>
                    <a:pt x="0" y="69"/>
                  </a:lnTo>
                  <a:lnTo>
                    <a:pt x="1063" y="8911"/>
                  </a:lnTo>
                  <a:lnTo>
                    <a:pt x="1639" y="891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6949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5" name="Freeform 84"/>
            <p:cNvSpPr>
              <a:spLocks/>
            </p:cNvSpPr>
            <p:nvPr/>
          </p:nvSpPr>
          <p:spPr bwMode="auto">
            <a:xfrm>
              <a:off x="2819" y="1087"/>
              <a:ext cx="92" cy="551"/>
            </a:xfrm>
            <a:custGeom>
              <a:avLst/>
              <a:gdLst>
                <a:gd name="T0" fmla="*/ 0 w 1389"/>
                <a:gd name="T1" fmla="*/ 0 h 8274"/>
                <a:gd name="T2" fmla="*/ 0 w 1389"/>
                <a:gd name="T3" fmla="*/ 0 h 8274"/>
                <a:gd name="T4" fmla="*/ 0 w 1389"/>
                <a:gd name="T5" fmla="*/ 0 h 8274"/>
                <a:gd name="T6" fmla="*/ 0 w 1389"/>
                <a:gd name="T7" fmla="*/ 0 h 8274"/>
                <a:gd name="T8" fmla="*/ 0 w 1389"/>
                <a:gd name="T9" fmla="*/ 0 h 8274"/>
                <a:gd name="T10" fmla="*/ 0 w 1389"/>
                <a:gd name="T11" fmla="*/ 0 h 8274"/>
                <a:gd name="T12" fmla="*/ 0 w 1389"/>
                <a:gd name="T13" fmla="*/ 0 h 8274"/>
                <a:gd name="T14" fmla="*/ 0 w 1389"/>
                <a:gd name="T15" fmla="*/ 0 h 8274"/>
                <a:gd name="T16" fmla="*/ 0 w 1389"/>
                <a:gd name="T17" fmla="*/ 0 h 8274"/>
                <a:gd name="T18" fmla="*/ 0 w 1389"/>
                <a:gd name="T19" fmla="*/ 0 h 8274"/>
                <a:gd name="T20" fmla="*/ 0 w 1389"/>
                <a:gd name="T21" fmla="*/ 0 h 8274"/>
                <a:gd name="T22" fmla="*/ 0 w 1389"/>
                <a:gd name="T23" fmla="*/ 0 h 8274"/>
                <a:gd name="T24" fmla="*/ 0 w 1389"/>
                <a:gd name="T25" fmla="*/ 0 h 8274"/>
                <a:gd name="T26" fmla="*/ 0 w 1389"/>
                <a:gd name="T27" fmla="*/ 0 h 8274"/>
                <a:gd name="T28" fmla="*/ 0 w 1389"/>
                <a:gd name="T29" fmla="*/ 0 h 8274"/>
                <a:gd name="T30" fmla="*/ 0 w 1389"/>
                <a:gd name="T31" fmla="*/ 0 h 8274"/>
                <a:gd name="T32" fmla="*/ 0 w 1389"/>
                <a:gd name="T33" fmla="*/ 0 h 8274"/>
                <a:gd name="T34" fmla="*/ 0 w 1389"/>
                <a:gd name="T35" fmla="*/ 0 h 8274"/>
                <a:gd name="T36" fmla="*/ 0 w 1389"/>
                <a:gd name="T37" fmla="*/ 0 h 8274"/>
                <a:gd name="T38" fmla="*/ 0 w 1389"/>
                <a:gd name="T39" fmla="*/ 0 h 8274"/>
                <a:gd name="T40" fmla="*/ 0 w 1389"/>
                <a:gd name="T41" fmla="*/ 0 h 8274"/>
                <a:gd name="T42" fmla="*/ 0 w 1389"/>
                <a:gd name="T43" fmla="*/ 0 h 8274"/>
                <a:gd name="T44" fmla="*/ 0 w 1389"/>
                <a:gd name="T45" fmla="*/ 0 h 8274"/>
                <a:gd name="T46" fmla="*/ 0 w 1389"/>
                <a:gd name="T47" fmla="*/ 0 h 8274"/>
                <a:gd name="T48" fmla="*/ 0 w 1389"/>
                <a:gd name="T49" fmla="*/ 0 h 8274"/>
                <a:gd name="T50" fmla="*/ 0 w 1389"/>
                <a:gd name="T51" fmla="*/ 0 h 8274"/>
                <a:gd name="T52" fmla="*/ 0 w 1389"/>
                <a:gd name="T53" fmla="*/ 0 h 8274"/>
                <a:gd name="T54" fmla="*/ 0 w 1389"/>
                <a:gd name="T55" fmla="*/ 0 h 8274"/>
                <a:gd name="T56" fmla="*/ 0 w 1389"/>
                <a:gd name="T57" fmla="*/ 0 h 8274"/>
                <a:gd name="T58" fmla="*/ 0 w 1389"/>
                <a:gd name="T59" fmla="*/ 0 h 8274"/>
                <a:gd name="T60" fmla="*/ 0 w 1389"/>
                <a:gd name="T61" fmla="*/ 0 h 8274"/>
                <a:gd name="T62" fmla="*/ 0 w 1389"/>
                <a:gd name="T63" fmla="*/ 0 h 8274"/>
                <a:gd name="T64" fmla="*/ 0 w 1389"/>
                <a:gd name="T65" fmla="*/ 0 h 8274"/>
                <a:gd name="T66" fmla="*/ 0 w 1389"/>
                <a:gd name="T67" fmla="*/ 0 h 8274"/>
                <a:gd name="T68" fmla="*/ 0 w 1389"/>
                <a:gd name="T69" fmla="*/ 0 h 8274"/>
                <a:gd name="T70" fmla="*/ 0 w 1389"/>
                <a:gd name="T71" fmla="*/ 0 h 8274"/>
                <a:gd name="T72" fmla="*/ 0 w 1389"/>
                <a:gd name="T73" fmla="*/ 0 h 8274"/>
                <a:gd name="T74" fmla="*/ 0 w 1389"/>
                <a:gd name="T75" fmla="*/ 0 h 8274"/>
                <a:gd name="T76" fmla="*/ 0 w 1389"/>
                <a:gd name="T77" fmla="*/ 0 h 8274"/>
                <a:gd name="T78" fmla="*/ 0 w 1389"/>
                <a:gd name="T79" fmla="*/ 0 h 8274"/>
                <a:gd name="T80" fmla="*/ 0 w 1389"/>
                <a:gd name="T81" fmla="*/ 0 h 8274"/>
                <a:gd name="T82" fmla="*/ 0 w 1389"/>
                <a:gd name="T83" fmla="*/ 0 h 8274"/>
                <a:gd name="T84" fmla="*/ 0 w 1389"/>
                <a:gd name="T85" fmla="*/ 0 h 8274"/>
                <a:gd name="T86" fmla="*/ 0 w 1389"/>
                <a:gd name="T87" fmla="*/ 0 h 8274"/>
                <a:gd name="T88" fmla="*/ 0 w 1389"/>
                <a:gd name="T89" fmla="*/ 0 h 8274"/>
                <a:gd name="T90" fmla="*/ 0 w 1389"/>
                <a:gd name="T91" fmla="*/ 0 h 8274"/>
                <a:gd name="T92" fmla="*/ 0 w 1389"/>
                <a:gd name="T93" fmla="*/ 0 h 8274"/>
                <a:gd name="T94" fmla="*/ 0 w 1389"/>
                <a:gd name="T95" fmla="*/ 0 h 8274"/>
                <a:gd name="T96" fmla="*/ 0 w 1389"/>
                <a:gd name="T97" fmla="*/ 0 h 8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9"/>
                <a:gd name="T148" fmla="*/ 0 h 8274"/>
                <a:gd name="T149" fmla="*/ 1389 w 1389"/>
                <a:gd name="T150" fmla="*/ 8274 h 8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9" h="8274">
                  <a:moveTo>
                    <a:pt x="375" y="374"/>
                  </a:moveTo>
                  <a:lnTo>
                    <a:pt x="365" y="323"/>
                  </a:lnTo>
                  <a:lnTo>
                    <a:pt x="353" y="277"/>
                  </a:lnTo>
                  <a:lnTo>
                    <a:pt x="341" y="235"/>
                  </a:lnTo>
                  <a:lnTo>
                    <a:pt x="328" y="197"/>
                  </a:lnTo>
                  <a:lnTo>
                    <a:pt x="315" y="163"/>
                  </a:lnTo>
                  <a:lnTo>
                    <a:pt x="301" y="133"/>
                  </a:lnTo>
                  <a:lnTo>
                    <a:pt x="286" y="107"/>
                  </a:lnTo>
                  <a:lnTo>
                    <a:pt x="272" y="84"/>
                  </a:lnTo>
                  <a:lnTo>
                    <a:pt x="256" y="64"/>
                  </a:lnTo>
                  <a:lnTo>
                    <a:pt x="241" y="47"/>
                  </a:lnTo>
                  <a:lnTo>
                    <a:pt x="225" y="34"/>
                  </a:lnTo>
                  <a:lnTo>
                    <a:pt x="210" y="23"/>
                  </a:lnTo>
                  <a:lnTo>
                    <a:pt x="194" y="14"/>
                  </a:lnTo>
                  <a:lnTo>
                    <a:pt x="179" y="8"/>
                  </a:lnTo>
                  <a:lnTo>
                    <a:pt x="163" y="3"/>
                  </a:lnTo>
                  <a:lnTo>
                    <a:pt x="148" y="1"/>
                  </a:lnTo>
                  <a:lnTo>
                    <a:pt x="133" y="0"/>
                  </a:lnTo>
                  <a:lnTo>
                    <a:pt x="119" y="1"/>
                  </a:lnTo>
                  <a:lnTo>
                    <a:pt x="104" y="3"/>
                  </a:lnTo>
                  <a:lnTo>
                    <a:pt x="90" y="6"/>
                  </a:lnTo>
                  <a:lnTo>
                    <a:pt x="77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3" y="25"/>
                  </a:lnTo>
                  <a:lnTo>
                    <a:pt x="25" y="36"/>
                  </a:lnTo>
                  <a:lnTo>
                    <a:pt x="12" y="46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961" y="8274"/>
                  </a:lnTo>
                  <a:lnTo>
                    <a:pt x="1389" y="8274"/>
                  </a:lnTo>
                  <a:lnTo>
                    <a:pt x="1350" y="7958"/>
                  </a:lnTo>
                  <a:lnTo>
                    <a:pt x="1299" y="7549"/>
                  </a:lnTo>
                  <a:lnTo>
                    <a:pt x="1238" y="7063"/>
                  </a:lnTo>
                  <a:lnTo>
                    <a:pt x="1170" y="6513"/>
                  </a:lnTo>
                  <a:lnTo>
                    <a:pt x="1095" y="5915"/>
                  </a:lnTo>
                  <a:lnTo>
                    <a:pt x="1016" y="5285"/>
                  </a:lnTo>
                  <a:lnTo>
                    <a:pt x="934" y="4636"/>
                  </a:lnTo>
                  <a:lnTo>
                    <a:pt x="852" y="3982"/>
                  </a:lnTo>
                  <a:lnTo>
                    <a:pt x="770" y="3339"/>
                  </a:lnTo>
                  <a:lnTo>
                    <a:pt x="691" y="2722"/>
                  </a:lnTo>
                  <a:lnTo>
                    <a:pt x="617" y="2145"/>
                  </a:lnTo>
                  <a:lnTo>
                    <a:pt x="549" y="1623"/>
                  </a:lnTo>
                  <a:lnTo>
                    <a:pt x="489" y="1170"/>
                  </a:lnTo>
                  <a:lnTo>
                    <a:pt x="439" y="801"/>
                  </a:lnTo>
                  <a:lnTo>
                    <a:pt x="418" y="653"/>
                  </a:lnTo>
                  <a:lnTo>
                    <a:pt x="400" y="532"/>
                  </a:lnTo>
                  <a:lnTo>
                    <a:pt x="386" y="437"/>
                  </a:lnTo>
                  <a:lnTo>
                    <a:pt x="375" y="374"/>
                  </a:lnTo>
                  <a:close/>
                </a:path>
              </a:pathLst>
            </a:custGeom>
            <a:solidFill>
              <a:srgbClr val="8B70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6" name="Freeform 85"/>
            <p:cNvSpPr>
              <a:spLocks/>
            </p:cNvSpPr>
            <p:nvPr/>
          </p:nvSpPr>
          <p:spPr bwMode="auto">
            <a:xfrm>
              <a:off x="2565" y="585"/>
              <a:ext cx="491" cy="491"/>
            </a:xfrm>
            <a:custGeom>
              <a:avLst/>
              <a:gdLst>
                <a:gd name="T0" fmla="*/ 0 w 7362"/>
                <a:gd name="T1" fmla="*/ 0 h 7363"/>
                <a:gd name="T2" fmla="*/ 0 w 7362"/>
                <a:gd name="T3" fmla="*/ 0 h 7363"/>
                <a:gd name="T4" fmla="*/ 0 w 7362"/>
                <a:gd name="T5" fmla="*/ 0 h 7363"/>
                <a:gd name="T6" fmla="*/ 0 w 7362"/>
                <a:gd name="T7" fmla="*/ 0 h 7363"/>
                <a:gd name="T8" fmla="*/ 0 w 7362"/>
                <a:gd name="T9" fmla="*/ 0 h 7363"/>
                <a:gd name="T10" fmla="*/ 0 w 7362"/>
                <a:gd name="T11" fmla="*/ 0 h 7363"/>
                <a:gd name="T12" fmla="*/ 0 w 7362"/>
                <a:gd name="T13" fmla="*/ 0 h 7363"/>
                <a:gd name="T14" fmla="*/ 0 w 7362"/>
                <a:gd name="T15" fmla="*/ 0 h 7363"/>
                <a:gd name="T16" fmla="*/ 0 w 7362"/>
                <a:gd name="T17" fmla="*/ 0 h 7363"/>
                <a:gd name="T18" fmla="*/ 0 w 7362"/>
                <a:gd name="T19" fmla="*/ 0 h 7363"/>
                <a:gd name="T20" fmla="*/ 0 w 7362"/>
                <a:gd name="T21" fmla="*/ 0 h 7363"/>
                <a:gd name="T22" fmla="*/ 0 w 7362"/>
                <a:gd name="T23" fmla="*/ 0 h 7363"/>
                <a:gd name="T24" fmla="*/ 0 w 7362"/>
                <a:gd name="T25" fmla="*/ 0 h 7363"/>
                <a:gd name="T26" fmla="*/ 0 w 7362"/>
                <a:gd name="T27" fmla="*/ 0 h 7363"/>
                <a:gd name="T28" fmla="*/ 0 w 7362"/>
                <a:gd name="T29" fmla="*/ 0 h 7363"/>
                <a:gd name="T30" fmla="*/ 0 w 7362"/>
                <a:gd name="T31" fmla="*/ 0 h 7363"/>
                <a:gd name="T32" fmla="*/ 0 w 7362"/>
                <a:gd name="T33" fmla="*/ 0 h 7363"/>
                <a:gd name="T34" fmla="*/ 0 w 7362"/>
                <a:gd name="T35" fmla="*/ 0 h 7363"/>
                <a:gd name="T36" fmla="*/ 0 w 7362"/>
                <a:gd name="T37" fmla="*/ 0 h 7363"/>
                <a:gd name="T38" fmla="*/ 0 w 7362"/>
                <a:gd name="T39" fmla="*/ 0 h 7363"/>
                <a:gd name="T40" fmla="*/ 0 w 7362"/>
                <a:gd name="T41" fmla="*/ 0 h 7363"/>
                <a:gd name="T42" fmla="*/ 0 w 7362"/>
                <a:gd name="T43" fmla="*/ 0 h 7363"/>
                <a:gd name="T44" fmla="*/ 0 w 7362"/>
                <a:gd name="T45" fmla="*/ 0 h 7363"/>
                <a:gd name="T46" fmla="*/ 0 w 7362"/>
                <a:gd name="T47" fmla="*/ 0 h 7363"/>
                <a:gd name="T48" fmla="*/ 0 w 7362"/>
                <a:gd name="T49" fmla="*/ 0 h 7363"/>
                <a:gd name="T50" fmla="*/ 0 w 7362"/>
                <a:gd name="T51" fmla="*/ 0 h 7363"/>
                <a:gd name="T52" fmla="*/ 0 w 7362"/>
                <a:gd name="T53" fmla="*/ 0 h 7363"/>
                <a:gd name="T54" fmla="*/ 0 w 7362"/>
                <a:gd name="T55" fmla="*/ 0 h 7363"/>
                <a:gd name="T56" fmla="*/ 0 w 7362"/>
                <a:gd name="T57" fmla="*/ 0 h 7363"/>
                <a:gd name="T58" fmla="*/ 0 w 7362"/>
                <a:gd name="T59" fmla="*/ 0 h 7363"/>
                <a:gd name="T60" fmla="*/ 0 w 7362"/>
                <a:gd name="T61" fmla="*/ 0 h 7363"/>
                <a:gd name="T62" fmla="*/ 0 w 7362"/>
                <a:gd name="T63" fmla="*/ 0 h 7363"/>
                <a:gd name="T64" fmla="*/ 0 w 7362"/>
                <a:gd name="T65" fmla="*/ 0 h 7363"/>
                <a:gd name="T66" fmla="*/ 0 w 7362"/>
                <a:gd name="T67" fmla="*/ 0 h 7363"/>
                <a:gd name="T68" fmla="*/ 0 w 7362"/>
                <a:gd name="T69" fmla="*/ 0 h 7363"/>
                <a:gd name="T70" fmla="*/ 0 w 7362"/>
                <a:gd name="T71" fmla="*/ 0 h 7363"/>
                <a:gd name="T72" fmla="*/ 0 w 7362"/>
                <a:gd name="T73" fmla="*/ 0 h 7363"/>
                <a:gd name="T74" fmla="*/ 0 w 7362"/>
                <a:gd name="T75" fmla="*/ 0 h 7363"/>
                <a:gd name="T76" fmla="*/ 0 w 7362"/>
                <a:gd name="T77" fmla="*/ 0 h 7363"/>
                <a:gd name="T78" fmla="*/ 0 w 7362"/>
                <a:gd name="T79" fmla="*/ 0 h 7363"/>
                <a:gd name="T80" fmla="*/ 0 w 7362"/>
                <a:gd name="T81" fmla="*/ 0 h 7363"/>
                <a:gd name="T82" fmla="*/ 0 w 7362"/>
                <a:gd name="T83" fmla="*/ 0 h 7363"/>
                <a:gd name="T84" fmla="*/ 0 w 7362"/>
                <a:gd name="T85" fmla="*/ 0 h 73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362"/>
                <a:gd name="T130" fmla="*/ 0 h 7363"/>
                <a:gd name="T131" fmla="*/ 7362 w 7362"/>
                <a:gd name="T132" fmla="*/ 7363 h 736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362" h="7363">
                  <a:moveTo>
                    <a:pt x="7362" y="3681"/>
                  </a:moveTo>
                  <a:lnTo>
                    <a:pt x="7357" y="3871"/>
                  </a:lnTo>
                  <a:lnTo>
                    <a:pt x="7343" y="4058"/>
                  </a:lnTo>
                  <a:lnTo>
                    <a:pt x="7319" y="4242"/>
                  </a:lnTo>
                  <a:lnTo>
                    <a:pt x="7287" y="4423"/>
                  </a:lnTo>
                  <a:lnTo>
                    <a:pt x="7246" y="4601"/>
                  </a:lnTo>
                  <a:lnTo>
                    <a:pt x="7196" y="4776"/>
                  </a:lnTo>
                  <a:lnTo>
                    <a:pt x="7138" y="4948"/>
                  </a:lnTo>
                  <a:lnTo>
                    <a:pt x="7072" y="5115"/>
                  </a:lnTo>
                  <a:lnTo>
                    <a:pt x="6999" y="5278"/>
                  </a:lnTo>
                  <a:lnTo>
                    <a:pt x="6917" y="5437"/>
                  </a:lnTo>
                  <a:lnTo>
                    <a:pt x="6829" y="5591"/>
                  </a:lnTo>
                  <a:lnTo>
                    <a:pt x="6733" y="5740"/>
                  </a:lnTo>
                  <a:lnTo>
                    <a:pt x="6630" y="5884"/>
                  </a:lnTo>
                  <a:lnTo>
                    <a:pt x="6521" y="6023"/>
                  </a:lnTo>
                  <a:lnTo>
                    <a:pt x="6405" y="6157"/>
                  </a:lnTo>
                  <a:lnTo>
                    <a:pt x="6284" y="6285"/>
                  </a:lnTo>
                  <a:lnTo>
                    <a:pt x="6156" y="6407"/>
                  </a:lnTo>
                  <a:lnTo>
                    <a:pt x="6022" y="6522"/>
                  </a:lnTo>
                  <a:lnTo>
                    <a:pt x="5883" y="6632"/>
                  </a:lnTo>
                  <a:lnTo>
                    <a:pt x="5739" y="6734"/>
                  </a:lnTo>
                  <a:lnTo>
                    <a:pt x="5590" y="6830"/>
                  </a:lnTo>
                  <a:lnTo>
                    <a:pt x="5435" y="6918"/>
                  </a:lnTo>
                  <a:lnTo>
                    <a:pt x="5277" y="7000"/>
                  </a:lnTo>
                  <a:lnTo>
                    <a:pt x="5114" y="7073"/>
                  </a:lnTo>
                  <a:lnTo>
                    <a:pt x="4947" y="7139"/>
                  </a:lnTo>
                  <a:lnTo>
                    <a:pt x="4776" y="7197"/>
                  </a:lnTo>
                  <a:lnTo>
                    <a:pt x="4601" y="7247"/>
                  </a:lnTo>
                  <a:lnTo>
                    <a:pt x="4423" y="7288"/>
                  </a:lnTo>
                  <a:lnTo>
                    <a:pt x="4242" y="7320"/>
                  </a:lnTo>
                  <a:lnTo>
                    <a:pt x="4057" y="7344"/>
                  </a:lnTo>
                  <a:lnTo>
                    <a:pt x="3869" y="7358"/>
                  </a:lnTo>
                  <a:lnTo>
                    <a:pt x="3680" y="7363"/>
                  </a:lnTo>
                  <a:lnTo>
                    <a:pt x="3491" y="7358"/>
                  </a:lnTo>
                  <a:lnTo>
                    <a:pt x="3304" y="7344"/>
                  </a:lnTo>
                  <a:lnTo>
                    <a:pt x="3120" y="7320"/>
                  </a:lnTo>
                  <a:lnTo>
                    <a:pt x="2938" y="7288"/>
                  </a:lnTo>
                  <a:lnTo>
                    <a:pt x="2760" y="7247"/>
                  </a:lnTo>
                  <a:lnTo>
                    <a:pt x="2586" y="7197"/>
                  </a:lnTo>
                  <a:lnTo>
                    <a:pt x="2415" y="7139"/>
                  </a:lnTo>
                  <a:lnTo>
                    <a:pt x="2248" y="7073"/>
                  </a:lnTo>
                  <a:lnTo>
                    <a:pt x="2085" y="7000"/>
                  </a:lnTo>
                  <a:lnTo>
                    <a:pt x="1926" y="6918"/>
                  </a:lnTo>
                  <a:lnTo>
                    <a:pt x="1772" y="6830"/>
                  </a:lnTo>
                  <a:lnTo>
                    <a:pt x="1623" y="6734"/>
                  </a:lnTo>
                  <a:lnTo>
                    <a:pt x="1478" y="6632"/>
                  </a:lnTo>
                  <a:lnTo>
                    <a:pt x="1339" y="6522"/>
                  </a:lnTo>
                  <a:lnTo>
                    <a:pt x="1206" y="6407"/>
                  </a:lnTo>
                  <a:lnTo>
                    <a:pt x="1078" y="6285"/>
                  </a:lnTo>
                  <a:lnTo>
                    <a:pt x="956" y="6157"/>
                  </a:lnTo>
                  <a:lnTo>
                    <a:pt x="840" y="6023"/>
                  </a:lnTo>
                  <a:lnTo>
                    <a:pt x="731" y="5884"/>
                  </a:lnTo>
                  <a:lnTo>
                    <a:pt x="628" y="5740"/>
                  </a:lnTo>
                  <a:lnTo>
                    <a:pt x="533" y="5591"/>
                  </a:lnTo>
                  <a:lnTo>
                    <a:pt x="444" y="5437"/>
                  </a:lnTo>
                  <a:lnTo>
                    <a:pt x="363" y="5278"/>
                  </a:lnTo>
                  <a:lnTo>
                    <a:pt x="289" y="5115"/>
                  </a:lnTo>
                  <a:lnTo>
                    <a:pt x="223" y="4948"/>
                  </a:lnTo>
                  <a:lnTo>
                    <a:pt x="165" y="4776"/>
                  </a:lnTo>
                  <a:lnTo>
                    <a:pt x="116" y="4601"/>
                  </a:lnTo>
                  <a:lnTo>
                    <a:pt x="75" y="4423"/>
                  </a:lnTo>
                  <a:lnTo>
                    <a:pt x="42" y="4242"/>
                  </a:lnTo>
                  <a:lnTo>
                    <a:pt x="19" y="4058"/>
                  </a:lnTo>
                  <a:lnTo>
                    <a:pt x="5" y="3871"/>
                  </a:lnTo>
                  <a:lnTo>
                    <a:pt x="0" y="3681"/>
                  </a:lnTo>
                  <a:lnTo>
                    <a:pt x="5" y="3492"/>
                  </a:lnTo>
                  <a:lnTo>
                    <a:pt x="19" y="3305"/>
                  </a:lnTo>
                  <a:lnTo>
                    <a:pt x="42" y="3121"/>
                  </a:lnTo>
                  <a:lnTo>
                    <a:pt x="75" y="2940"/>
                  </a:lnTo>
                  <a:lnTo>
                    <a:pt x="116" y="2762"/>
                  </a:lnTo>
                  <a:lnTo>
                    <a:pt x="165" y="2587"/>
                  </a:lnTo>
                  <a:lnTo>
                    <a:pt x="223" y="2416"/>
                  </a:lnTo>
                  <a:lnTo>
                    <a:pt x="289" y="2249"/>
                  </a:lnTo>
                  <a:lnTo>
                    <a:pt x="363" y="2086"/>
                  </a:lnTo>
                  <a:lnTo>
                    <a:pt x="444" y="1927"/>
                  </a:lnTo>
                  <a:lnTo>
                    <a:pt x="533" y="1773"/>
                  </a:lnTo>
                  <a:lnTo>
                    <a:pt x="628" y="1624"/>
                  </a:lnTo>
                  <a:lnTo>
                    <a:pt x="731" y="1478"/>
                  </a:lnTo>
                  <a:lnTo>
                    <a:pt x="840" y="1339"/>
                  </a:lnTo>
                  <a:lnTo>
                    <a:pt x="956" y="1206"/>
                  </a:lnTo>
                  <a:lnTo>
                    <a:pt x="1078" y="1078"/>
                  </a:lnTo>
                  <a:lnTo>
                    <a:pt x="1206" y="956"/>
                  </a:lnTo>
                  <a:lnTo>
                    <a:pt x="1339" y="840"/>
                  </a:lnTo>
                  <a:lnTo>
                    <a:pt x="1478" y="731"/>
                  </a:lnTo>
                  <a:lnTo>
                    <a:pt x="1623" y="629"/>
                  </a:lnTo>
                  <a:lnTo>
                    <a:pt x="1772" y="533"/>
                  </a:lnTo>
                  <a:lnTo>
                    <a:pt x="1926" y="444"/>
                  </a:lnTo>
                  <a:lnTo>
                    <a:pt x="2085" y="363"/>
                  </a:lnTo>
                  <a:lnTo>
                    <a:pt x="2248" y="289"/>
                  </a:lnTo>
                  <a:lnTo>
                    <a:pt x="2415" y="223"/>
                  </a:lnTo>
                  <a:lnTo>
                    <a:pt x="2586" y="166"/>
                  </a:lnTo>
                  <a:lnTo>
                    <a:pt x="2760" y="116"/>
                  </a:lnTo>
                  <a:lnTo>
                    <a:pt x="2938" y="75"/>
                  </a:lnTo>
                  <a:lnTo>
                    <a:pt x="3120" y="42"/>
                  </a:lnTo>
                  <a:lnTo>
                    <a:pt x="3304" y="19"/>
                  </a:lnTo>
                  <a:lnTo>
                    <a:pt x="3491" y="5"/>
                  </a:lnTo>
                  <a:lnTo>
                    <a:pt x="3680" y="0"/>
                  </a:lnTo>
                  <a:lnTo>
                    <a:pt x="3869" y="5"/>
                  </a:lnTo>
                  <a:lnTo>
                    <a:pt x="4057" y="19"/>
                  </a:lnTo>
                  <a:lnTo>
                    <a:pt x="4242" y="42"/>
                  </a:lnTo>
                  <a:lnTo>
                    <a:pt x="4423" y="75"/>
                  </a:lnTo>
                  <a:lnTo>
                    <a:pt x="4601" y="116"/>
                  </a:lnTo>
                  <a:lnTo>
                    <a:pt x="4776" y="166"/>
                  </a:lnTo>
                  <a:lnTo>
                    <a:pt x="4947" y="223"/>
                  </a:lnTo>
                  <a:lnTo>
                    <a:pt x="5114" y="289"/>
                  </a:lnTo>
                  <a:lnTo>
                    <a:pt x="5277" y="363"/>
                  </a:lnTo>
                  <a:lnTo>
                    <a:pt x="5435" y="444"/>
                  </a:lnTo>
                  <a:lnTo>
                    <a:pt x="5590" y="533"/>
                  </a:lnTo>
                  <a:lnTo>
                    <a:pt x="5739" y="629"/>
                  </a:lnTo>
                  <a:lnTo>
                    <a:pt x="5883" y="731"/>
                  </a:lnTo>
                  <a:lnTo>
                    <a:pt x="6022" y="840"/>
                  </a:lnTo>
                  <a:lnTo>
                    <a:pt x="6156" y="956"/>
                  </a:lnTo>
                  <a:lnTo>
                    <a:pt x="6284" y="1078"/>
                  </a:lnTo>
                  <a:lnTo>
                    <a:pt x="6405" y="1206"/>
                  </a:lnTo>
                  <a:lnTo>
                    <a:pt x="6521" y="1339"/>
                  </a:lnTo>
                  <a:lnTo>
                    <a:pt x="6630" y="1478"/>
                  </a:lnTo>
                  <a:lnTo>
                    <a:pt x="6733" y="1624"/>
                  </a:lnTo>
                  <a:lnTo>
                    <a:pt x="6829" y="1773"/>
                  </a:lnTo>
                  <a:lnTo>
                    <a:pt x="6917" y="1927"/>
                  </a:lnTo>
                  <a:lnTo>
                    <a:pt x="6999" y="2086"/>
                  </a:lnTo>
                  <a:lnTo>
                    <a:pt x="7072" y="2249"/>
                  </a:lnTo>
                  <a:lnTo>
                    <a:pt x="7138" y="2416"/>
                  </a:lnTo>
                  <a:lnTo>
                    <a:pt x="7196" y="2587"/>
                  </a:lnTo>
                  <a:lnTo>
                    <a:pt x="7246" y="2762"/>
                  </a:lnTo>
                  <a:lnTo>
                    <a:pt x="7287" y="2940"/>
                  </a:lnTo>
                  <a:lnTo>
                    <a:pt x="7319" y="3121"/>
                  </a:lnTo>
                  <a:lnTo>
                    <a:pt x="7343" y="3305"/>
                  </a:lnTo>
                  <a:lnTo>
                    <a:pt x="7357" y="3492"/>
                  </a:lnTo>
                  <a:lnTo>
                    <a:pt x="7362" y="3681"/>
                  </a:lnTo>
                  <a:close/>
                </a:path>
              </a:pathLst>
            </a:custGeom>
            <a:solidFill>
              <a:srgbClr val="95B1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7" name="Freeform 86"/>
            <p:cNvSpPr>
              <a:spLocks/>
            </p:cNvSpPr>
            <p:nvPr/>
          </p:nvSpPr>
          <p:spPr bwMode="auto">
            <a:xfrm>
              <a:off x="2594" y="614"/>
              <a:ext cx="433" cy="433"/>
            </a:xfrm>
            <a:custGeom>
              <a:avLst/>
              <a:gdLst>
                <a:gd name="T0" fmla="*/ 0 w 6504"/>
                <a:gd name="T1" fmla="*/ 0 h 6505"/>
                <a:gd name="T2" fmla="*/ 0 w 6504"/>
                <a:gd name="T3" fmla="*/ 0 h 6505"/>
                <a:gd name="T4" fmla="*/ 0 w 6504"/>
                <a:gd name="T5" fmla="*/ 0 h 6505"/>
                <a:gd name="T6" fmla="*/ 0 w 6504"/>
                <a:gd name="T7" fmla="*/ 0 h 6505"/>
                <a:gd name="T8" fmla="*/ 0 w 6504"/>
                <a:gd name="T9" fmla="*/ 0 h 6505"/>
                <a:gd name="T10" fmla="*/ 0 w 6504"/>
                <a:gd name="T11" fmla="*/ 0 h 6505"/>
                <a:gd name="T12" fmla="*/ 0 w 6504"/>
                <a:gd name="T13" fmla="*/ 0 h 6505"/>
                <a:gd name="T14" fmla="*/ 0 w 6504"/>
                <a:gd name="T15" fmla="*/ 0 h 6505"/>
                <a:gd name="T16" fmla="*/ 0 w 6504"/>
                <a:gd name="T17" fmla="*/ 0 h 6505"/>
                <a:gd name="T18" fmla="*/ 0 w 6504"/>
                <a:gd name="T19" fmla="*/ 0 h 6505"/>
                <a:gd name="T20" fmla="*/ 0 w 6504"/>
                <a:gd name="T21" fmla="*/ 0 h 6505"/>
                <a:gd name="T22" fmla="*/ 0 w 6504"/>
                <a:gd name="T23" fmla="*/ 0 h 6505"/>
                <a:gd name="T24" fmla="*/ 0 w 6504"/>
                <a:gd name="T25" fmla="*/ 0 h 6505"/>
                <a:gd name="T26" fmla="*/ 0 w 6504"/>
                <a:gd name="T27" fmla="*/ 0 h 6505"/>
                <a:gd name="T28" fmla="*/ 0 w 6504"/>
                <a:gd name="T29" fmla="*/ 0 h 6505"/>
                <a:gd name="T30" fmla="*/ 0 w 6504"/>
                <a:gd name="T31" fmla="*/ 0 h 6505"/>
                <a:gd name="T32" fmla="*/ 0 w 6504"/>
                <a:gd name="T33" fmla="*/ 0 h 6505"/>
                <a:gd name="T34" fmla="*/ 0 w 6504"/>
                <a:gd name="T35" fmla="*/ 0 h 6505"/>
                <a:gd name="T36" fmla="*/ 0 w 6504"/>
                <a:gd name="T37" fmla="*/ 0 h 6505"/>
                <a:gd name="T38" fmla="*/ 0 w 6504"/>
                <a:gd name="T39" fmla="*/ 0 h 6505"/>
                <a:gd name="T40" fmla="*/ 0 w 6504"/>
                <a:gd name="T41" fmla="*/ 0 h 6505"/>
                <a:gd name="T42" fmla="*/ 0 w 6504"/>
                <a:gd name="T43" fmla="*/ 0 h 6505"/>
                <a:gd name="T44" fmla="*/ 0 w 6504"/>
                <a:gd name="T45" fmla="*/ 0 h 6505"/>
                <a:gd name="T46" fmla="*/ 0 w 6504"/>
                <a:gd name="T47" fmla="*/ 0 h 6505"/>
                <a:gd name="T48" fmla="*/ 0 w 6504"/>
                <a:gd name="T49" fmla="*/ 0 h 6505"/>
                <a:gd name="T50" fmla="*/ 0 w 6504"/>
                <a:gd name="T51" fmla="*/ 0 h 6505"/>
                <a:gd name="T52" fmla="*/ 0 w 6504"/>
                <a:gd name="T53" fmla="*/ 0 h 6505"/>
                <a:gd name="T54" fmla="*/ 0 w 6504"/>
                <a:gd name="T55" fmla="*/ 0 h 6505"/>
                <a:gd name="T56" fmla="*/ 0 w 6504"/>
                <a:gd name="T57" fmla="*/ 0 h 6505"/>
                <a:gd name="T58" fmla="*/ 0 w 6504"/>
                <a:gd name="T59" fmla="*/ 0 h 6505"/>
                <a:gd name="T60" fmla="*/ 0 w 6504"/>
                <a:gd name="T61" fmla="*/ 0 h 6505"/>
                <a:gd name="T62" fmla="*/ 0 w 6504"/>
                <a:gd name="T63" fmla="*/ 0 h 6505"/>
                <a:gd name="T64" fmla="*/ 0 w 6504"/>
                <a:gd name="T65" fmla="*/ 0 h 6505"/>
                <a:gd name="T66" fmla="*/ 0 w 6504"/>
                <a:gd name="T67" fmla="*/ 0 h 6505"/>
                <a:gd name="T68" fmla="*/ 0 w 6504"/>
                <a:gd name="T69" fmla="*/ 0 h 6505"/>
                <a:gd name="T70" fmla="*/ 0 w 6504"/>
                <a:gd name="T71" fmla="*/ 0 h 6505"/>
                <a:gd name="T72" fmla="*/ 0 w 6504"/>
                <a:gd name="T73" fmla="*/ 0 h 6505"/>
                <a:gd name="T74" fmla="*/ 0 w 6504"/>
                <a:gd name="T75" fmla="*/ 0 h 6505"/>
                <a:gd name="T76" fmla="*/ 0 w 6504"/>
                <a:gd name="T77" fmla="*/ 0 h 6505"/>
                <a:gd name="T78" fmla="*/ 0 w 6504"/>
                <a:gd name="T79" fmla="*/ 0 h 6505"/>
                <a:gd name="T80" fmla="*/ 0 w 6504"/>
                <a:gd name="T81" fmla="*/ 0 h 6505"/>
                <a:gd name="T82" fmla="*/ 0 w 6504"/>
                <a:gd name="T83" fmla="*/ 0 h 6505"/>
                <a:gd name="T84" fmla="*/ 0 w 6504"/>
                <a:gd name="T85" fmla="*/ 0 h 65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504"/>
                <a:gd name="T130" fmla="*/ 0 h 6505"/>
                <a:gd name="T131" fmla="*/ 6504 w 6504"/>
                <a:gd name="T132" fmla="*/ 6505 h 65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504" h="6505">
                  <a:moveTo>
                    <a:pt x="6504" y="3252"/>
                  </a:moveTo>
                  <a:lnTo>
                    <a:pt x="6500" y="3420"/>
                  </a:lnTo>
                  <a:lnTo>
                    <a:pt x="6487" y="3585"/>
                  </a:lnTo>
                  <a:lnTo>
                    <a:pt x="6466" y="3748"/>
                  </a:lnTo>
                  <a:lnTo>
                    <a:pt x="6438" y="3908"/>
                  </a:lnTo>
                  <a:lnTo>
                    <a:pt x="6401" y="4065"/>
                  </a:lnTo>
                  <a:lnTo>
                    <a:pt x="6358" y="4219"/>
                  </a:lnTo>
                  <a:lnTo>
                    <a:pt x="6306" y="4370"/>
                  </a:lnTo>
                  <a:lnTo>
                    <a:pt x="6248" y="4519"/>
                  </a:lnTo>
                  <a:lnTo>
                    <a:pt x="6183" y="4663"/>
                  </a:lnTo>
                  <a:lnTo>
                    <a:pt x="6111" y="4803"/>
                  </a:lnTo>
                  <a:lnTo>
                    <a:pt x="6033" y="4939"/>
                  </a:lnTo>
                  <a:lnTo>
                    <a:pt x="5948" y="5071"/>
                  </a:lnTo>
                  <a:lnTo>
                    <a:pt x="5858" y="5199"/>
                  </a:lnTo>
                  <a:lnTo>
                    <a:pt x="5761" y="5322"/>
                  </a:lnTo>
                  <a:lnTo>
                    <a:pt x="5659" y="5440"/>
                  </a:lnTo>
                  <a:lnTo>
                    <a:pt x="5551" y="5552"/>
                  </a:lnTo>
                  <a:lnTo>
                    <a:pt x="5438" y="5660"/>
                  </a:lnTo>
                  <a:lnTo>
                    <a:pt x="5320" y="5762"/>
                  </a:lnTo>
                  <a:lnTo>
                    <a:pt x="5198" y="5859"/>
                  </a:lnTo>
                  <a:lnTo>
                    <a:pt x="5070" y="5950"/>
                  </a:lnTo>
                  <a:lnTo>
                    <a:pt x="4938" y="6034"/>
                  </a:lnTo>
                  <a:lnTo>
                    <a:pt x="4802" y="6112"/>
                  </a:lnTo>
                  <a:lnTo>
                    <a:pt x="4662" y="6184"/>
                  </a:lnTo>
                  <a:lnTo>
                    <a:pt x="4518" y="6249"/>
                  </a:lnTo>
                  <a:lnTo>
                    <a:pt x="4370" y="6308"/>
                  </a:lnTo>
                  <a:lnTo>
                    <a:pt x="4219" y="6359"/>
                  </a:lnTo>
                  <a:lnTo>
                    <a:pt x="4065" y="6402"/>
                  </a:lnTo>
                  <a:lnTo>
                    <a:pt x="3907" y="6439"/>
                  </a:lnTo>
                  <a:lnTo>
                    <a:pt x="3747" y="6467"/>
                  </a:lnTo>
                  <a:lnTo>
                    <a:pt x="3585" y="6488"/>
                  </a:lnTo>
                  <a:lnTo>
                    <a:pt x="3418" y="6501"/>
                  </a:lnTo>
                  <a:lnTo>
                    <a:pt x="3251" y="6505"/>
                  </a:lnTo>
                  <a:lnTo>
                    <a:pt x="3084" y="6501"/>
                  </a:lnTo>
                  <a:lnTo>
                    <a:pt x="2919" y="6488"/>
                  </a:lnTo>
                  <a:lnTo>
                    <a:pt x="2756" y="6467"/>
                  </a:lnTo>
                  <a:lnTo>
                    <a:pt x="2596" y="6439"/>
                  </a:lnTo>
                  <a:lnTo>
                    <a:pt x="2438" y="6402"/>
                  </a:lnTo>
                  <a:lnTo>
                    <a:pt x="2284" y="6359"/>
                  </a:lnTo>
                  <a:lnTo>
                    <a:pt x="2133" y="6308"/>
                  </a:lnTo>
                  <a:lnTo>
                    <a:pt x="1985" y="6249"/>
                  </a:lnTo>
                  <a:lnTo>
                    <a:pt x="1841" y="6184"/>
                  </a:lnTo>
                  <a:lnTo>
                    <a:pt x="1701" y="6112"/>
                  </a:lnTo>
                  <a:lnTo>
                    <a:pt x="1565" y="6034"/>
                  </a:lnTo>
                  <a:lnTo>
                    <a:pt x="1433" y="5950"/>
                  </a:lnTo>
                  <a:lnTo>
                    <a:pt x="1306" y="5859"/>
                  </a:lnTo>
                  <a:lnTo>
                    <a:pt x="1183" y="5762"/>
                  </a:lnTo>
                  <a:lnTo>
                    <a:pt x="1065" y="5660"/>
                  </a:lnTo>
                  <a:lnTo>
                    <a:pt x="952" y="5552"/>
                  </a:lnTo>
                  <a:lnTo>
                    <a:pt x="844" y="5440"/>
                  </a:lnTo>
                  <a:lnTo>
                    <a:pt x="742" y="5322"/>
                  </a:lnTo>
                  <a:lnTo>
                    <a:pt x="646" y="5199"/>
                  </a:lnTo>
                  <a:lnTo>
                    <a:pt x="555" y="5071"/>
                  </a:lnTo>
                  <a:lnTo>
                    <a:pt x="470" y="4939"/>
                  </a:lnTo>
                  <a:lnTo>
                    <a:pt x="392" y="4803"/>
                  </a:lnTo>
                  <a:lnTo>
                    <a:pt x="320" y="4663"/>
                  </a:lnTo>
                  <a:lnTo>
                    <a:pt x="255" y="4519"/>
                  </a:lnTo>
                  <a:lnTo>
                    <a:pt x="197" y="4370"/>
                  </a:lnTo>
                  <a:lnTo>
                    <a:pt x="146" y="4219"/>
                  </a:lnTo>
                  <a:lnTo>
                    <a:pt x="102" y="4065"/>
                  </a:lnTo>
                  <a:lnTo>
                    <a:pt x="66" y="3908"/>
                  </a:lnTo>
                  <a:lnTo>
                    <a:pt x="37" y="3748"/>
                  </a:lnTo>
                  <a:lnTo>
                    <a:pt x="17" y="3585"/>
                  </a:lnTo>
                  <a:lnTo>
                    <a:pt x="4" y="3420"/>
                  </a:lnTo>
                  <a:lnTo>
                    <a:pt x="0" y="3252"/>
                  </a:lnTo>
                  <a:lnTo>
                    <a:pt x="4" y="3085"/>
                  </a:lnTo>
                  <a:lnTo>
                    <a:pt x="17" y="2920"/>
                  </a:lnTo>
                  <a:lnTo>
                    <a:pt x="37" y="2757"/>
                  </a:lnTo>
                  <a:lnTo>
                    <a:pt x="66" y="2597"/>
                  </a:lnTo>
                  <a:lnTo>
                    <a:pt x="102" y="2440"/>
                  </a:lnTo>
                  <a:lnTo>
                    <a:pt x="146" y="2285"/>
                  </a:lnTo>
                  <a:lnTo>
                    <a:pt x="197" y="2134"/>
                  </a:lnTo>
                  <a:lnTo>
                    <a:pt x="255" y="1987"/>
                  </a:lnTo>
                  <a:lnTo>
                    <a:pt x="320" y="1843"/>
                  </a:lnTo>
                  <a:lnTo>
                    <a:pt x="392" y="1703"/>
                  </a:lnTo>
                  <a:lnTo>
                    <a:pt x="470" y="1566"/>
                  </a:lnTo>
                  <a:lnTo>
                    <a:pt x="555" y="1434"/>
                  </a:lnTo>
                  <a:lnTo>
                    <a:pt x="646" y="1307"/>
                  </a:lnTo>
                  <a:lnTo>
                    <a:pt x="742" y="1184"/>
                  </a:lnTo>
                  <a:lnTo>
                    <a:pt x="844" y="1065"/>
                  </a:lnTo>
                  <a:lnTo>
                    <a:pt x="952" y="952"/>
                  </a:lnTo>
                  <a:lnTo>
                    <a:pt x="1065" y="845"/>
                  </a:lnTo>
                  <a:lnTo>
                    <a:pt x="1183" y="742"/>
                  </a:lnTo>
                  <a:lnTo>
                    <a:pt x="1306" y="646"/>
                  </a:lnTo>
                  <a:lnTo>
                    <a:pt x="1433" y="555"/>
                  </a:lnTo>
                  <a:lnTo>
                    <a:pt x="1565" y="471"/>
                  </a:lnTo>
                  <a:lnTo>
                    <a:pt x="1701" y="392"/>
                  </a:lnTo>
                  <a:lnTo>
                    <a:pt x="1841" y="321"/>
                  </a:lnTo>
                  <a:lnTo>
                    <a:pt x="1985" y="255"/>
                  </a:lnTo>
                  <a:lnTo>
                    <a:pt x="2133" y="197"/>
                  </a:lnTo>
                  <a:lnTo>
                    <a:pt x="2284" y="146"/>
                  </a:lnTo>
                  <a:lnTo>
                    <a:pt x="2438" y="102"/>
                  </a:lnTo>
                  <a:lnTo>
                    <a:pt x="2596" y="66"/>
                  </a:lnTo>
                  <a:lnTo>
                    <a:pt x="2756" y="37"/>
                  </a:lnTo>
                  <a:lnTo>
                    <a:pt x="2919" y="17"/>
                  </a:lnTo>
                  <a:lnTo>
                    <a:pt x="3084" y="4"/>
                  </a:lnTo>
                  <a:lnTo>
                    <a:pt x="3251" y="0"/>
                  </a:lnTo>
                  <a:lnTo>
                    <a:pt x="3418" y="4"/>
                  </a:lnTo>
                  <a:lnTo>
                    <a:pt x="3585" y="17"/>
                  </a:lnTo>
                  <a:lnTo>
                    <a:pt x="3747" y="37"/>
                  </a:lnTo>
                  <a:lnTo>
                    <a:pt x="3907" y="66"/>
                  </a:lnTo>
                  <a:lnTo>
                    <a:pt x="4065" y="102"/>
                  </a:lnTo>
                  <a:lnTo>
                    <a:pt x="4219" y="146"/>
                  </a:lnTo>
                  <a:lnTo>
                    <a:pt x="4370" y="197"/>
                  </a:lnTo>
                  <a:lnTo>
                    <a:pt x="4518" y="255"/>
                  </a:lnTo>
                  <a:lnTo>
                    <a:pt x="4662" y="321"/>
                  </a:lnTo>
                  <a:lnTo>
                    <a:pt x="4802" y="392"/>
                  </a:lnTo>
                  <a:lnTo>
                    <a:pt x="4938" y="471"/>
                  </a:lnTo>
                  <a:lnTo>
                    <a:pt x="5070" y="555"/>
                  </a:lnTo>
                  <a:lnTo>
                    <a:pt x="5198" y="646"/>
                  </a:lnTo>
                  <a:lnTo>
                    <a:pt x="5320" y="742"/>
                  </a:lnTo>
                  <a:lnTo>
                    <a:pt x="5438" y="845"/>
                  </a:lnTo>
                  <a:lnTo>
                    <a:pt x="5551" y="952"/>
                  </a:lnTo>
                  <a:lnTo>
                    <a:pt x="5659" y="1065"/>
                  </a:lnTo>
                  <a:lnTo>
                    <a:pt x="5761" y="1184"/>
                  </a:lnTo>
                  <a:lnTo>
                    <a:pt x="5858" y="1307"/>
                  </a:lnTo>
                  <a:lnTo>
                    <a:pt x="5948" y="1434"/>
                  </a:lnTo>
                  <a:lnTo>
                    <a:pt x="6033" y="1566"/>
                  </a:lnTo>
                  <a:lnTo>
                    <a:pt x="6111" y="1703"/>
                  </a:lnTo>
                  <a:lnTo>
                    <a:pt x="6183" y="1843"/>
                  </a:lnTo>
                  <a:lnTo>
                    <a:pt x="6248" y="1987"/>
                  </a:lnTo>
                  <a:lnTo>
                    <a:pt x="6306" y="2134"/>
                  </a:lnTo>
                  <a:lnTo>
                    <a:pt x="6358" y="2285"/>
                  </a:lnTo>
                  <a:lnTo>
                    <a:pt x="6401" y="2440"/>
                  </a:lnTo>
                  <a:lnTo>
                    <a:pt x="6438" y="2597"/>
                  </a:lnTo>
                  <a:lnTo>
                    <a:pt x="6466" y="2757"/>
                  </a:lnTo>
                  <a:lnTo>
                    <a:pt x="6487" y="2920"/>
                  </a:lnTo>
                  <a:lnTo>
                    <a:pt x="6500" y="3085"/>
                  </a:lnTo>
                  <a:lnTo>
                    <a:pt x="6504" y="3252"/>
                  </a:lnTo>
                  <a:close/>
                </a:path>
              </a:pathLst>
            </a:custGeom>
            <a:solidFill>
              <a:srgbClr val="F2F4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8" name="Freeform 87"/>
            <p:cNvSpPr>
              <a:spLocks/>
            </p:cNvSpPr>
            <p:nvPr/>
          </p:nvSpPr>
          <p:spPr bwMode="auto">
            <a:xfrm>
              <a:off x="2710" y="815"/>
              <a:ext cx="60" cy="59"/>
            </a:xfrm>
            <a:custGeom>
              <a:avLst/>
              <a:gdLst>
                <a:gd name="T0" fmla="*/ 0 w 894"/>
                <a:gd name="T1" fmla="*/ 0 h 893"/>
                <a:gd name="T2" fmla="*/ 0 w 894"/>
                <a:gd name="T3" fmla="*/ 0 h 893"/>
                <a:gd name="T4" fmla="*/ 0 w 894"/>
                <a:gd name="T5" fmla="*/ 0 h 893"/>
                <a:gd name="T6" fmla="*/ 0 w 894"/>
                <a:gd name="T7" fmla="*/ 0 h 893"/>
                <a:gd name="T8" fmla="*/ 0 w 894"/>
                <a:gd name="T9" fmla="*/ 0 h 893"/>
                <a:gd name="T10" fmla="*/ 0 w 894"/>
                <a:gd name="T11" fmla="*/ 0 h 893"/>
                <a:gd name="T12" fmla="*/ 0 w 894"/>
                <a:gd name="T13" fmla="*/ 0 h 893"/>
                <a:gd name="T14" fmla="*/ 0 w 894"/>
                <a:gd name="T15" fmla="*/ 0 h 893"/>
                <a:gd name="T16" fmla="*/ 0 w 894"/>
                <a:gd name="T17" fmla="*/ 0 h 893"/>
                <a:gd name="T18" fmla="*/ 0 w 894"/>
                <a:gd name="T19" fmla="*/ 0 h 893"/>
                <a:gd name="T20" fmla="*/ 0 w 894"/>
                <a:gd name="T21" fmla="*/ 0 h 893"/>
                <a:gd name="T22" fmla="*/ 0 w 894"/>
                <a:gd name="T23" fmla="*/ 0 h 893"/>
                <a:gd name="T24" fmla="*/ 0 w 894"/>
                <a:gd name="T25" fmla="*/ 0 h 893"/>
                <a:gd name="T26" fmla="*/ 0 w 894"/>
                <a:gd name="T27" fmla="*/ 0 h 893"/>
                <a:gd name="T28" fmla="*/ 0 w 894"/>
                <a:gd name="T29" fmla="*/ 0 h 893"/>
                <a:gd name="T30" fmla="*/ 0 w 894"/>
                <a:gd name="T31" fmla="*/ 0 h 893"/>
                <a:gd name="T32" fmla="*/ 0 w 894"/>
                <a:gd name="T33" fmla="*/ 0 h 893"/>
                <a:gd name="T34" fmla="*/ 0 w 894"/>
                <a:gd name="T35" fmla="*/ 0 h 893"/>
                <a:gd name="T36" fmla="*/ 0 w 894"/>
                <a:gd name="T37" fmla="*/ 0 h 893"/>
                <a:gd name="T38" fmla="*/ 0 w 894"/>
                <a:gd name="T39" fmla="*/ 0 h 893"/>
                <a:gd name="T40" fmla="*/ 0 w 894"/>
                <a:gd name="T41" fmla="*/ 0 h 893"/>
                <a:gd name="T42" fmla="*/ 0 w 894"/>
                <a:gd name="T43" fmla="*/ 0 h 893"/>
                <a:gd name="T44" fmla="*/ 0 w 894"/>
                <a:gd name="T45" fmla="*/ 0 h 893"/>
                <a:gd name="T46" fmla="*/ 0 w 894"/>
                <a:gd name="T47" fmla="*/ 0 h 893"/>
                <a:gd name="T48" fmla="*/ 0 w 894"/>
                <a:gd name="T49" fmla="*/ 0 h 893"/>
                <a:gd name="T50" fmla="*/ 0 w 894"/>
                <a:gd name="T51" fmla="*/ 0 h 893"/>
                <a:gd name="T52" fmla="*/ 0 w 894"/>
                <a:gd name="T53" fmla="*/ 0 h 893"/>
                <a:gd name="T54" fmla="*/ 0 w 894"/>
                <a:gd name="T55" fmla="*/ 0 h 893"/>
                <a:gd name="T56" fmla="*/ 0 w 894"/>
                <a:gd name="T57" fmla="*/ 0 h 893"/>
                <a:gd name="T58" fmla="*/ 0 w 894"/>
                <a:gd name="T59" fmla="*/ 0 h 893"/>
                <a:gd name="T60" fmla="*/ 0 w 894"/>
                <a:gd name="T61" fmla="*/ 0 h 893"/>
                <a:gd name="T62" fmla="*/ 0 w 894"/>
                <a:gd name="T63" fmla="*/ 0 h 893"/>
                <a:gd name="T64" fmla="*/ 0 w 894"/>
                <a:gd name="T65" fmla="*/ 0 h 893"/>
                <a:gd name="T66" fmla="*/ 0 w 894"/>
                <a:gd name="T67" fmla="*/ 0 h 893"/>
                <a:gd name="T68" fmla="*/ 0 w 894"/>
                <a:gd name="T69" fmla="*/ 0 h 893"/>
                <a:gd name="T70" fmla="*/ 0 w 894"/>
                <a:gd name="T71" fmla="*/ 0 h 893"/>
                <a:gd name="T72" fmla="*/ 0 w 894"/>
                <a:gd name="T73" fmla="*/ 0 h 893"/>
                <a:gd name="T74" fmla="*/ 0 w 894"/>
                <a:gd name="T75" fmla="*/ 0 h 893"/>
                <a:gd name="T76" fmla="*/ 0 w 894"/>
                <a:gd name="T77" fmla="*/ 0 h 893"/>
                <a:gd name="T78" fmla="*/ 0 w 894"/>
                <a:gd name="T79" fmla="*/ 0 h 893"/>
                <a:gd name="T80" fmla="*/ 0 w 894"/>
                <a:gd name="T81" fmla="*/ 0 h 893"/>
                <a:gd name="T82" fmla="*/ 0 w 894"/>
                <a:gd name="T83" fmla="*/ 0 h 893"/>
                <a:gd name="T84" fmla="*/ 0 w 894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4"/>
                <a:gd name="T130" fmla="*/ 0 h 893"/>
                <a:gd name="T131" fmla="*/ 894 w 894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4" h="893">
                  <a:moveTo>
                    <a:pt x="894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9" y="515"/>
                  </a:lnTo>
                  <a:lnTo>
                    <a:pt x="885" y="537"/>
                  </a:lnTo>
                  <a:lnTo>
                    <a:pt x="880" y="558"/>
                  </a:lnTo>
                  <a:lnTo>
                    <a:pt x="874" y="580"/>
                  </a:lnTo>
                  <a:lnTo>
                    <a:pt x="867" y="600"/>
                  </a:lnTo>
                  <a:lnTo>
                    <a:pt x="859" y="621"/>
                  </a:lnTo>
                  <a:lnTo>
                    <a:pt x="850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2" y="731"/>
                  </a:lnTo>
                  <a:lnTo>
                    <a:pt x="778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6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6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6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6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8" y="146"/>
                  </a:lnTo>
                  <a:lnTo>
                    <a:pt x="792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50" y="253"/>
                  </a:lnTo>
                  <a:lnTo>
                    <a:pt x="859" y="273"/>
                  </a:lnTo>
                  <a:lnTo>
                    <a:pt x="867" y="293"/>
                  </a:lnTo>
                  <a:lnTo>
                    <a:pt x="874" y="314"/>
                  </a:lnTo>
                  <a:lnTo>
                    <a:pt x="880" y="335"/>
                  </a:lnTo>
                  <a:lnTo>
                    <a:pt x="885" y="357"/>
                  </a:lnTo>
                  <a:lnTo>
                    <a:pt x="889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4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9" name="Freeform 88"/>
            <p:cNvSpPr>
              <a:spLocks/>
            </p:cNvSpPr>
            <p:nvPr/>
          </p:nvSpPr>
          <p:spPr bwMode="auto">
            <a:xfrm>
              <a:off x="2853" y="815"/>
              <a:ext cx="60" cy="59"/>
            </a:xfrm>
            <a:custGeom>
              <a:avLst/>
              <a:gdLst>
                <a:gd name="T0" fmla="*/ 0 w 893"/>
                <a:gd name="T1" fmla="*/ 0 h 893"/>
                <a:gd name="T2" fmla="*/ 0 w 893"/>
                <a:gd name="T3" fmla="*/ 0 h 893"/>
                <a:gd name="T4" fmla="*/ 0 w 893"/>
                <a:gd name="T5" fmla="*/ 0 h 893"/>
                <a:gd name="T6" fmla="*/ 0 w 893"/>
                <a:gd name="T7" fmla="*/ 0 h 893"/>
                <a:gd name="T8" fmla="*/ 0 w 893"/>
                <a:gd name="T9" fmla="*/ 0 h 893"/>
                <a:gd name="T10" fmla="*/ 0 w 893"/>
                <a:gd name="T11" fmla="*/ 0 h 893"/>
                <a:gd name="T12" fmla="*/ 0 w 893"/>
                <a:gd name="T13" fmla="*/ 0 h 893"/>
                <a:gd name="T14" fmla="*/ 0 w 893"/>
                <a:gd name="T15" fmla="*/ 0 h 893"/>
                <a:gd name="T16" fmla="*/ 0 w 893"/>
                <a:gd name="T17" fmla="*/ 0 h 893"/>
                <a:gd name="T18" fmla="*/ 0 w 893"/>
                <a:gd name="T19" fmla="*/ 0 h 893"/>
                <a:gd name="T20" fmla="*/ 0 w 893"/>
                <a:gd name="T21" fmla="*/ 0 h 893"/>
                <a:gd name="T22" fmla="*/ 0 w 893"/>
                <a:gd name="T23" fmla="*/ 0 h 893"/>
                <a:gd name="T24" fmla="*/ 0 w 893"/>
                <a:gd name="T25" fmla="*/ 0 h 893"/>
                <a:gd name="T26" fmla="*/ 0 w 893"/>
                <a:gd name="T27" fmla="*/ 0 h 893"/>
                <a:gd name="T28" fmla="*/ 0 w 893"/>
                <a:gd name="T29" fmla="*/ 0 h 893"/>
                <a:gd name="T30" fmla="*/ 0 w 893"/>
                <a:gd name="T31" fmla="*/ 0 h 893"/>
                <a:gd name="T32" fmla="*/ 0 w 893"/>
                <a:gd name="T33" fmla="*/ 0 h 893"/>
                <a:gd name="T34" fmla="*/ 0 w 893"/>
                <a:gd name="T35" fmla="*/ 0 h 893"/>
                <a:gd name="T36" fmla="*/ 0 w 893"/>
                <a:gd name="T37" fmla="*/ 0 h 893"/>
                <a:gd name="T38" fmla="*/ 0 w 893"/>
                <a:gd name="T39" fmla="*/ 0 h 893"/>
                <a:gd name="T40" fmla="*/ 0 w 893"/>
                <a:gd name="T41" fmla="*/ 0 h 893"/>
                <a:gd name="T42" fmla="*/ 0 w 893"/>
                <a:gd name="T43" fmla="*/ 0 h 893"/>
                <a:gd name="T44" fmla="*/ 0 w 893"/>
                <a:gd name="T45" fmla="*/ 0 h 893"/>
                <a:gd name="T46" fmla="*/ 0 w 893"/>
                <a:gd name="T47" fmla="*/ 0 h 893"/>
                <a:gd name="T48" fmla="*/ 0 w 893"/>
                <a:gd name="T49" fmla="*/ 0 h 893"/>
                <a:gd name="T50" fmla="*/ 0 w 893"/>
                <a:gd name="T51" fmla="*/ 0 h 893"/>
                <a:gd name="T52" fmla="*/ 0 w 893"/>
                <a:gd name="T53" fmla="*/ 0 h 893"/>
                <a:gd name="T54" fmla="*/ 0 w 893"/>
                <a:gd name="T55" fmla="*/ 0 h 893"/>
                <a:gd name="T56" fmla="*/ 0 w 893"/>
                <a:gd name="T57" fmla="*/ 0 h 893"/>
                <a:gd name="T58" fmla="*/ 0 w 893"/>
                <a:gd name="T59" fmla="*/ 0 h 893"/>
                <a:gd name="T60" fmla="*/ 0 w 893"/>
                <a:gd name="T61" fmla="*/ 0 h 893"/>
                <a:gd name="T62" fmla="*/ 0 w 893"/>
                <a:gd name="T63" fmla="*/ 0 h 893"/>
                <a:gd name="T64" fmla="*/ 0 w 893"/>
                <a:gd name="T65" fmla="*/ 0 h 893"/>
                <a:gd name="T66" fmla="*/ 0 w 893"/>
                <a:gd name="T67" fmla="*/ 0 h 893"/>
                <a:gd name="T68" fmla="*/ 0 w 893"/>
                <a:gd name="T69" fmla="*/ 0 h 893"/>
                <a:gd name="T70" fmla="*/ 0 w 893"/>
                <a:gd name="T71" fmla="*/ 0 h 893"/>
                <a:gd name="T72" fmla="*/ 0 w 893"/>
                <a:gd name="T73" fmla="*/ 0 h 893"/>
                <a:gd name="T74" fmla="*/ 0 w 893"/>
                <a:gd name="T75" fmla="*/ 0 h 893"/>
                <a:gd name="T76" fmla="*/ 0 w 893"/>
                <a:gd name="T77" fmla="*/ 0 h 893"/>
                <a:gd name="T78" fmla="*/ 0 w 893"/>
                <a:gd name="T79" fmla="*/ 0 h 893"/>
                <a:gd name="T80" fmla="*/ 0 w 893"/>
                <a:gd name="T81" fmla="*/ 0 h 893"/>
                <a:gd name="T82" fmla="*/ 0 w 893"/>
                <a:gd name="T83" fmla="*/ 0 h 893"/>
                <a:gd name="T84" fmla="*/ 0 w 893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3"/>
                <a:gd name="T130" fmla="*/ 0 h 893"/>
                <a:gd name="T131" fmla="*/ 893 w 893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3" h="893">
                  <a:moveTo>
                    <a:pt x="893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8" y="515"/>
                  </a:lnTo>
                  <a:lnTo>
                    <a:pt x="884" y="537"/>
                  </a:lnTo>
                  <a:lnTo>
                    <a:pt x="879" y="558"/>
                  </a:lnTo>
                  <a:lnTo>
                    <a:pt x="873" y="580"/>
                  </a:lnTo>
                  <a:lnTo>
                    <a:pt x="866" y="600"/>
                  </a:lnTo>
                  <a:lnTo>
                    <a:pt x="858" y="621"/>
                  </a:lnTo>
                  <a:lnTo>
                    <a:pt x="849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1" y="731"/>
                  </a:lnTo>
                  <a:lnTo>
                    <a:pt x="777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5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5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5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5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7" y="146"/>
                  </a:lnTo>
                  <a:lnTo>
                    <a:pt x="791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49" y="253"/>
                  </a:lnTo>
                  <a:lnTo>
                    <a:pt x="858" y="273"/>
                  </a:lnTo>
                  <a:lnTo>
                    <a:pt x="866" y="293"/>
                  </a:lnTo>
                  <a:lnTo>
                    <a:pt x="873" y="314"/>
                  </a:lnTo>
                  <a:lnTo>
                    <a:pt x="879" y="335"/>
                  </a:lnTo>
                  <a:lnTo>
                    <a:pt x="884" y="357"/>
                  </a:lnTo>
                  <a:lnTo>
                    <a:pt x="888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3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0" name="Freeform 89"/>
            <p:cNvSpPr>
              <a:spLocks noEditPoints="1"/>
            </p:cNvSpPr>
            <p:nvPr/>
          </p:nvSpPr>
          <p:spPr bwMode="auto">
            <a:xfrm>
              <a:off x="2657" y="712"/>
              <a:ext cx="307" cy="141"/>
            </a:xfrm>
            <a:custGeom>
              <a:avLst/>
              <a:gdLst>
                <a:gd name="T0" fmla="*/ 0 w 4611"/>
                <a:gd name="T1" fmla="*/ 0 h 2109"/>
                <a:gd name="T2" fmla="*/ 0 w 4611"/>
                <a:gd name="T3" fmla="*/ 0 h 2109"/>
                <a:gd name="T4" fmla="*/ 0 w 4611"/>
                <a:gd name="T5" fmla="*/ 0 h 2109"/>
                <a:gd name="T6" fmla="*/ 0 w 4611"/>
                <a:gd name="T7" fmla="*/ 0 h 2109"/>
                <a:gd name="T8" fmla="*/ 0 w 4611"/>
                <a:gd name="T9" fmla="*/ 0 h 2109"/>
                <a:gd name="T10" fmla="*/ 0 w 4611"/>
                <a:gd name="T11" fmla="*/ 0 h 2109"/>
                <a:gd name="T12" fmla="*/ 0 w 4611"/>
                <a:gd name="T13" fmla="*/ 0 h 2109"/>
                <a:gd name="T14" fmla="*/ 0 w 4611"/>
                <a:gd name="T15" fmla="*/ 0 h 2109"/>
                <a:gd name="T16" fmla="*/ 0 w 4611"/>
                <a:gd name="T17" fmla="*/ 0 h 2109"/>
                <a:gd name="T18" fmla="*/ 0 w 4611"/>
                <a:gd name="T19" fmla="*/ 0 h 2109"/>
                <a:gd name="T20" fmla="*/ 0 w 4611"/>
                <a:gd name="T21" fmla="*/ 0 h 2109"/>
                <a:gd name="T22" fmla="*/ 0 w 4611"/>
                <a:gd name="T23" fmla="*/ 0 h 2109"/>
                <a:gd name="T24" fmla="*/ 0 w 4611"/>
                <a:gd name="T25" fmla="*/ 0 h 2109"/>
                <a:gd name="T26" fmla="*/ 0 w 4611"/>
                <a:gd name="T27" fmla="*/ 0 h 2109"/>
                <a:gd name="T28" fmla="*/ 0 w 4611"/>
                <a:gd name="T29" fmla="*/ 0 h 2109"/>
                <a:gd name="T30" fmla="*/ 0 w 4611"/>
                <a:gd name="T31" fmla="*/ 0 h 2109"/>
                <a:gd name="T32" fmla="*/ 0 w 4611"/>
                <a:gd name="T33" fmla="*/ 0 h 2109"/>
                <a:gd name="T34" fmla="*/ 0 w 4611"/>
                <a:gd name="T35" fmla="*/ 0 h 2109"/>
                <a:gd name="T36" fmla="*/ 0 w 4611"/>
                <a:gd name="T37" fmla="*/ 0 h 2109"/>
                <a:gd name="T38" fmla="*/ 0 w 4611"/>
                <a:gd name="T39" fmla="*/ 0 h 2109"/>
                <a:gd name="T40" fmla="*/ 0 w 4611"/>
                <a:gd name="T41" fmla="*/ 0 h 2109"/>
                <a:gd name="T42" fmla="*/ 0 w 4611"/>
                <a:gd name="T43" fmla="*/ 0 h 2109"/>
                <a:gd name="T44" fmla="*/ 0 w 4611"/>
                <a:gd name="T45" fmla="*/ 0 h 2109"/>
                <a:gd name="T46" fmla="*/ 0 w 4611"/>
                <a:gd name="T47" fmla="*/ 0 h 2109"/>
                <a:gd name="T48" fmla="*/ 0 w 4611"/>
                <a:gd name="T49" fmla="*/ 0 h 2109"/>
                <a:gd name="T50" fmla="*/ 0 w 4611"/>
                <a:gd name="T51" fmla="*/ 0 h 2109"/>
                <a:gd name="T52" fmla="*/ 0 w 4611"/>
                <a:gd name="T53" fmla="*/ 0 h 2109"/>
                <a:gd name="T54" fmla="*/ 0 w 4611"/>
                <a:gd name="T55" fmla="*/ 0 h 2109"/>
                <a:gd name="T56" fmla="*/ 0 w 4611"/>
                <a:gd name="T57" fmla="*/ 0 h 2109"/>
                <a:gd name="T58" fmla="*/ 0 w 4611"/>
                <a:gd name="T59" fmla="*/ 0 h 2109"/>
                <a:gd name="T60" fmla="*/ 0 w 4611"/>
                <a:gd name="T61" fmla="*/ 0 h 2109"/>
                <a:gd name="T62" fmla="*/ 0 w 4611"/>
                <a:gd name="T63" fmla="*/ 0 h 2109"/>
                <a:gd name="T64" fmla="*/ 0 w 4611"/>
                <a:gd name="T65" fmla="*/ 0 h 2109"/>
                <a:gd name="T66" fmla="*/ 0 w 4611"/>
                <a:gd name="T67" fmla="*/ 0 h 2109"/>
                <a:gd name="T68" fmla="*/ 0 w 4611"/>
                <a:gd name="T69" fmla="*/ 0 h 2109"/>
                <a:gd name="T70" fmla="*/ 0 w 4611"/>
                <a:gd name="T71" fmla="*/ 0 h 2109"/>
                <a:gd name="T72" fmla="*/ 0 w 4611"/>
                <a:gd name="T73" fmla="*/ 0 h 2109"/>
                <a:gd name="T74" fmla="*/ 0 w 4611"/>
                <a:gd name="T75" fmla="*/ 0 h 2109"/>
                <a:gd name="T76" fmla="*/ 0 w 4611"/>
                <a:gd name="T77" fmla="*/ 0 h 2109"/>
                <a:gd name="T78" fmla="*/ 0 w 4611"/>
                <a:gd name="T79" fmla="*/ 0 h 2109"/>
                <a:gd name="T80" fmla="*/ 0 w 4611"/>
                <a:gd name="T81" fmla="*/ 0 h 2109"/>
                <a:gd name="T82" fmla="*/ 0 w 4611"/>
                <a:gd name="T83" fmla="*/ 0 h 2109"/>
                <a:gd name="T84" fmla="*/ 0 w 4611"/>
                <a:gd name="T85" fmla="*/ 0 h 2109"/>
                <a:gd name="T86" fmla="*/ 0 w 4611"/>
                <a:gd name="T87" fmla="*/ 0 h 2109"/>
                <a:gd name="T88" fmla="*/ 0 w 4611"/>
                <a:gd name="T89" fmla="*/ 0 h 2109"/>
                <a:gd name="T90" fmla="*/ 0 w 4611"/>
                <a:gd name="T91" fmla="*/ 0 h 2109"/>
                <a:gd name="T92" fmla="*/ 0 w 4611"/>
                <a:gd name="T93" fmla="*/ 0 h 2109"/>
                <a:gd name="T94" fmla="*/ 0 w 4611"/>
                <a:gd name="T95" fmla="*/ 0 h 2109"/>
                <a:gd name="T96" fmla="*/ 0 w 4611"/>
                <a:gd name="T97" fmla="*/ 0 h 2109"/>
                <a:gd name="T98" fmla="*/ 0 w 4611"/>
                <a:gd name="T99" fmla="*/ 0 h 2109"/>
                <a:gd name="T100" fmla="*/ 0 w 4611"/>
                <a:gd name="T101" fmla="*/ 0 h 2109"/>
                <a:gd name="T102" fmla="*/ 0 w 4611"/>
                <a:gd name="T103" fmla="*/ 0 h 2109"/>
                <a:gd name="T104" fmla="*/ 0 w 4611"/>
                <a:gd name="T105" fmla="*/ 0 h 2109"/>
                <a:gd name="T106" fmla="*/ 0 w 4611"/>
                <a:gd name="T107" fmla="*/ 0 h 2109"/>
                <a:gd name="T108" fmla="*/ 0 w 4611"/>
                <a:gd name="T109" fmla="*/ 0 h 2109"/>
                <a:gd name="T110" fmla="*/ 0 w 4611"/>
                <a:gd name="T111" fmla="*/ 0 h 2109"/>
                <a:gd name="T112" fmla="*/ 0 w 4611"/>
                <a:gd name="T113" fmla="*/ 0 h 2109"/>
                <a:gd name="T114" fmla="*/ 0 w 4611"/>
                <a:gd name="T115" fmla="*/ 0 h 2109"/>
                <a:gd name="T116" fmla="*/ 0 w 4611"/>
                <a:gd name="T117" fmla="*/ 0 h 21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11"/>
                <a:gd name="T178" fmla="*/ 0 h 2109"/>
                <a:gd name="T179" fmla="*/ 4611 w 4611"/>
                <a:gd name="T180" fmla="*/ 2109 h 21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11" h="2109">
                  <a:moveTo>
                    <a:pt x="4548" y="1689"/>
                  </a:moveTo>
                  <a:lnTo>
                    <a:pt x="4549" y="1677"/>
                  </a:lnTo>
                  <a:lnTo>
                    <a:pt x="4551" y="1643"/>
                  </a:lnTo>
                  <a:lnTo>
                    <a:pt x="4554" y="1590"/>
                  </a:lnTo>
                  <a:lnTo>
                    <a:pt x="4558" y="1520"/>
                  </a:lnTo>
                  <a:lnTo>
                    <a:pt x="4563" y="1436"/>
                  </a:lnTo>
                  <a:lnTo>
                    <a:pt x="4568" y="1342"/>
                  </a:lnTo>
                  <a:lnTo>
                    <a:pt x="4574" y="1240"/>
                  </a:lnTo>
                  <a:lnTo>
                    <a:pt x="4580" y="1133"/>
                  </a:lnTo>
                  <a:lnTo>
                    <a:pt x="4585" y="1023"/>
                  </a:lnTo>
                  <a:lnTo>
                    <a:pt x="4591" y="914"/>
                  </a:lnTo>
                  <a:lnTo>
                    <a:pt x="4596" y="809"/>
                  </a:lnTo>
                  <a:lnTo>
                    <a:pt x="4601" y="709"/>
                  </a:lnTo>
                  <a:lnTo>
                    <a:pt x="4605" y="619"/>
                  </a:lnTo>
                  <a:lnTo>
                    <a:pt x="4608" y="540"/>
                  </a:lnTo>
                  <a:lnTo>
                    <a:pt x="4610" y="476"/>
                  </a:lnTo>
                  <a:lnTo>
                    <a:pt x="4611" y="429"/>
                  </a:lnTo>
                  <a:lnTo>
                    <a:pt x="4610" y="387"/>
                  </a:lnTo>
                  <a:lnTo>
                    <a:pt x="4606" y="348"/>
                  </a:lnTo>
                  <a:lnTo>
                    <a:pt x="4600" y="312"/>
                  </a:lnTo>
                  <a:lnTo>
                    <a:pt x="4593" y="278"/>
                  </a:lnTo>
                  <a:lnTo>
                    <a:pt x="4583" y="246"/>
                  </a:lnTo>
                  <a:lnTo>
                    <a:pt x="4571" y="217"/>
                  </a:lnTo>
                  <a:lnTo>
                    <a:pt x="4558" y="191"/>
                  </a:lnTo>
                  <a:lnTo>
                    <a:pt x="4544" y="166"/>
                  </a:lnTo>
                  <a:lnTo>
                    <a:pt x="4528" y="144"/>
                  </a:lnTo>
                  <a:lnTo>
                    <a:pt x="4511" y="124"/>
                  </a:lnTo>
                  <a:lnTo>
                    <a:pt x="4494" y="106"/>
                  </a:lnTo>
                  <a:lnTo>
                    <a:pt x="4475" y="90"/>
                  </a:lnTo>
                  <a:lnTo>
                    <a:pt x="4456" y="75"/>
                  </a:lnTo>
                  <a:lnTo>
                    <a:pt x="4436" y="62"/>
                  </a:lnTo>
                  <a:lnTo>
                    <a:pt x="4417" y="51"/>
                  </a:lnTo>
                  <a:lnTo>
                    <a:pt x="4397" y="41"/>
                  </a:lnTo>
                  <a:lnTo>
                    <a:pt x="4376" y="32"/>
                  </a:lnTo>
                  <a:lnTo>
                    <a:pt x="4356" y="25"/>
                  </a:lnTo>
                  <a:lnTo>
                    <a:pt x="4337" y="19"/>
                  </a:lnTo>
                  <a:lnTo>
                    <a:pt x="4318" y="14"/>
                  </a:lnTo>
                  <a:lnTo>
                    <a:pt x="4299" y="10"/>
                  </a:lnTo>
                  <a:lnTo>
                    <a:pt x="4281" y="7"/>
                  </a:lnTo>
                  <a:lnTo>
                    <a:pt x="4265" y="4"/>
                  </a:lnTo>
                  <a:lnTo>
                    <a:pt x="4249" y="2"/>
                  </a:lnTo>
                  <a:lnTo>
                    <a:pt x="4222" y="1"/>
                  </a:lnTo>
                  <a:lnTo>
                    <a:pt x="4200" y="0"/>
                  </a:lnTo>
                  <a:lnTo>
                    <a:pt x="4187" y="0"/>
                  </a:lnTo>
                  <a:lnTo>
                    <a:pt x="4182" y="1"/>
                  </a:lnTo>
                  <a:lnTo>
                    <a:pt x="465" y="1"/>
                  </a:lnTo>
                  <a:lnTo>
                    <a:pt x="420" y="8"/>
                  </a:lnTo>
                  <a:lnTo>
                    <a:pt x="378" y="17"/>
                  </a:lnTo>
                  <a:lnTo>
                    <a:pt x="338" y="27"/>
                  </a:lnTo>
                  <a:lnTo>
                    <a:pt x="302" y="38"/>
                  </a:lnTo>
                  <a:lnTo>
                    <a:pt x="268" y="50"/>
                  </a:lnTo>
                  <a:lnTo>
                    <a:pt x="237" y="64"/>
                  </a:lnTo>
                  <a:lnTo>
                    <a:pt x="208" y="78"/>
                  </a:lnTo>
                  <a:lnTo>
                    <a:pt x="182" y="92"/>
                  </a:lnTo>
                  <a:lnTo>
                    <a:pt x="158" y="108"/>
                  </a:lnTo>
                  <a:lnTo>
                    <a:pt x="136" y="124"/>
                  </a:lnTo>
                  <a:lnTo>
                    <a:pt x="116" y="140"/>
                  </a:lnTo>
                  <a:lnTo>
                    <a:pt x="98" y="156"/>
                  </a:lnTo>
                  <a:lnTo>
                    <a:pt x="82" y="173"/>
                  </a:lnTo>
                  <a:lnTo>
                    <a:pt x="68" y="190"/>
                  </a:lnTo>
                  <a:lnTo>
                    <a:pt x="56" y="207"/>
                  </a:lnTo>
                  <a:lnTo>
                    <a:pt x="45" y="224"/>
                  </a:lnTo>
                  <a:lnTo>
                    <a:pt x="36" y="241"/>
                  </a:lnTo>
                  <a:lnTo>
                    <a:pt x="28" y="257"/>
                  </a:lnTo>
                  <a:lnTo>
                    <a:pt x="21" y="273"/>
                  </a:lnTo>
                  <a:lnTo>
                    <a:pt x="16" y="288"/>
                  </a:lnTo>
                  <a:lnTo>
                    <a:pt x="11" y="303"/>
                  </a:lnTo>
                  <a:lnTo>
                    <a:pt x="8" y="317"/>
                  </a:lnTo>
                  <a:lnTo>
                    <a:pt x="5" y="330"/>
                  </a:lnTo>
                  <a:lnTo>
                    <a:pt x="3" y="342"/>
                  </a:lnTo>
                  <a:lnTo>
                    <a:pt x="1" y="364"/>
                  </a:lnTo>
                  <a:lnTo>
                    <a:pt x="0" y="380"/>
                  </a:lnTo>
                  <a:lnTo>
                    <a:pt x="0" y="390"/>
                  </a:lnTo>
                  <a:lnTo>
                    <a:pt x="1" y="394"/>
                  </a:lnTo>
                  <a:lnTo>
                    <a:pt x="54" y="1751"/>
                  </a:lnTo>
                  <a:lnTo>
                    <a:pt x="62" y="1787"/>
                  </a:lnTo>
                  <a:lnTo>
                    <a:pt x="71" y="1820"/>
                  </a:lnTo>
                  <a:lnTo>
                    <a:pt x="83" y="1851"/>
                  </a:lnTo>
                  <a:lnTo>
                    <a:pt x="96" y="1880"/>
                  </a:lnTo>
                  <a:lnTo>
                    <a:pt x="111" y="1906"/>
                  </a:lnTo>
                  <a:lnTo>
                    <a:pt x="127" y="1930"/>
                  </a:lnTo>
                  <a:lnTo>
                    <a:pt x="144" y="1953"/>
                  </a:lnTo>
                  <a:lnTo>
                    <a:pt x="162" y="1973"/>
                  </a:lnTo>
                  <a:lnTo>
                    <a:pt x="182" y="1992"/>
                  </a:lnTo>
                  <a:lnTo>
                    <a:pt x="202" y="2009"/>
                  </a:lnTo>
                  <a:lnTo>
                    <a:pt x="223" y="2024"/>
                  </a:lnTo>
                  <a:lnTo>
                    <a:pt x="244" y="2037"/>
                  </a:lnTo>
                  <a:lnTo>
                    <a:pt x="265" y="2049"/>
                  </a:lnTo>
                  <a:lnTo>
                    <a:pt x="287" y="2060"/>
                  </a:lnTo>
                  <a:lnTo>
                    <a:pt x="309" y="2069"/>
                  </a:lnTo>
                  <a:lnTo>
                    <a:pt x="331" y="2077"/>
                  </a:lnTo>
                  <a:lnTo>
                    <a:pt x="353" y="2084"/>
                  </a:lnTo>
                  <a:lnTo>
                    <a:pt x="374" y="2090"/>
                  </a:lnTo>
                  <a:lnTo>
                    <a:pt x="395" y="2095"/>
                  </a:lnTo>
                  <a:lnTo>
                    <a:pt x="415" y="2099"/>
                  </a:lnTo>
                  <a:lnTo>
                    <a:pt x="434" y="2103"/>
                  </a:lnTo>
                  <a:lnTo>
                    <a:pt x="453" y="2105"/>
                  </a:lnTo>
                  <a:lnTo>
                    <a:pt x="470" y="2107"/>
                  </a:lnTo>
                  <a:lnTo>
                    <a:pt x="486" y="2108"/>
                  </a:lnTo>
                  <a:lnTo>
                    <a:pt x="536" y="2109"/>
                  </a:lnTo>
                  <a:lnTo>
                    <a:pt x="555" y="2109"/>
                  </a:lnTo>
                  <a:lnTo>
                    <a:pt x="712" y="2109"/>
                  </a:lnTo>
                  <a:lnTo>
                    <a:pt x="706" y="2078"/>
                  </a:lnTo>
                  <a:lnTo>
                    <a:pt x="701" y="2047"/>
                  </a:lnTo>
                  <a:lnTo>
                    <a:pt x="698" y="2016"/>
                  </a:lnTo>
                  <a:lnTo>
                    <a:pt x="697" y="1984"/>
                  </a:lnTo>
                  <a:lnTo>
                    <a:pt x="698" y="1955"/>
                  </a:lnTo>
                  <a:lnTo>
                    <a:pt x="700" y="1927"/>
                  </a:lnTo>
                  <a:lnTo>
                    <a:pt x="704" y="1899"/>
                  </a:lnTo>
                  <a:lnTo>
                    <a:pt x="709" y="1872"/>
                  </a:lnTo>
                  <a:lnTo>
                    <a:pt x="715" y="1845"/>
                  </a:lnTo>
                  <a:lnTo>
                    <a:pt x="722" y="1819"/>
                  </a:lnTo>
                  <a:lnTo>
                    <a:pt x="731" y="1793"/>
                  </a:lnTo>
                  <a:lnTo>
                    <a:pt x="741" y="1768"/>
                  </a:lnTo>
                  <a:lnTo>
                    <a:pt x="752" y="1744"/>
                  </a:lnTo>
                  <a:lnTo>
                    <a:pt x="764" y="1720"/>
                  </a:lnTo>
                  <a:lnTo>
                    <a:pt x="777" y="1697"/>
                  </a:lnTo>
                  <a:lnTo>
                    <a:pt x="792" y="1674"/>
                  </a:lnTo>
                  <a:lnTo>
                    <a:pt x="807" y="1652"/>
                  </a:lnTo>
                  <a:lnTo>
                    <a:pt x="824" y="1631"/>
                  </a:lnTo>
                  <a:lnTo>
                    <a:pt x="841" y="1611"/>
                  </a:lnTo>
                  <a:lnTo>
                    <a:pt x="860" y="1592"/>
                  </a:lnTo>
                  <a:lnTo>
                    <a:pt x="879" y="1574"/>
                  </a:lnTo>
                  <a:lnTo>
                    <a:pt x="899" y="1556"/>
                  </a:lnTo>
                  <a:lnTo>
                    <a:pt x="920" y="1540"/>
                  </a:lnTo>
                  <a:lnTo>
                    <a:pt x="941" y="1525"/>
                  </a:lnTo>
                  <a:lnTo>
                    <a:pt x="964" y="1510"/>
                  </a:lnTo>
                  <a:lnTo>
                    <a:pt x="987" y="1497"/>
                  </a:lnTo>
                  <a:lnTo>
                    <a:pt x="1011" y="1485"/>
                  </a:lnTo>
                  <a:lnTo>
                    <a:pt x="1035" y="1473"/>
                  </a:lnTo>
                  <a:lnTo>
                    <a:pt x="1061" y="1464"/>
                  </a:lnTo>
                  <a:lnTo>
                    <a:pt x="1086" y="1455"/>
                  </a:lnTo>
                  <a:lnTo>
                    <a:pt x="1113" y="1447"/>
                  </a:lnTo>
                  <a:lnTo>
                    <a:pt x="1139" y="1441"/>
                  </a:lnTo>
                  <a:lnTo>
                    <a:pt x="1167" y="1436"/>
                  </a:lnTo>
                  <a:lnTo>
                    <a:pt x="1194" y="1433"/>
                  </a:lnTo>
                  <a:lnTo>
                    <a:pt x="1222" y="1431"/>
                  </a:lnTo>
                  <a:lnTo>
                    <a:pt x="1251" y="1430"/>
                  </a:lnTo>
                  <a:lnTo>
                    <a:pt x="1280" y="1431"/>
                  </a:lnTo>
                  <a:lnTo>
                    <a:pt x="1308" y="1433"/>
                  </a:lnTo>
                  <a:lnTo>
                    <a:pt x="1335" y="1436"/>
                  </a:lnTo>
                  <a:lnTo>
                    <a:pt x="1363" y="1441"/>
                  </a:lnTo>
                  <a:lnTo>
                    <a:pt x="1389" y="1447"/>
                  </a:lnTo>
                  <a:lnTo>
                    <a:pt x="1416" y="1455"/>
                  </a:lnTo>
                  <a:lnTo>
                    <a:pt x="1441" y="1464"/>
                  </a:lnTo>
                  <a:lnTo>
                    <a:pt x="1467" y="1473"/>
                  </a:lnTo>
                  <a:lnTo>
                    <a:pt x="1491" y="1485"/>
                  </a:lnTo>
                  <a:lnTo>
                    <a:pt x="1515" y="1497"/>
                  </a:lnTo>
                  <a:lnTo>
                    <a:pt x="1538" y="1510"/>
                  </a:lnTo>
                  <a:lnTo>
                    <a:pt x="1561" y="1525"/>
                  </a:lnTo>
                  <a:lnTo>
                    <a:pt x="1582" y="1540"/>
                  </a:lnTo>
                  <a:lnTo>
                    <a:pt x="1603" y="1556"/>
                  </a:lnTo>
                  <a:lnTo>
                    <a:pt x="1623" y="1574"/>
                  </a:lnTo>
                  <a:lnTo>
                    <a:pt x="1643" y="1592"/>
                  </a:lnTo>
                  <a:lnTo>
                    <a:pt x="1661" y="1611"/>
                  </a:lnTo>
                  <a:lnTo>
                    <a:pt x="1678" y="1631"/>
                  </a:lnTo>
                  <a:lnTo>
                    <a:pt x="1695" y="1652"/>
                  </a:lnTo>
                  <a:lnTo>
                    <a:pt x="1710" y="1674"/>
                  </a:lnTo>
                  <a:lnTo>
                    <a:pt x="1725" y="1697"/>
                  </a:lnTo>
                  <a:lnTo>
                    <a:pt x="1738" y="1720"/>
                  </a:lnTo>
                  <a:lnTo>
                    <a:pt x="1750" y="1744"/>
                  </a:lnTo>
                  <a:lnTo>
                    <a:pt x="1761" y="1768"/>
                  </a:lnTo>
                  <a:lnTo>
                    <a:pt x="1771" y="1793"/>
                  </a:lnTo>
                  <a:lnTo>
                    <a:pt x="1780" y="1819"/>
                  </a:lnTo>
                  <a:lnTo>
                    <a:pt x="1787" y="1845"/>
                  </a:lnTo>
                  <a:lnTo>
                    <a:pt x="1794" y="1872"/>
                  </a:lnTo>
                  <a:lnTo>
                    <a:pt x="1798" y="1899"/>
                  </a:lnTo>
                  <a:lnTo>
                    <a:pt x="1802" y="1927"/>
                  </a:lnTo>
                  <a:lnTo>
                    <a:pt x="1804" y="1955"/>
                  </a:lnTo>
                  <a:lnTo>
                    <a:pt x="1805" y="1984"/>
                  </a:lnTo>
                  <a:lnTo>
                    <a:pt x="1804" y="2016"/>
                  </a:lnTo>
                  <a:lnTo>
                    <a:pt x="1801" y="2047"/>
                  </a:lnTo>
                  <a:lnTo>
                    <a:pt x="1796" y="2078"/>
                  </a:lnTo>
                  <a:lnTo>
                    <a:pt x="1790" y="2109"/>
                  </a:lnTo>
                  <a:lnTo>
                    <a:pt x="2857" y="2109"/>
                  </a:lnTo>
                  <a:lnTo>
                    <a:pt x="2851" y="2078"/>
                  </a:lnTo>
                  <a:lnTo>
                    <a:pt x="2846" y="2047"/>
                  </a:lnTo>
                  <a:lnTo>
                    <a:pt x="2844" y="2032"/>
                  </a:lnTo>
                  <a:lnTo>
                    <a:pt x="2843" y="2016"/>
                  </a:lnTo>
                  <a:lnTo>
                    <a:pt x="2842" y="2000"/>
                  </a:lnTo>
                  <a:lnTo>
                    <a:pt x="2842" y="1984"/>
                  </a:lnTo>
                  <a:lnTo>
                    <a:pt x="2843" y="1955"/>
                  </a:lnTo>
                  <a:lnTo>
                    <a:pt x="2845" y="1927"/>
                  </a:lnTo>
                  <a:lnTo>
                    <a:pt x="2848" y="1899"/>
                  </a:lnTo>
                  <a:lnTo>
                    <a:pt x="2853" y="1872"/>
                  </a:lnTo>
                  <a:lnTo>
                    <a:pt x="2859" y="1845"/>
                  </a:lnTo>
                  <a:lnTo>
                    <a:pt x="2867" y="1819"/>
                  </a:lnTo>
                  <a:lnTo>
                    <a:pt x="2876" y="1793"/>
                  </a:lnTo>
                  <a:lnTo>
                    <a:pt x="2886" y="1768"/>
                  </a:lnTo>
                  <a:lnTo>
                    <a:pt x="2897" y="1744"/>
                  </a:lnTo>
                  <a:lnTo>
                    <a:pt x="2909" y="1720"/>
                  </a:lnTo>
                  <a:lnTo>
                    <a:pt x="2922" y="1697"/>
                  </a:lnTo>
                  <a:lnTo>
                    <a:pt x="2937" y="1674"/>
                  </a:lnTo>
                  <a:lnTo>
                    <a:pt x="2952" y="1652"/>
                  </a:lnTo>
                  <a:lnTo>
                    <a:pt x="2969" y="1631"/>
                  </a:lnTo>
                  <a:lnTo>
                    <a:pt x="2986" y="1611"/>
                  </a:lnTo>
                  <a:lnTo>
                    <a:pt x="3004" y="1592"/>
                  </a:lnTo>
                  <a:lnTo>
                    <a:pt x="3024" y="1574"/>
                  </a:lnTo>
                  <a:lnTo>
                    <a:pt x="3044" y="1556"/>
                  </a:lnTo>
                  <a:lnTo>
                    <a:pt x="3064" y="1540"/>
                  </a:lnTo>
                  <a:lnTo>
                    <a:pt x="3086" y="1525"/>
                  </a:lnTo>
                  <a:lnTo>
                    <a:pt x="3109" y="1510"/>
                  </a:lnTo>
                  <a:lnTo>
                    <a:pt x="3132" y="1497"/>
                  </a:lnTo>
                  <a:lnTo>
                    <a:pt x="3156" y="1485"/>
                  </a:lnTo>
                  <a:lnTo>
                    <a:pt x="3180" y="1473"/>
                  </a:lnTo>
                  <a:lnTo>
                    <a:pt x="3205" y="1464"/>
                  </a:lnTo>
                  <a:lnTo>
                    <a:pt x="3231" y="1455"/>
                  </a:lnTo>
                  <a:lnTo>
                    <a:pt x="3258" y="1447"/>
                  </a:lnTo>
                  <a:lnTo>
                    <a:pt x="3284" y="1441"/>
                  </a:lnTo>
                  <a:lnTo>
                    <a:pt x="3312" y="1436"/>
                  </a:lnTo>
                  <a:lnTo>
                    <a:pt x="3339" y="1433"/>
                  </a:lnTo>
                  <a:lnTo>
                    <a:pt x="3367" y="1431"/>
                  </a:lnTo>
                  <a:lnTo>
                    <a:pt x="3396" y="1430"/>
                  </a:lnTo>
                  <a:lnTo>
                    <a:pt x="3424" y="1431"/>
                  </a:lnTo>
                  <a:lnTo>
                    <a:pt x="3453" y="1433"/>
                  </a:lnTo>
                  <a:lnTo>
                    <a:pt x="3480" y="1436"/>
                  </a:lnTo>
                  <a:lnTo>
                    <a:pt x="3508" y="1441"/>
                  </a:lnTo>
                  <a:lnTo>
                    <a:pt x="3534" y="1447"/>
                  </a:lnTo>
                  <a:lnTo>
                    <a:pt x="3561" y="1455"/>
                  </a:lnTo>
                  <a:lnTo>
                    <a:pt x="3586" y="1464"/>
                  </a:lnTo>
                  <a:lnTo>
                    <a:pt x="3612" y="1473"/>
                  </a:lnTo>
                  <a:lnTo>
                    <a:pt x="3636" y="1485"/>
                  </a:lnTo>
                  <a:lnTo>
                    <a:pt x="3660" y="1497"/>
                  </a:lnTo>
                  <a:lnTo>
                    <a:pt x="3683" y="1510"/>
                  </a:lnTo>
                  <a:lnTo>
                    <a:pt x="3706" y="1525"/>
                  </a:lnTo>
                  <a:lnTo>
                    <a:pt x="3727" y="1540"/>
                  </a:lnTo>
                  <a:lnTo>
                    <a:pt x="3748" y="1556"/>
                  </a:lnTo>
                  <a:lnTo>
                    <a:pt x="3768" y="1574"/>
                  </a:lnTo>
                  <a:lnTo>
                    <a:pt x="3788" y="1592"/>
                  </a:lnTo>
                  <a:lnTo>
                    <a:pt x="3806" y="1611"/>
                  </a:lnTo>
                  <a:lnTo>
                    <a:pt x="3823" y="1631"/>
                  </a:lnTo>
                  <a:lnTo>
                    <a:pt x="3840" y="1652"/>
                  </a:lnTo>
                  <a:lnTo>
                    <a:pt x="3855" y="1674"/>
                  </a:lnTo>
                  <a:lnTo>
                    <a:pt x="3870" y="1697"/>
                  </a:lnTo>
                  <a:lnTo>
                    <a:pt x="3883" y="1720"/>
                  </a:lnTo>
                  <a:lnTo>
                    <a:pt x="3895" y="1744"/>
                  </a:lnTo>
                  <a:lnTo>
                    <a:pt x="3906" y="1768"/>
                  </a:lnTo>
                  <a:lnTo>
                    <a:pt x="3916" y="1793"/>
                  </a:lnTo>
                  <a:lnTo>
                    <a:pt x="3925" y="1819"/>
                  </a:lnTo>
                  <a:lnTo>
                    <a:pt x="3932" y="1845"/>
                  </a:lnTo>
                  <a:lnTo>
                    <a:pt x="3939" y="1872"/>
                  </a:lnTo>
                  <a:lnTo>
                    <a:pt x="3943" y="1899"/>
                  </a:lnTo>
                  <a:lnTo>
                    <a:pt x="3947" y="1927"/>
                  </a:lnTo>
                  <a:lnTo>
                    <a:pt x="3949" y="1955"/>
                  </a:lnTo>
                  <a:lnTo>
                    <a:pt x="3950" y="1984"/>
                  </a:lnTo>
                  <a:lnTo>
                    <a:pt x="3949" y="2016"/>
                  </a:lnTo>
                  <a:lnTo>
                    <a:pt x="3946" y="2047"/>
                  </a:lnTo>
                  <a:lnTo>
                    <a:pt x="3941" y="2078"/>
                  </a:lnTo>
                  <a:lnTo>
                    <a:pt x="3935" y="2109"/>
                  </a:lnTo>
                  <a:lnTo>
                    <a:pt x="4129" y="2109"/>
                  </a:lnTo>
                  <a:lnTo>
                    <a:pt x="4158" y="2109"/>
                  </a:lnTo>
                  <a:lnTo>
                    <a:pt x="4186" y="2107"/>
                  </a:lnTo>
                  <a:lnTo>
                    <a:pt x="4213" y="2102"/>
                  </a:lnTo>
                  <a:lnTo>
                    <a:pt x="4239" y="2096"/>
                  </a:lnTo>
                  <a:lnTo>
                    <a:pt x="4263" y="2087"/>
                  </a:lnTo>
                  <a:lnTo>
                    <a:pt x="4287" y="2077"/>
                  </a:lnTo>
                  <a:lnTo>
                    <a:pt x="4309" y="2064"/>
                  </a:lnTo>
                  <a:lnTo>
                    <a:pt x="4330" y="2051"/>
                  </a:lnTo>
                  <a:lnTo>
                    <a:pt x="4350" y="2036"/>
                  </a:lnTo>
                  <a:lnTo>
                    <a:pt x="4368" y="2019"/>
                  </a:lnTo>
                  <a:lnTo>
                    <a:pt x="4386" y="2002"/>
                  </a:lnTo>
                  <a:lnTo>
                    <a:pt x="4403" y="1984"/>
                  </a:lnTo>
                  <a:lnTo>
                    <a:pt x="4418" y="1965"/>
                  </a:lnTo>
                  <a:lnTo>
                    <a:pt x="4433" y="1945"/>
                  </a:lnTo>
                  <a:lnTo>
                    <a:pt x="4446" y="1926"/>
                  </a:lnTo>
                  <a:lnTo>
                    <a:pt x="4459" y="1906"/>
                  </a:lnTo>
                  <a:lnTo>
                    <a:pt x="4471" y="1885"/>
                  </a:lnTo>
                  <a:lnTo>
                    <a:pt x="4481" y="1866"/>
                  </a:lnTo>
                  <a:lnTo>
                    <a:pt x="4491" y="1846"/>
                  </a:lnTo>
                  <a:lnTo>
                    <a:pt x="4500" y="1827"/>
                  </a:lnTo>
                  <a:lnTo>
                    <a:pt x="4516" y="1790"/>
                  </a:lnTo>
                  <a:lnTo>
                    <a:pt x="4528" y="1757"/>
                  </a:lnTo>
                  <a:lnTo>
                    <a:pt x="4544" y="1708"/>
                  </a:lnTo>
                  <a:lnTo>
                    <a:pt x="4548" y="1689"/>
                  </a:lnTo>
                  <a:close/>
                  <a:moveTo>
                    <a:pt x="1000" y="822"/>
                  </a:moveTo>
                  <a:lnTo>
                    <a:pt x="411" y="822"/>
                  </a:lnTo>
                  <a:lnTo>
                    <a:pt x="411" y="234"/>
                  </a:lnTo>
                  <a:lnTo>
                    <a:pt x="1000" y="234"/>
                  </a:lnTo>
                  <a:lnTo>
                    <a:pt x="1000" y="822"/>
                  </a:lnTo>
                  <a:close/>
                  <a:moveTo>
                    <a:pt x="1808" y="822"/>
                  </a:moveTo>
                  <a:lnTo>
                    <a:pt x="1220" y="822"/>
                  </a:lnTo>
                  <a:lnTo>
                    <a:pt x="1220" y="234"/>
                  </a:lnTo>
                  <a:lnTo>
                    <a:pt x="1808" y="234"/>
                  </a:lnTo>
                  <a:lnTo>
                    <a:pt x="1808" y="822"/>
                  </a:lnTo>
                  <a:close/>
                  <a:moveTo>
                    <a:pt x="2618" y="822"/>
                  </a:moveTo>
                  <a:lnTo>
                    <a:pt x="2029" y="822"/>
                  </a:lnTo>
                  <a:lnTo>
                    <a:pt x="2029" y="234"/>
                  </a:lnTo>
                  <a:lnTo>
                    <a:pt x="2618" y="234"/>
                  </a:lnTo>
                  <a:lnTo>
                    <a:pt x="2618" y="822"/>
                  </a:lnTo>
                  <a:close/>
                  <a:moveTo>
                    <a:pt x="3427" y="822"/>
                  </a:moveTo>
                  <a:lnTo>
                    <a:pt x="2839" y="822"/>
                  </a:lnTo>
                  <a:lnTo>
                    <a:pt x="2839" y="234"/>
                  </a:lnTo>
                  <a:lnTo>
                    <a:pt x="3427" y="234"/>
                  </a:lnTo>
                  <a:lnTo>
                    <a:pt x="3427" y="822"/>
                  </a:lnTo>
                  <a:close/>
                  <a:moveTo>
                    <a:pt x="4236" y="822"/>
                  </a:moveTo>
                  <a:lnTo>
                    <a:pt x="3647" y="822"/>
                  </a:lnTo>
                  <a:lnTo>
                    <a:pt x="3647" y="234"/>
                  </a:lnTo>
                  <a:lnTo>
                    <a:pt x="4236" y="234"/>
                  </a:lnTo>
                  <a:lnTo>
                    <a:pt x="4236" y="822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1" name="Freeform 90"/>
            <p:cNvSpPr>
              <a:spLocks noEditPoints="1"/>
            </p:cNvSpPr>
            <p:nvPr/>
          </p:nvSpPr>
          <p:spPr bwMode="auto">
            <a:xfrm>
              <a:off x="2710" y="906"/>
              <a:ext cx="58" cy="76"/>
            </a:xfrm>
            <a:custGeom>
              <a:avLst/>
              <a:gdLst>
                <a:gd name="T0" fmla="*/ 0 w 867"/>
                <a:gd name="T1" fmla="*/ 0 h 1126"/>
                <a:gd name="T2" fmla="*/ 0 w 867"/>
                <a:gd name="T3" fmla="*/ 0 h 1126"/>
                <a:gd name="T4" fmla="*/ 0 w 867"/>
                <a:gd name="T5" fmla="*/ 0 h 1126"/>
                <a:gd name="T6" fmla="*/ 0 w 867"/>
                <a:gd name="T7" fmla="*/ 0 h 1126"/>
                <a:gd name="T8" fmla="*/ 0 w 867"/>
                <a:gd name="T9" fmla="*/ 0 h 1126"/>
                <a:gd name="T10" fmla="*/ 0 w 867"/>
                <a:gd name="T11" fmla="*/ 0 h 1126"/>
                <a:gd name="T12" fmla="*/ 0 w 867"/>
                <a:gd name="T13" fmla="*/ 0 h 1126"/>
                <a:gd name="T14" fmla="*/ 0 w 867"/>
                <a:gd name="T15" fmla="*/ 0 h 1126"/>
                <a:gd name="T16" fmla="*/ 0 w 867"/>
                <a:gd name="T17" fmla="*/ 0 h 1126"/>
                <a:gd name="T18" fmla="*/ 0 w 867"/>
                <a:gd name="T19" fmla="*/ 0 h 1126"/>
                <a:gd name="T20" fmla="*/ 0 w 867"/>
                <a:gd name="T21" fmla="*/ 0 h 1126"/>
                <a:gd name="T22" fmla="*/ 0 w 867"/>
                <a:gd name="T23" fmla="*/ 0 h 1126"/>
                <a:gd name="T24" fmla="*/ 0 w 867"/>
                <a:gd name="T25" fmla="*/ 0 h 1126"/>
                <a:gd name="T26" fmla="*/ 0 w 867"/>
                <a:gd name="T27" fmla="*/ 0 h 1126"/>
                <a:gd name="T28" fmla="*/ 0 w 867"/>
                <a:gd name="T29" fmla="*/ 0 h 1126"/>
                <a:gd name="T30" fmla="*/ 0 w 867"/>
                <a:gd name="T31" fmla="*/ 0 h 1126"/>
                <a:gd name="T32" fmla="*/ 0 w 867"/>
                <a:gd name="T33" fmla="*/ 0 h 1126"/>
                <a:gd name="T34" fmla="*/ 0 w 867"/>
                <a:gd name="T35" fmla="*/ 0 h 1126"/>
                <a:gd name="T36" fmla="*/ 0 w 867"/>
                <a:gd name="T37" fmla="*/ 0 h 1126"/>
                <a:gd name="T38" fmla="*/ 0 w 867"/>
                <a:gd name="T39" fmla="*/ 0 h 1126"/>
                <a:gd name="T40" fmla="*/ 0 w 867"/>
                <a:gd name="T41" fmla="*/ 0 h 1126"/>
                <a:gd name="T42" fmla="*/ 0 w 867"/>
                <a:gd name="T43" fmla="*/ 0 h 1126"/>
                <a:gd name="T44" fmla="*/ 0 w 867"/>
                <a:gd name="T45" fmla="*/ 0 h 1126"/>
                <a:gd name="T46" fmla="*/ 0 w 867"/>
                <a:gd name="T47" fmla="*/ 0 h 1126"/>
                <a:gd name="T48" fmla="*/ 0 w 867"/>
                <a:gd name="T49" fmla="*/ 0 h 1126"/>
                <a:gd name="T50" fmla="*/ 0 w 867"/>
                <a:gd name="T51" fmla="*/ 0 h 1126"/>
                <a:gd name="T52" fmla="*/ 0 w 867"/>
                <a:gd name="T53" fmla="*/ 0 h 1126"/>
                <a:gd name="T54" fmla="*/ 0 w 867"/>
                <a:gd name="T55" fmla="*/ 0 h 1126"/>
                <a:gd name="T56" fmla="*/ 0 w 867"/>
                <a:gd name="T57" fmla="*/ 0 h 1126"/>
                <a:gd name="T58" fmla="*/ 0 w 867"/>
                <a:gd name="T59" fmla="*/ 0 h 1126"/>
                <a:gd name="T60" fmla="*/ 0 w 867"/>
                <a:gd name="T61" fmla="*/ 0 h 1126"/>
                <a:gd name="T62" fmla="*/ 0 w 867"/>
                <a:gd name="T63" fmla="*/ 0 h 1126"/>
                <a:gd name="T64" fmla="*/ 0 w 867"/>
                <a:gd name="T65" fmla="*/ 0 h 1126"/>
                <a:gd name="T66" fmla="*/ 0 w 867"/>
                <a:gd name="T67" fmla="*/ 0 h 1126"/>
                <a:gd name="T68" fmla="*/ 0 w 867"/>
                <a:gd name="T69" fmla="*/ 0 h 1126"/>
                <a:gd name="T70" fmla="*/ 0 w 867"/>
                <a:gd name="T71" fmla="*/ 0 h 1126"/>
                <a:gd name="T72" fmla="*/ 0 w 867"/>
                <a:gd name="T73" fmla="*/ 0 h 1126"/>
                <a:gd name="T74" fmla="*/ 0 w 867"/>
                <a:gd name="T75" fmla="*/ 0 h 1126"/>
                <a:gd name="T76" fmla="*/ 0 w 867"/>
                <a:gd name="T77" fmla="*/ 0 h 1126"/>
                <a:gd name="T78" fmla="*/ 0 w 867"/>
                <a:gd name="T79" fmla="*/ 0 h 1126"/>
                <a:gd name="T80" fmla="*/ 0 w 867"/>
                <a:gd name="T81" fmla="*/ 0 h 1126"/>
                <a:gd name="T82" fmla="*/ 0 w 867"/>
                <a:gd name="T83" fmla="*/ 0 h 1126"/>
                <a:gd name="T84" fmla="*/ 0 w 867"/>
                <a:gd name="T85" fmla="*/ 0 h 1126"/>
                <a:gd name="T86" fmla="*/ 0 w 867"/>
                <a:gd name="T87" fmla="*/ 0 h 1126"/>
                <a:gd name="T88" fmla="*/ 0 w 867"/>
                <a:gd name="T89" fmla="*/ 0 h 1126"/>
                <a:gd name="T90" fmla="*/ 0 w 867"/>
                <a:gd name="T91" fmla="*/ 0 h 1126"/>
                <a:gd name="T92" fmla="*/ 0 w 867"/>
                <a:gd name="T93" fmla="*/ 0 h 1126"/>
                <a:gd name="T94" fmla="*/ 0 w 867"/>
                <a:gd name="T95" fmla="*/ 0 h 1126"/>
                <a:gd name="T96" fmla="*/ 0 w 867"/>
                <a:gd name="T97" fmla="*/ 0 h 1126"/>
                <a:gd name="T98" fmla="*/ 0 w 867"/>
                <a:gd name="T99" fmla="*/ 0 h 1126"/>
                <a:gd name="T100" fmla="*/ 0 w 867"/>
                <a:gd name="T101" fmla="*/ 0 h 1126"/>
                <a:gd name="T102" fmla="*/ 0 w 867"/>
                <a:gd name="T103" fmla="*/ 0 h 1126"/>
                <a:gd name="T104" fmla="*/ 0 w 867"/>
                <a:gd name="T105" fmla="*/ 0 h 1126"/>
                <a:gd name="T106" fmla="*/ 0 w 867"/>
                <a:gd name="T107" fmla="*/ 0 h 11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67"/>
                <a:gd name="T163" fmla="*/ 0 h 1126"/>
                <a:gd name="T164" fmla="*/ 867 w 867"/>
                <a:gd name="T165" fmla="*/ 1126 h 112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67" h="1126">
                  <a:moveTo>
                    <a:pt x="0" y="0"/>
                  </a:moveTo>
                  <a:lnTo>
                    <a:pt x="495" y="0"/>
                  </a:lnTo>
                  <a:lnTo>
                    <a:pt x="515" y="0"/>
                  </a:lnTo>
                  <a:lnTo>
                    <a:pt x="534" y="1"/>
                  </a:lnTo>
                  <a:lnTo>
                    <a:pt x="552" y="3"/>
                  </a:lnTo>
                  <a:lnTo>
                    <a:pt x="569" y="6"/>
                  </a:lnTo>
                  <a:lnTo>
                    <a:pt x="586" y="9"/>
                  </a:lnTo>
                  <a:lnTo>
                    <a:pt x="603" y="13"/>
                  </a:lnTo>
                  <a:lnTo>
                    <a:pt x="619" y="17"/>
                  </a:lnTo>
                  <a:lnTo>
                    <a:pt x="634" y="23"/>
                  </a:lnTo>
                  <a:lnTo>
                    <a:pt x="648" y="28"/>
                  </a:lnTo>
                  <a:lnTo>
                    <a:pt x="662" y="35"/>
                  </a:lnTo>
                  <a:lnTo>
                    <a:pt x="676" y="42"/>
                  </a:lnTo>
                  <a:lnTo>
                    <a:pt x="688" y="49"/>
                  </a:lnTo>
                  <a:lnTo>
                    <a:pt x="701" y="57"/>
                  </a:lnTo>
                  <a:lnTo>
                    <a:pt x="712" y="66"/>
                  </a:lnTo>
                  <a:lnTo>
                    <a:pt x="723" y="75"/>
                  </a:lnTo>
                  <a:lnTo>
                    <a:pt x="733" y="84"/>
                  </a:lnTo>
                  <a:lnTo>
                    <a:pt x="743" y="94"/>
                  </a:lnTo>
                  <a:lnTo>
                    <a:pt x="752" y="104"/>
                  </a:lnTo>
                  <a:lnTo>
                    <a:pt x="760" y="115"/>
                  </a:lnTo>
                  <a:lnTo>
                    <a:pt x="768" y="126"/>
                  </a:lnTo>
                  <a:lnTo>
                    <a:pt x="775" y="138"/>
                  </a:lnTo>
                  <a:lnTo>
                    <a:pt x="782" y="150"/>
                  </a:lnTo>
                  <a:lnTo>
                    <a:pt x="788" y="162"/>
                  </a:lnTo>
                  <a:lnTo>
                    <a:pt x="793" y="174"/>
                  </a:lnTo>
                  <a:lnTo>
                    <a:pt x="798" y="187"/>
                  </a:lnTo>
                  <a:lnTo>
                    <a:pt x="802" y="200"/>
                  </a:lnTo>
                  <a:lnTo>
                    <a:pt x="806" y="214"/>
                  </a:lnTo>
                  <a:lnTo>
                    <a:pt x="809" y="227"/>
                  </a:lnTo>
                  <a:lnTo>
                    <a:pt x="811" y="241"/>
                  </a:lnTo>
                  <a:lnTo>
                    <a:pt x="812" y="255"/>
                  </a:lnTo>
                  <a:lnTo>
                    <a:pt x="813" y="269"/>
                  </a:lnTo>
                  <a:lnTo>
                    <a:pt x="814" y="284"/>
                  </a:lnTo>
                  <a:lnTo>
                    <a:pt x="813" y="298"/>
                  </a:lnTo>
                  <a:lnTo>
                    <a:pt x="812" y="313"/>
                  </a:lnTo>
                  <a:lnTo>
                    <a:pt x="810" y="328"/>
                  </a:lnTo>
                  <a:lnTo>
                    <a:pt x="808" y="343"/>
                  </a:lnTo>
                  <a:lnTo>
                    <a:pt x="804" y="359"/>
                  </a:lnTo>
                  <a:lnTo>
                    <a:pt x="799" y="375"/>
                  </a:lnTo>
                  <a:lnTo>
                    <a:pt x="792" y="391"/>
                  </a:lnTo>
                  <a:lnTo>
                    <a:pt x="785" y="407"/>
                  </a:lnTo>
                  <a:lnTo>
                    <a:pt x="776" y="423"/>
                  </a:lnTo>
                  <a:lnTo>
                    <a:pt x="765" y="438"/>
                  </a:lnTo>
                  <a:lnTo>
                    <a:pt x="753" y="453"/>
                  </a:lnTo>
                  <a:lnTo>
                    <a:pt x="739" y="468"/>
                  </a:lnTo>
                  <a:lnTo>
                    <a:pt x="723" y="482"/>
                  </a:lnTo>
                  <a:lnTo>
                    <a:pt x="705" y="495"/>
                  </a:lnTo>
                  <a:lnTo>
                    <a:pt x="685" y="507"/>
                  </a:lnTo>
                  <a:lnTo>
                    <a:pt x="663" y="519"/>
                  </a:lnTo>
                  <a:lnTo>
                    <a:pt x="693" y="531"/>
                  </a:lnTo>
                  <a:lnTo>
                    <a:pt x="726" y="547"/>
                  </a:lnTo>
                  <a:lnTo>
                    <a:pt x="743" y="557"/>
                  </a:lnTo>
                  <a:lnTo>
                    <a:pt x="760" y="568"/>
                  </a:lnTo>
                  <a:lnTo>
                    <a:pt x="777" y="581"/>
                  </a:lnTo>
                  <a:lnTo>
                    <a:pt x="793" y="595"/>
                  </a:lnTo>
                  <a:lnTo>
                    <a:pt x="800" y="603"/>
                  </a:lnTo>
                  <a:lnTo>
                    <a:pt x="808" y="611"/>
                  </a:lnTo>
                  <a:lnTo>
                    <a:pt x="815" y="620"/>
                  </a:lnTo>
                  <a:lnTo>
                    <a:pt x="822" y="630"/>
                  </a:lnTo>
                  <a:lnTo>
                    <a:pt x="829" y="640"/>
                  </a:lnTo>
                  <a:lnTo>
                    <a:pt x="835" y="650"/>
                  </a:lnTo>
                  <a:lnTo>
                    <a:pt x="840" y="661"/>
                  </a:lnTo>
                  <a:lnTo>
                    <a:pt x="846" y="673"/>
                  </a:lnTo>
                  <a:lnTo>
                    <a:pt x="850" y="686"/>
                  </a:lnTo>
                  <a:lnTo>
                    <a:pt x="855" y="699"/>
                  </a:lnTo>
                  <a:lnTo>
                    <a:pt x="858" y="713"/>
                  </a:lnTo>
                  <a:lnTo>
                    <a:pt x="861" y="727"/>
                  </a:lnTo>
                  <a:lnTo>
                    <a:pt x="864" y="743"/>
                  </a:lnTo>
                  <a:lnTo>
                    <a:pt x="866" y="759"/>
                  </a:lnTo>
                  <a:lnTo>
                    <a:pt x="867" y="775"/>
                  </a:lnTo>
                  <a:lnTo>
                    <a:pt x="867" y="793"/>
                  </a:lnTo>
                  <a:lnTo>
                    <a:pt x="867" y="810"/>
                  </a:lnTo>
                  <a:lnTo>
                    <a:pt x="866" y="827"/>
                  </a:lnTo>
                  <a:lnTo>
                    <a:pt x="864" y="843"/>
                  </a:lnTo>
                  <a:lnTo>
                    <a:pt x="861" y="859"/>
                  </a:lnTo>
                  <a:lnTo>
                    <a:pt x="857" y="875"/>
                  </a:lnTo>
                  <a:lnTo>
                    <a:pt x="853" y="891"/>
                  </a:lnTo>
                  <a:lnTo>
                    <a:pt x="848" y="906"/>
                  </a:lnTo>
                  <a:lnTo>
                    <a:pt x="842" y="921"/>
                  </a:lnTo>
                  <a:lnTo>
                    <a:pt x="836" y="936"/>
                  </a:lnTo>
                  <a:lnTo>
                    <a:pt x="829" y="950"/>
                  </a:lnTo>
                  <a:lnTo>
                    <a:pt x="820" y="964"/>
                  </a:lnTo>
                  <a:lnTo>
                    <a:pt x="812" y="978"/>
                  </a:lnTo>
                  <a:lnTo>
                    <a:pt x="802" y="991"/>
                  </a:lnTo>
                  <a:lnTo>
                    <a:pt x="792" y="1003"/>
                  </a:lnTo>
                  <a:lnTo>
                    <a:pt x="781" y="1016"/>
                  </a:lnTo>
                  <a:lnTo>
                    <a:pt x="769" y="1027"/>
                  </a:lnTo>
                  <a:lnTo>
                    <a:pt x="757" y="1038"/>
                  </a:lnTo>
                  <a:lnTo>
                    <a:pt x="744" y="1049"/>
                  </a:lnTo>
                  <a:lnTo>
                    <a:pt x="730" y="1059"/>
                  </a:lnTo>
                  <a:lnTo>
                    <a:pt x="715" y="1068"/>
                  </a:lnTo>
                  <a:lnTo>
                    <a:pt x="700" y="1077"/>
                  </a:lnTo>
                  <a:lnTo>
                    <a:pt x="684" y="1085"/>
                  </a:lnTo>
                  <a:lnTo>
                    <a:pt x="667" y="1093"/>
                  </a:lnTo>
                  <a:lnTo>
                    <a:pt x="649" y="1099"/>
                  </a:lnTo>
                  <a:lnTo>
                    <a:pt x="631" y="1105"/>
                  </a:lnTo>
                  <a:lnTo>
                    <a:pt x="612" y="1111"/>
                  </a:lnTo>
                  <a:lnTo>
                    <a:pt x="593" y="1115"/>
                  </a:lnTo>
                  <a:lnTo>
                    <a:pt x="572" y="1119"/>
                  </a:lnTo>
                  <a:lnTo>
                    <a:pt x="551" y="1122"/>
                  </a:lnTo>
                  <a:lnTo>
                    <a:pt x="530" y="1124"/>
                  </a:lnTo>
                  <a:lnTo>
                    <a:pt x="507" y="1125"/>
                  </a:lnTo>
                  <a:lnTo>
                    <a:pt x="484" y="1126"/>
                  </a:lnTo>
                  <a:lnTo>
                    <a:pt x="0" y="1126"/>
                  </a:lnTo>
                  <a:lnTo>
                    <a:pt x="0" y="0"/>
                  </a:lnTo>
                  <a:close/>
                  <a:moveTo>
                    <a:pt x="152" y="477"/>
                  </a:moveTo>
                  <a:lnTo>
                    <a:pt x="426" y="477"/>
                  </a:lnTo>
                  <a:lnTo>
                    <a:pt x="453" y="476"/>
                  </a:lnTo>
                  <a:lnTo>
                    <a:pt x="478" y="474"/>
                  </a:lnTo>
                  <a:lnTo>
                    <a:pt x="502" y="472"/>
                  </a:lnTo>
                  <a:lnTo>
                    <a:pt x="525" y="468"/>
                  </a:lnTo>
                  <a:lnTo>
                    <a:pt x="545" y="462"/>
                  </a:lnTo>
                  <a:lnTo>
                    <a:pt x="565" y="455"/>
                  </a:lnTo>
                  <a:lnTo>
                    <a:pt x="574" y="451"/>
                  </a:lnTo>
                  <a:lnTo>
                    <a:pt x="582" y="447"/>
                  </a:lnTo>
                  <a:lnTo>
                    <a:pt x="591" y="442"/>
                  </a:lnTo>
                  <a:lnTo>
                    <a:pt x="599" y="437"/>
                  </a:lnTo>
                  <a:lnTo>
                    <a:pt x="606" y="432"/>
                  </a:lnTo>
                  <a:lnTo>
                    <a:pt x="613" y="426"/>
                  </a:lnTo>
                  <a:lnTo>
                    <a:pt x="619" y="420"/>
                  </a:lnTo>
                  <a:lnTo>
                    <a:pt x="625" y="413"/>
                  </a:lnTo>
                  <a:lnTo>
                    <a:pt x="631" y="406"/>
                  </a:lnTo>
                  <a:lnTo>
                    <a:pt x="636" y="398"/>
                  </a:lnTo>
                  <a:lnTo>
                    <a:pt x="641" y="390"/>
                  </a:lnTo>
                  <a:lnTo>
                    <a:pt x="645" y="381"/>
                  </a:lnTo>
                  <a:lnTo>
                    <a:pt x="649" y="372"/>
                  </a:lnTo>
                  <a:lnTo>
                    <a:pt x="652" y="363"/>
                  </a:lnTo>
                  <a:lnTo>
                    <a:pt x="655" y="353"/>
                  </a:lnTo>
                  <a:lnTo>
                    <a:pt x="657" y="342"/>
                  </a:lnTo>
                  <a:lnTo>
                    <a:pt x="659" y="331"/>
                  </a:lnTo>
                  <a:lnTo>
                    <a:pt x="660" y="319"/>
                  </a:lnTo>
                  <a:lnTo>
                    <a:pt x="661" y="307"/>
                  </a:lnTo>
                  <a:lnTo>
                    <a:pt x="662" y="295"/>
                  </a:lnTo>
                  <a:lnTo>
                    <a:pt x="661" y="276"/>
                  </a:lnTo>
                  <a:lnTo>
                    <a:pt x="658" y="257"/>
                  </a:lnTo>
                  <a:lnTo>
                    <a:pt x="654" y="240"/>
                  </a:lnTo>
                  <a:lnTo>
                    <a:pt x="649" y="225"/>
                  </a:lnTo>
                  <a:lnTo>
                    <a:pt x="645" y="217"/>
                  </a:lnTo>
                  <a:lnTo>
                    <a:pt x="641" y="210"/>
                  </a:lnTo>
                  <a:lnTo>
                    <a:pt x="637" y="203"/>
                  </a:lnTo>
                  <a:lnTo>
                    <a:pt x="632" y="196"/>
                  </a:lnTo>
                  <a:lnTo>
                    <a:pt x="627" y="190"/>
                  </a:lnTo>
                  <a:lnTo>
                    <a:pt x="621" y="184"/>
                  </a:lnTo>
                  <a:lnTo>
                    <a:pt x="615" y="178"/>
                  </a:lnTo>
                  <a:lnTo>
                    <a:pt x="608" y="173"/>
                  </a:lnTo>
                  <a:lnTo>
                    <a:pt x="601" y="168"/>
                  </a:lnTo>
                  <a:lnTo>
                    <a:pt x="593" y="163"/>
                  </a:lnTo>
                  <a:lnTo>
                    <a:pt x="585" y="159"/>
                  </a:lnTo>
                  <a:lnTo>
                    <a:pt x="576" y="154"/>
                  </a:lnTo>
                  <a:lnTo>
                    <a:pt x="557" y="147"/>
                  </a:lnTo>
                  <a:lnTo>
                    <a:pt x="536" y="141"/>
                  </a:lnTo>
                  <a:lnTo>
                    <a:pt x="512" y="136"/>
                  </a:lnTo>
                  <a:lnTo>
                    <a:pt x="487" y="133"/>
                  </a:lnTo>
                  <a:lnTo>
                    <a:pt x="458" y="131"/>
                  </a:lnTo>
                  <a:lnTo>
                    <a:pt x="428" y="130"/>
                  </a:lnTo>
                  <a:lnTo>
                    <a:pt x="152" y="130"/>
                  </a:lnTo>
                  <a:lnTo>
                    <a:pt x="152" y="477"/>
                  </a:lnTo>
                  <a:close/>
                  <a:moveTo>
                    <a:pt x="152" y="996"/>
                  </a:moveTo>
                  <a:lnTo>
                    <a:pt x="477" y="996"/>
                  </a:lnTo>
                  <a:lnTo>
                    <a:pt x="491" y="995"/>
                  </a:lnTo>
                  <a:lnTo>
                    <a:pt x="505" y="995"/>
                  </a:lnTo>
                  <a:lnTo>
                    <a:pt x="519" y="994"/>
                  </a:lnTo>
                  <a:lnTo>
                    <a:pt x="532" y="992"/>
                  </a:lnTo>
                  <a:lnTo>
                    <a:pt x="545" y="990"/>
                  </a:lnTo>
                  <a:lnTo>
                    <a:pt x="557" y="987"/>
                  </a:lnTo>
                  <a:lnTo>
                    <a:pt x="569" y="984"/>
                  </a:lnTo>
                  <a:lnTo>
                    <a:pt x="581" y="981"/>
                  </a:lnTo>
                  <a:lnTo>
                    <a:pt x="591" y="977"/>
                  </a:lnTo>
                  <a:lnTo>
                    <a:pt x="602" y="973"/>
                  </a:lnTo>
                  <a:lnTo>
                    <a:pt x="612" y="969"/>
                  </a:lnTo>
                  <a:lnTo>
                    <a:pt x="622" y="964"/>
                  </a:lnTo>
                  <a:lnTo>
                    <a:pt x="631" y="958"/>
                  </a:lnTo>
                  <a:lnTo>
                    <a:pt x="639" y="953"/>
                  </a:lnTo>
                  <a:lnTo>
                    <a:pt x="647" y="946"/>
                  </a:lnTo>
                  <a:lnTo>
                    <a:pt x="655" y="940"/>
                  </a:lnTo>
                  <a:lnTo>
                    <a:pt x="662" y="933"/>
                  </a:lnTo>
                  <a:lnTo>
                    <a:pt x="669" y="926"/>
                  </a:lnTo>
                  <a:lnTo>
                    <a:pt x="675" y="918"/>
                  </a:lnTo>
                  <a:lnTo>
                    <a:pt x="681" y="910"/>
                  </a:lnTo>
                  <a:lnTo>
                    <a:pt x="687" y="902"/>
                  </a:lnTo>
                  <a:lnTo>
                    <a:pt x="691" y="893"/>
                  </a:lnTo>
                  <a:lnTo>
                    <a:pt x="696" y="885"/>
                  </a:lnTo>
                  <a:lnTo>
                    <a:pt x="700" y="875"/>
                  </a:lnTo>
                  <a:lnTo>
                    <a:pt x="703" y="866"/>
                  </a:lnTo>
                  <a:lnTo>
                    <a:pt x="706" y="856"/>
                  </a:lnTo>
                  <a:lnTo>
                    <a:pt x="709" y="846"/>
                  </a:lnTo>
                  <a:lnTo>
                    <a:pt x="711" y="835"/>
                  </a:lnTo>
                  <a:lnTo>
                    <a:pt x="714" y="813"/>
                  </a:lnTo>
                  <a:lnTo>
                    <a:pt x="715" y="790"/>
                  </a:lnTo>
                  <a:lnTo>
                    <a:pt x="714" y="776"/>
                  </a:lnTo>
                  <a:lnTo>
                    <a:pt x="713" y="762"/>
                  </a:lnTo>
                  <a:lnTo>
                    <a:pt x="711" y="749"/>
                  </a:lnTo>
                  <a:lnTo>
                    <a:pt x="709" y="737"/>
                  </a:lnTo>
                  <a:lnTo>
                    <a:pt x="705" y="725"/>
                  </a:lnTo>
                  <a:lnTo>
                    <a:pt x="701" y="714"/>
                  </a:lnTo>
                  <a:lnTo>
                    <a:pt x="696" y="704"/>
                  </a:lnTo>
                  <a:lnTo>
                    <a:pt x="691" y="694"/>
                  </a:lnTo>
                  <a:lnTo>
                    <a:pt x="685" y="685"/>
                  </a:lnTo>
                  <a:lnTo>
                    <a:pt x="679" y="676"/>
                  </a:lnTo>
                  <a:lnTo>
                    <a:pt x="672" y="668"/>
                  </a:lnTo>
                  <a:lnTo>
                    <a:pt x="664" y="661"/>
                  </a:lnTo>
                  <a:lnTo>
                    <a:pt x="656" y="654"/>
                  </a:lnTo>
                  <a:lnTo>
                    <a:pt x="648" y="647"/>
                  </a:lnTo>
                  <a:lnTo>
                    <a:pt x="639" y="641"/>
                  </a:lnTo>
                  <a:lnTo>
                    <a:pt x="630" y="636"/>
                  </a:lnTo>
                  <a:lnTo>
                    <a:pt x="610" y="626"/>
                  </a:lnTo>
                  <a:lnTo>
                    <a:pt x="589" y="619"/>
                  </a:lnTo>
                  <a:lnTo>
                    <a:pt x="567" y="613"/>
                  </a:lnTo>
                  <a:lnTo>
                    <a:pt x="545" y="608"/>
                  </a:lnTo>
                  <a:lnTo>
                    <a:pt x="522" y="604"/>
                  </a:lnTo>
                  <a:lnTo>
                    <a:pt x="498" y="602"/>
                  </a:lnTo>
                  <a:lnTo>
                    <a:pt x="475" y="601"/>
                  </a:lnTo>
                  <a:lnTo>
                    <a:pt x="451" y="600"/>
                  </a:lnTo>
                  <a:lnTo>
                    <a:pt x="152" y="600"/>
                  </a:lnTo>
                  <a:lnTo>
                    <a:pt x="152" y="996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2" name="Freeform 91"/>
            <p:cNvSpPr>
              <a:spLocks/>
            </p:cNvSpPr>
            <p:nvPr/>
          </p:nvSpPr>
          <p:spPr bwMode="auto">
            <a:xfrm>
              <a:off x="2779" y="906"/>
              <a:ext cx="59" cy="77"/>
            </a:xfrm>
            <a:custGeom>
              <a:avLst/>
              <a:gdLst>
                <a:gd name="T0" fmla="*/ 0 w 887"/>
                <a:gd name="T1" fmla="*/ 0 h 1155"/>
                <a:gd name="T2" fmla="*/ 0 w 887"/>
                <a:gd name="T3" fmla="*/ 0 h 1155"/>
                <a:gd name="T4" fmla="*/ 0 w 887"/>
                <a:gd name="T5" fmla="*/ 0 h 1155"/>
                <a:gd name="T6" fmla="*/ 0 w 887"/>
                <a:gd name="T7" fmla="*/ 0 h 1155"/>
                <a:gd name="T8" fmla="*/ 0 w 887"/>
                <a:gd name="T9" fmla="*/ 0 h 1155"/>
                <a:gd name="T10" fmla="*/ 0 w 887"/>
                <a:gd name="T11" fmla="*/ 0 h 1155"/>
                <a:gd name="T12" fmla="*/ 0 w 887"/>
                <a:gd name="T13" fmla="*/ 0 h 1155"/>
                <a:gd name="T14" fmla="*/ 0 w 887"/>
                <a:gd name="T15" fmla="*/ 0 h 1155"/>
                <a:gd name="T16" fmla="*/ 0 w 887"/>
                <a:gd name="T17" fmla="*/ 0 h 1155"/>
                <a:gd name="T18" fmla="*/ 0 w 887"/>
                <a:gd name="T19" fmla="*/ 0 h 1155"/>
                <a:gd name="T20" fmla="*/ 0 w 887"/>
                <a:gd name="T21" fmla="*/ 0 h 1155"/>
                <a:gd name="T22" fmla="*/ 0 w 887"/>
                <a:gd name="T23" fmla="*/ 0 h 1155"/>
                <a:gd name="T24" fmla="*/ 0 w 887"/>
                <a:gd name="T25" fmla="*/ 0 h 1155"/>
                <a:gd name="T26" fmla="*/ 0 w 887"/>
                <a:gd name="T27" fmla="*/ 0 h 1155"/>
                <a:gd name="T28" fmla="*/ 0 w 887"/>
                <a:gd name="T29" fmla="*/ 0 h 1155"/>
                <a:gd name="T30" fmla="*/ 0 w 887"/>
                <a:gd name="T31" fmla="*/ 0 h 1155"/>
                <a:gd name="T32" fmla="*/ 0 w 887"/>
                <a:gd name="T33" fmla="*/ 0 h 1155"/>
                <a:gd name="T34" fmla="*/ 0 w 887"/>
                <a:gd name="T35" fmla="*/ 0 h 1155"/>
                <a:gd name="T36" fmla="*/ 0 w 887"/>
                <a:gd name="T37" fmla="*/ 0 h 1155"/>
                <a:gd name="T38" fmla="*/ 0 w 887"/>
                <a:gd name="T39" fmla="*/ 0 h 1155"/>
                <a:gd name="T40" fmla="*/ 0 w 887"/>
                <a:gd name="T41" fmla="*/ 0 h 1155"/>
                <a:gd name="T42" fmla="*/ 0 w 887"/>
                <a:gd name="T43" fmla="*/ 0 h 1155"/>
                <a:gd name="T44" fmla="*/ 0 w 887"/>
                <a:gd name="T45" fmla="*/ 0 h 1155"/>
                <a:gd name="T46" fmla="*/ 0 w 887"/>
                <a:gd name="T47" fmla="*/ 0 h 1155"/>
                <a:gd name="T48" fmla="*/ 0 w 887"/>
                <a:gd name="T49" fmla="*/ 0 h 1155"/>
                <a:gd name="T50" fmla="*/ 0 w 887"/>
                <a:gd name="T51" fmla="*/ 0 h 1155"/>
                <a:gd name="T52" fmla="*/ 0 w 887"/>
                <a:gd name="T53" fmla="*/ 0 h 1155"/>
                <a:gd name="T54" fmla="*/ 0 w 887"/>
                <a:gd name="T55" fmla="*/ 0 h 1155"/>
                <a:gd name="T56" fmla="*/ 0 w 887"/>
                <a:gd name="T57" fmla="*/ 0 h 1155"/>
                <a:gd name="T58" fmla="*/ 0 w 887"/>
                <a:gd name="T59" fmla="*/ 0 h 1155"/>
                <a:gd name="T60" fmla="*/ 0 w 887"/>
                <a:gd name="T61" fmla="*/ 0 h 1155"/>
                <a:gd name="T62" fmla="*/ 0 w 887"/>
                <a:gd name="T63" fmla="*/ 0 h 1155"/>
                <a:gd name="T64" fmla="*/ 0 w 887"/>
                <a:gd name="T65" fmla="*/ 0 h 1155"/>
                <a:gd name="T66" fmla="*/ 0 w 887"/>
                <a:gd name="T67" fmla="*/ 0 h 1155"/>
                <a:gd name="T68" fmla="*/ 0 w 887"/>
                <a:gd name="T69" fmla="*/ 0 h 1155"/>
                <a:gd name="T70" fmla="*/ 0 w 887"/>
                <a:gd name="T71" fmla="*/ 0 h 1155"/>
                <a:gd name="T72" fmla="*/ 0 w 887"/>
                <a:gd name="T73" fmla="*/ 0 h 1155"/>
                <a:gd name="T74" fmla="*/ 0 w 887"/>
                <a:gd name="T75" fmla="*/ 0 h 1155"/>
                <a:gd name="T76" fmla="*/ 0 w 887"/>
                <a:gd name="T77" fmla="*/ 0 h 1155"/>
                <a:gd name="T78" fmla="*/ 0 w 887"/>
                <a:gd name="T79" fmla="*/ 0 h 1155"/>
                <a:gd name="T80" fmla="*/ 0 w 887"/>
                <a:gd name="T81" fmla="*/ 0 h 1155"/>
                <a:gd name="T82" fmla="*/ 0 w 887"/>
                <a:gd name="T83" fmla="*/ 0 h 1155"/>
                <a:gd name="T84" fmla="*/ 0 w 887"/>
                <a:gd name="T85" fmla="*/ 0 h 11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87"/>
                <a:gd name="T130" fmla="*/ 0 h 1155"/>
                <a:gd name="T131" fmla="*/ 887 w 887"/>
                <a:gd name="T132" fmla="*/ 1155 h 11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87" h="1155">
                  <a:moveTo>
                    <a:pt x="887" y="0"/>
                  </a:moveTo>
                  <a:lnTo>
                    <a:pt x="887" y="731"/>
                  </a:lnTo>
                  <a:lnTo>
                    <a:pt x="886" y="752"/>
                  </a:lnTo>
                  <a:lnTo>
                    <a:pt x="885" y="773"/>
                  </a:lnTo>
                  <a:lnTo>
                    <a:pt x="883" y="794"/>
                  </a:lnTo>
                  <a:lnTo>
                    <a:pt x="880" y="815"/>
                  </a:lnTo>
                  <a:lnTo>
                    <a:pt x="876" y="835"/>
                  </a:lnTo>
                  <a:lnTo>
                    <a:pt x="871" y="855"/>
                  </a:lnTo>
                  <a:lnTo>
                    <a:pt x="866" y="875"/>
                  </a:lnTo>
                  <a:lnTo>
                    <a:pt x="859" y="894"/>
                  </a:lnTo>
                  <a:lnTo>
                    <a:pt x="852" y="913"/>
                  </a:lnTo>
                  <a:lnTo>
                    <a:pt x="844" y="931"/>
                  </a:lnTo>
                  <a:lnTo>
                    <a:pt x="835" y="949"/>
                  </a:lnTo>
                  <a:lnTo>
                    <a:pt x="825" y="966"/>
                  </a:lnTo>
                  <a:lnTo>
                    <a:pt x="814" y="983"/>
                  </a:lnTo>
                  <a:lnTo>
                    <a:pt x="802" y="999"/>
                  </a:lnTo>
                  <a:lnTo>
                    <a:pt x="790" y="1015"/>
                  </a:lnTo>
                  <a:lnTo>
                    <a:pt x="776" y="1029"/>
                  </a:lnTo>
                  <a:lnTo>
                    <a:pt x="762" y="1044"/>
                  </a:lnTo>
                  <a:lnTo>
                    <a:pt x="746" y="1057"/>
                  </a:lnTo>
                  <a:lnTo>
                    <a:pt x="730" y="1070"/>
                  </a:lnTo>
                  <a:lnTo>
                    <a:pt x="713" y="1082"/>
                  </a:lnTo>
                  <a:lnTo>
                    <a:pt x="694" y="1093"/>
                  </a:lnTo>
                  <a:lnTo>
                    <a:pt x="675" y="1103"/>
                  </a:lnTo>
                  <a:lnTo>
                    <a:pt x="655" y="1113"/>
                  </a:lnTo>
                  <a:lnTo>
                    <a:pt x="634" y="1122"/>
                  </a:lnTo>
                  <a:lnTo>
                    <a:pt x="612" y="1129"/>
                  </a:lnTo>
                  <a:lnTo>
                    <a:pt x="589" y="1136"/>
                  </a:lnTo>
                  <a:lnTo>
                    <a:pt x="566" y="1142"/>
                  </a:lnTo>
                  <a:lnTo>
                    <a:pt x="541" y="1147"/>
                  </a:lnTo>
                  <a:lnTo>
                    <a:pt x="515" y="1151"/>
                  </a:lnTo>
                  <a:lnTo>
                    <a:pt x="489" y="1153"/>
                  </a:lnTo>
                  <a:lnTo>
                    <a:pt x="461" y="1155"/>
                  </a:lnTo>
                  <a:lnTo>
                    <a:pt x="433" y="1155"/>
                  </a:lnTo>
                  <a:lnTo>
                    <a:pt x="405" y="1155"/>
                  </a:lnTo>
                  <a:lnTo>
                    <a:pt x="378" y="1153"/>
                  </a:lnTo>
                  <a:lnTo>
                    <a:pt x="352" y="1151"/>
                  </a:lnTo>
                  <a:lnTo>
                    <a:pt x="327" y="1147"/>
                  </a:lnTo>
                  <a:lnTo>
                    <a:pt x="303" y="1142"/>
                  </a:lnTo>
                  <a:lnTo>
                    <a:pt x="280" y="1136"/>
                  </a:lnTo>
                  <a:lnTo>
                    <a:pt x="258" y="1130"/>
                  </a:lnTo>
                  <a:lnTo>
                    <a:pt x="237" y="1122"/>
                  </a:lnTo>
                  <a:lnTo>
                    <a:pt x="217" y="1113"/>
                  </a:lnTo>
                  <a:lnTo>
                    <a:pt x="198" y="1104"/>
                  </a:lnTo>
                  <a:lnTo>
                    <a:pt x="180" y="1094"/>
                  </a:lnTo>
                  <a:lnTo>
                    <a:pt x="163" y="1083"/>
                  </a:lnTo>
                  <a:lnTo>
                    <a:pt x="146" y="1071"/>
                  </a:lnTo>
                  <a:lnTo>
                    <a:pt x="131" y="1059"/>
                  </a:lnTo>
                  <a:lnTo>
                    <a:pt x="116" y="1046"/>
                  </a:lnTo>
                  <a:lnTo>
                    <a:pt x="103" y="1032"/>
                  </a:lnTo>
                  <a:lnTo>
                    <a:pt x="90" y="1018"/>
                  </a:lnTo>
                  <a:lnTo>
                    <a:pt x="78" y="1003"/>
                  </a:lnTo>
                  <a:lnTo>
                    <a:pt x="67" y="987"/>
                  </a:lnTo>
                  <a:lnTo>
                    <a:pt x="57" y="971"/>
                  </a:lnTo>
                  <a:lnTo>
                    <a:pt x="48" y="955"/>
                  </a:lnTo>
                  <a:lnTo>
                    <a:pt x="39" y="938"/>
                  </a:lnTo>
                  <a:lnTo>
                    <a:pt x="32" y="921"/>
                  </a:lnTo>
                  <a:lnTo>
                    <a:pt x="25" y="903"/>
                  </a:lnTo>
                  <a:lnTo>
                    <a:pt x="19" y="885"/>
                  </a:lnTo>
                  <a:lnTo>
                    <a:pt x="14" y="866"/>
                  </a:lnTo>
                  <a:lnTo>
                    <a:pt x="10" y="848"/>
                  </a:lnTo>
                  <a:lnTo>
                    <a:pt x="6" y="829"/>
                  </a:lnTo>
                  <a:lnTo>
                    <a:pt x="3" y="809"/>
                  </a:lnTo>
                  <a:lnTo>
                    <a:pt x="1" y="790"/>
                  </a:lnTo>
                  <a:lnTo>
                    <a:pt x="0" y="771"/>
                  </a:lnTo>
                  <a:lnTo>
                    <a:pt x="0" y="75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708"/>
                  </a:lnTo>
                  <a:lnTo>
                    <a:pt x="152" y="731"/>
                  </a:lnTo>
                  <a:lnTo>
                    <a:pt x="154" y="752"/>
                  </a:lnTo>
                  <a:lnTo>
                    <a:pt x="156" y="773"/>
                  </a:lnTo>
                  <a:lnTo>
                    <a:pt x="159" y="792"/>
                  </a:lnTo>
                  <a:lnTo>
                    <a:pt x="162" y="811"/>
                  </a:lnTo>
                  <a:lnTo>
                    <a:pt x="167" y="828"/>
                  </a:lnTo>
                  <a:lnTo>
                    <a:pt x="172" y="845"/>
                  </a:lnTo>
                  <a:lnTo>
                    <a:pt x="177" y="861"/>
                  </a:lnTo>
                  <a:lnTo>
                    <a:pt x="184" y="875"/>
                  </a:lnTo>
                  <a:lnTo>
                    <a:pt x="191" y="889"/>
                  </a:lnTo>
                  <a:lnTo>
                    <a:pt x="198" y="903"/>
                  </a:lnTo>
                  <a:lnTo>
                    <a:pt x="206" y="915"/>
                  </a:lnTo>
                  <a:lnTo>
                    <a:pt x="215" y="926"/>
                  </a:lnTo>
                  <a:lnTo>
                    <a:pt x="224" y="937"/>
                  </a:lnTo>
                  <a:lnTo>
                    <a:pt x="234" y="947"/>
                  </a:lnTo>
                  <a:lnTo>
                    <a:pt x="244" y="956"/>
                  </a:lnTo>
                  <a:lnTo>
                    <a:pt x="254" y="965"/>
                  </a:lnTo>
                  <a:lnTo>
                    <a:pt x="265" y="973"/>
                  </a:lnTo>
                  <a:lnTo>
                    <a:pt x="276" y="980"/>
                  </a:lnTo>
                  <a:lnTo>
                    <a:pt x="287" y="986"/>
                  </a:lnTo>
                  <a:lnTo>
                    <a:pt x="299" y="992"/>
                  </a:lnTo>
                  <a:lnTo>
                    <a:pt x="311" y="998"/>
                  </a:lnTo>
                  <a:lnTo>
                    <a:pt x="323" y="1002"/>
                  </a:lnTo>
                  <a:lnTo>
                    <a:pt x="335" y="1006"/>
                  </a:lnTo>
                  <a:lnTo>
                    <a:pt x="348" y="1010"/>
                  </a:lnTo>
                  <a:lnTo>
                    <a:pt x="360" y="1013"/>
                  </a:lnTo>
                  <a:lnTo>
                    <a:pt x="373" y="1015"/>
                  </a:lnTo>
                  <a:lnTo>
                    <a:pt x="386" y="1017"/>
                  </a:lnTo>
                  <a:lnTo>
                    <a:pt x="412" y="1020"/>
                  </a:lnTo>
                  <a:lnTo>
                    <a:pt x="437" y="1021"/>
                  </a:lnTo>
                  <a:lnTo>
                    <a:pt x="464" y="1020"/>
                  </a:lnTo>
                  <a:lnTo>
                    <a:pt x="490" y="1017"/>
                  </a:lnTo>
                  <a:lnTo>
                    <a:pt x="503" y="1016"/>
                  </a:lnTo>
                  <a:lnTo>
                    <a:pt x="517" y="1013"/>
                  </a:lnTo>
                  <a:lnTo>
                    <a:pt x="530" y="1010"/>
                  </a:lnTo>
                  <a:lnTo>
                    <a:pt x="543" y="1007"/>
                  </a:lnTo>
                  <a:lnTo>
                    <a:pt x="555" y="1003"/>
                  </a:lnTo>
                  <a:lnTo>
                    <a:pt x="568" y="998"/>
                  </a:lnTo>
                  <a:lnTo>
                    <a:pt x="580" y="993"/>
                  </a:lnTo>
                  <a:lnTo>
                    <a:pt x="593" y="987"/>
                  </a:lnTo>
                  <a:lnTo>
                    <a:pt x="604" y="981"/>
                  </a:lnTo>
                  <a:lnTo>
                    <a:pt x="616" y="974"/>
                  </a:lnTo>
                  <a:lnTo>
                    <a:pt x="627" y="966"/>
                  </a:lnTo>
                  <a:lnTo>
                    <a:pt x="638" y="958"/>
                  </a:lnTo>
                  <a:lnTo>
                    <a:pt x="648" y="949"/>
                  </a:lnTo>
                  <a:lnTo>
                    <a:pt x="658" y="939"/>
                  </a:lnTo>
                  <a:lnTo>
                    <a:pt x="668" y="928"/>
                  </a:lnTo>
                  <a:lnTo>
                    <a:pt x="677" y="917"/>
                  </a:lnTo>
                  <a:lnTo>
                    <a:pt x="685" y="905"/>
                  </a:lnTo>
                  <a:lnTo>
                    <a:pt x="693" y="892"/>
                  </a:lnTo>
                  <a:lnTo>
                    <a:pt x="701" y="878"/>
                  </a:lnTo>
                  <a:lnTo>
                    <a:pt x="707" y="863"/>
                  </a:lnTo>
                  <a:lnTo>
                    <a:pt x="714" y="848"/>
                  </a:lnTo>
                  <a:lnTo>
                    <a:pt x="720" y="831"/>
                  </a:lnTo>
                  <a:lnTo>
                    <a:pt x="724" y="814"/>
                  </a:lnTo>
                  <a:lnTo>
                    <a:pt x="728" y="795"/>
                  </a:lnTo>
                  <a:lnTo>
                    <a:pt x="731" y="776"/>
                  </a:lnTo>
                  <a:lnTo>
                    <a:pt x="733" y="756"/>
                  </a:lnTo>
                  <a:lnTo>
                    <a:pt x="734" y="734"/>
                  </a:lnTo>
                  <a:lnTo>
                    <a:pt x="735" y="712"/>
                  </a:lnTo>
                  <a:lnTo>
                    <a:pt x="735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3" name="Freeform 92"/>
            <p:cNvSpPr>
              <a:spLocks/>
            </p:cNvSpPr>
            <p:nvPr/>
          </p:nvSpPr>
          <p:spPr bwMode="auto">
            <a:xfrm>
              <a:off x="2851" y="904"/>
              <a:ext cx="60" cy="79"/>
            </a:xfrm>
            <a:custGeom>
              <a:avLst/>
              <a:gdLst>
                <a:gd name="T0" fmla="*/ 0 w 896"/>
                <a:gd name="T1" fmla="*/ 0 h 1186"/>
                <a:gd name="T2" fmla="*/ 0 w 896"/>
                <a:gd name="T3" fmla="*/ 0 h 1186"/>
                <a:gd name="T4" fmla="*/ 0 w 896"/>
                <a:gd name="T5" fmla="*/ 0 h 1186"/>
                <a:gd name="T6" fmla="*/ 0 w 896"/>
                <a:gd name="T7" fmla="*/ 0 h 1186"/>
                <a:gd name="T8" fmla="*/ 0 w 896"/>
                <a:gd name="T9" fmla="*/ 0 h 1186"/>
                <a:gd name="T10" fmla="*/ 0 w 896"/>
                <a:gd name="T11" fmla="*/ 0 h 1186"/>
                <a:gd name="T12" fmla="*/ 0 w 896"/>
                <a:gd name="T13" fmla="*/ 0 h 1186"/>
                <a:gd name="T14" fmla="*/ 0 w 896"/>
                <a:gd name="T15" fmla="*/ 0 h 1186"/>
                <a:gd name="T16" fmla="*/ 0 w 896"/>
                <a:gd name="T17" fmla="*/ 0 h 1186"/>
                <a:gd name="T18" fmla="*/ 0 w 896"/>
                <a:gd name="T19" fmla="*/ 0 h 1186"/>
                <a:gd name="T20" fmla="*/ 0 w 896"/>
                <a:gd name="T21" fmla="*/ 0 h 1186"/>
                <a:gd name="T22" fmla="*/ 0 w 896"/>
                <a:gd name="T23" fmla="*/ 0 h 1186"/>
                <a:gd name="T24" fmla="*/ 0 w 896"/>
                <a:gd name="T25" fmla="*/ 0 h 1186"/>
                <a:gd name="T26" fmla="*/ 0 w 896"/>
                <a:gd name="T27" fmla="*/ 0 h 1186"/>
                <a:gd name="T28" fmla="*/ 0 w 896"/>
                <a:gd name="T29" fmla="*/ 0 h 1186"/>
                <a:gd name="T30" fmla="*/ 0 w 896"/>
                <a:gd name="T31" fmla="*/ 0 h 1186"/>
                <a:gd name="T32" fmla="*/ 0 w 896"/>
                <a:gd name="T33" fmla="*/ 0 h 1186"/>
                <a:gd name="T34" fmla="*/ 0 w 896"/>
                <a:gd name="T35" fmla="*/ 0 h 1186"/>
                <a:gd name="T36" fmla="*/ 0 w 896"/>
                <a:gd name="T37" fmla="*/ 0 h 1186"/>
                <a:gd name="T38" fmla="*/ 0 w 896"/>
                <a:gd name="T39" fmla="*/ 0 h 1186"/>
                <a:gd name="T40" fmla="*/ 0 w 896"/>
                <a:gd name="T41" fmla="*/ 0 h 1186"/>
                <a:gd name="T42" fmla="*/ 0 w 896"/>
                <a:gd name="T43" fmla="*/ 0 h 1186"/>
                <a:gd name="T44" fmla="*/ 0 w 896"/>
                <a:gd name="T45" fmla="*/ 0 h 1186"/>
                <a:gd name="T46" fmla="*/ 0 w 896"/>
                <a:gd name="T47" fmla="*/ 0 h 1186"/>
                <a:gd name="T48" fmla="*/ 0 w 896"/>
                <a:gd name="T49" fmla="*/ 0 h 1186"/>
                <a:gd name="T50" fmla="*/ 0 w 896"/>
                <a:gd name="T51" fmla="*/ 0 h 1186"/>
                <a:gd name="T52" fmla="*/ 0 w 896"/>
                <a:gd name="T53" fmla="*/ 0 h 1186"/>
                <a:gd name="T54" fmla="*/ 0 w 896"/>
                <a:gd name="T55" fmla="*/ 0 h 1186"/>
                <a:gd name="T56" fmla="*/ 0 w 896"/>
                <a:gd name="T57" fmla="*/ 0 h 1186"/>
                <a:gd name="T58" fmla="*/ 0 w 896"/>
                <a:gd name="T59" fmla="*/ 0 h 1186"/>
                <a:gd name="T60" fmla="*/ 0 w 896"/>
                <a:gd name="T61" fmla="*/ 0 h 1186"/>
                <a:gd name="T62" fmla="*/ 0 w 896"/>
                <a:gd name="T63" fmla="*/ 0 h 1186"/>
                <a:gd name="T64" fmla="*/ 0 w 896"/>
                <a:gd name="T65" fmla="*/ 0 h 1186"/>
                <a:gd name="T66" fmla="*/ 0 w 896"/>
                <a:gd name="T67" fmla="*/ 0 h 1186"/>
                <a:gd name="T68" fmla="*/ 0 w 896"/>
                <a:gd name="T69" fmla="*/ 0 h 1186"/>
                <a:gd name="T70" fmla="*/ 0 w 896"/>
                <a:gd name="T71" fmla="*/ 0 h 1186"/>
                <a:gd name="T72" fmla="*/ 0 w 896"/>
                <a:gd name="T73" fmla="*/ 0 h 1186"/>
                <a:gd name="T74" fmla="*/ 0 w 896"/>
                <a:gd name="T75" fmla="*/ 0 h 1186"/>
                <a:gd name="T76" fmla="*/ 0 w 896"/>
                <a:gd name="T77" fmla="*/ 0 h 1186"/>
                <a:gd name="T78" fmla="*/ 0 w 896"/>
                <a:gd name="T79" fmla="*/ 0 h 1186"/>
                <a:gd name="T80" fmla="*/ 0 w 896"/>
                <a:gd name="T81" fmla="*/ 0 h 1186"/>
                <a:gd name="T82" fmla="*/ 0 w 896"/>
                <a:gd name="T83" fmla="*/ 0 h 1186"/>
                <a:gd name="T84" fmla="*/ 0 w 896"/>
                <a:gd name="T85" fmla="*/ 0 h 1186"/>
                <a:gd name="T86" fmla="*/ 0 w 896"/>
                <a:gd name="T87" fmla="*/ 0 h 1186"/>
                <a:gd name="T88" fmla="*/ 0 w 896"/>
                <a:gd name="T89" fmla="*/ 0 h 1186"/>
                <a:gd name="T90" fmla="*/ 0 w 896"/>
                <a:gd name="T91" fmla="*/ 0 h 1186"/>
                <a:gd name="T92" fmla="*/ 0 w 896"/>
                <a:gd name="T93" fmla="*/ 0 h 1186"/>
                <a:gd name="T94" fmla="*/ 0 w 896"/>
                <a:gd name="T95" fmla="*/ 0 h 1186"/>
                <a:gd name="T96" fmla="*/ 0 w 896"/>
                <a:gd name="T97" fmla="*/ 0 h 1186"/>
                <a:gd name="T98" fmla="*/ 0 w 896"/>
                <a:gd name="T99" fmla="*/ 0 h 1186"/>
                <a:gd name="T100" fmla="*/ 0 w 896"/>
                <a:gd name="T101" fmla="*/ 0 h 1186"/>
                <a:gd name="T102" fmla="*/ 0 w 896"/>
                <a:gd name="T103" fmla="*/ 0 h 1186"/>
                <a:gd name="T104" fmla="*/ 0 w 896"/>
                <a:gd name="T105" fmla="*/ 0 h 1186"/>
                <a:gd name="T106" fmla="*/ 0 w 896"/>
                <a:gd name="T107" fmla="*/ 0 h 1186"/>
                <a:gd name="T108" fmla="*/ 0 w 896"/>
                <a:gd name="T109" fmla="*/ 0 h 1186"/>
                <a:gd name="T110" fmla="*/ 0 w 896"/>
                <a:gd name="T111" fmla="*/ 0 h 1186"/>
                <a:gd name="T112" fmla="*/ 0 w 896"/>
                <a:gd name="T113" fmla="*/ 0 h 1186"/>
                <a:gd name="T114" fmla="*/ 0 w 896"/>
                <a:gd name="T115" fmla="*/ 0 h 1186"/>
                <a:gd name="T116" fmla="*/ 0 w 896"/>
                <a:gd name="T117" fmla="*/ 0 h 1186"/>
                <a:gd name="T118" fmla="*/ 0 w 896"/>
                <a:gd name="T119" fmla="*/ 0 h 1186"/>
                <a:gd name="T120" fmla="*/ 0 w 896"/>
                <a:gd name="T121" fmla="*/ 0 h 1186"/>
                <a:gd name="T122" fmla="*/ 0 w 896"/>
                <a:gd name="T123" fmla="*/ 0 h 1186"/>
                <a:gd name="T124" fmla="*/ 0 w 896"/>
                <a:gd name="T125" fmla="*/ 0 h 1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96"/>
                <a:gd name="T190" fmla="*/ 0 h 1186"/>
                <a:gd name="T191" fmla="*/ 896 w 896"/>
                <a:gd name="T192" fmla="*/ 1186 h 1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96" h="1186">
                  <a:moveTo>
                    <a:pt x="722" y="360"/>
                  </a:moveTo>
                  <a:lnTo>
                    <a:pt x="720" y="344"/>
                  </a:lnTo>
                  <a:lnTo>
                    <a:pt x="718" y="329"/>
                  </a:lnTo>
                  <a:lnTo>
                    <a:pt x="716" y="314"/>
                  </a:lnTo>
                  <a:lnTo>
                    <a:pt x="712" y="300"/>
                  </a:lnTo>
                  <a:lnTo>
                    <a:pt x="708" y="287"/>
                  </a:lnTo>
                  <a:lnTo>
                    <a:pt x="704" y="274"/>
                  </a:lnTo>
                  <a:lnTo>
                    <a:pt x="698" y="262"/>
                  </a:lnTo>
                  <a:lnTo>
                    <a:pt x="692" y="251"/>
                  </a:lnTo>
                  <a:lnTo>
                    <a:pt x="686" y="240"/>
                  </a:lnTo>
                  <a:lnTo>
                    <a:pt x="679" y="230"/>
                  </a:lnTo>
                  <a:lnTo>
                    <a:pt x="671" y="220"/>
                  </a:lnTo>
                  <a:lnTo>
                    <a:pt x="663" y="211"/>
                  </a:lnTo>
                  <a:lnTo>
                    <a:pt x="655" y="203"/>
                  </a:lnTo>
                  <a:lnTo>
                    <a:pt x="646" y="195"/>
                  </a:lnTo>
                  <a:lnTo>
                    <a:pt x="636" y="187"/>
                  </a:lnTo>
                  <a:lnTo>
                    <a:pt x="627" y="180"/>
                  </a:lnTo>
                  <a:lnTo>
                    <a:pt x="616" y="174"/>
                  </a:lnTo>
                  <a:lnTo>
                    <a:pt x="606" y="168"/>
                  </a:lnTo>
                  <a:lnTo>
                    <a:pt x="595" y="163"/>
                  </a:lnTo>
                  <a:lnTo>
                    <a:pt x="584" y="158"/>
                  </a:lnTo>
                  <a:lnTo>
                    <a:pt x="562" y="149"/>
                  </a:lnTo>
                  <a:lnTo>
                    <a:pt x="538" y="143"/>
                  </a:lnTo>
                  <a:lnTo>
                    <a:pt x="515" y="137"/>
                  </a:lnTo>
                  <a:lnTo>
                    <a:pt x="491" y="134"/>
                  </a:lnTo>
                  <a:lnTo>
                    <a:pt x="466" y="132"/>
                  </a:lnTo>
                  <a:lnTo>
                    <a:pt x="443" y="131"/>
                  </a:lnTo>
                  <a:lnTo>
                    <a:pt x="424" y="132"/>
                  </a:lnTo>
                  <a:lnTo>
                    <a:pt x="404" y="133"/>
                  </a:lnTo>
                  <a:lnTo>
                    <a:pt x="383" y="135"/>
                  </a:lnTo>
                  <a:lnTo>
                    <a:pt x="362" y="138"/>
                  </a:lnTo>
                  <a:lnTo>
                    <a:pt x="340" y="143"/>
                  </a:lnTo>
                  <a:lnTo>
                    <a:pt x="319" y="149"/>
                  </a:lnTo>
                  <a:lnTo>
                    <a:pt x="308" y="152"/>
                  </a:lnTo>
                  <a:lnTo>
                    <a:pt x="298" y="156"/>
                  </a:lnTo>
                  <a:lnTo>
                    <a:pt x="288" y="161"/>
                  </a:lnTo>
                  <a:lnTo>
                    <a:pt x="278" y="166"/>
                  </a:lnTo>
                  <a:lnTo>
                    <a:pt x="268" y="171"/>
                  </a:lnTo>
                  <a:lnTo>
                    <a:pt x="259" y="177"/>
                  </a:lnTo>
                  <a:lnTo>
                    <a:pt x="250" y="184"/>
                  </a:lnTo>
                  <a:lnTo>
                    <a:pt x="241" y="191"/>
                  </a:lnTo>
                  <a:lnTo>
                    <a:pt x="233" y="199"/>
                  </a:lnTo>
                  <a:lnTo>
                    <a:pt x="226" y="207"/>
                  </a:lnTo>
                  <a:lnTo>
                    <a:pt x="218" y="216"/>
                  </a:lnTo>
                  <a:lnTo>
                    <a:pt x="212" y="226"/>
                  </a:lnTo>
                  <a:lnTo>
                    <a:pt x="206" y="236"/>
                  </a:lnTo>
                  <a:lnTo>
                    <a:pt x="201" y="247"/>
                  </a:lnTo>
                  <a:lnTo>
                    <a:pt x="196" y="259"/>
                  </a:lnTo>
                  <a:lnTo>
                    <a:pt x="192" y="271"/>
                  </a:lnTo>
                  <a:lnTo>
                    <a:pt x="189" y="284"/>
                  </a:lnTo>
                  <a:lnTo>
                    <a:pt x="187" y="298"/>
                  </a:lnTo>
                  <a:lnTo>
                    <a:pt x="186" y="313"/>
                  </a:lnTo>
                  <a:lnTo>
                    <a:pt x="185" y="329"/>
                  </a:lnTo>
                  <a:lnTo>
                    <a:pt x="186" y="346"/>
                  </a:lnTo>
                  <a:lnTo>
                    <a:pt x="188" y="362"/>
                  </a:lnTo>
                  <a:lnTo>
                    <a:pt x="192" y="376"/>
                  </a:lnTo>
                  <a:lnTo>
                    <a:pt x="197" y="389"/>
                  </a:lnTo>
                  <a:lnTo>
                    <a:pt x="203" y="401"/>
                  </a:lnTo>
                  <a:lnTo>
                    <a:pt x="210" y="412"/>
                  </a:lnTo>
                  <a:lnTo>
                    <a:pt x="218" y="421"/>
                  </a:lnTo>
                  <a:lnTo>
                    <a:pt x="227" y="430"/>
                  </a:lnTo>
                  <a:lnTo>
                    <a:pt x="237" y="438"/>
                  </a:lnTo>
                  <a:lnTo>
                    <a:pt x="247" y="445"/>
                  </a:lnTo>
                  <a:lnTo>
                    <a:pt x="258" y="451"/>
                  </a:lnTo>
                  <a:lnTo>
                    <a:pt x="270" y="456"/>
                  </a:lnTo>
                  <a:lnTo>
                    <a:pt x="282" y="461"/>
                  </a:lnTo>
                  <a:lnTo>
                    <a:pt x="294" y="465"/>
                  </a:lnTo>
                  <a:lnTo>
                    <a:pt x="306" y="468"/>
                  </a:lnTo>
                  <a:lnTo>
                    <a:pt x="319" y="471"/>
                  </a:lnTo>
                  <a:lnTo>
                    <a:pt x="640" y="545"/>
                  </a:lnTo>
                  <a:lnTo>
                    <a:pt x="667" y="552"/>
                  </a:lnTo>
                  <a:lnTo>
                    <a:pt x="693" y="561"/>
                  </a:lnTo>
                  <a:lnTo>
                    <a:pt x="718" y="570"/>
                  </a:lnTo>
                  <a:lnTo>
                    <a:pt x="741" y="582"/>
                  </a:lnTo>
                  <a:lnTo>
                    <a:pt x="764" y="594"/>
                  </a:lnTo>
                  <a:lnTo>
                    <a:pt x="785" y="609"/>
                  </a:lnTo>
                  <a:lnTo>
                    <a:pt x="795" y="616"/>
                  </a:lnTo>
                  <a:lnTo>
                    <a:pt x="804" y="624"/>
                  </a:lnTo>
                  <a:lnTo>
                    <a:pt x="814" y="633"/>
                  </a:lnTo>
                  <a:lnTo>
                    <a:pt x="822" y="642"/>
                  </a:lnTo>
                  <a:lnTo>
                    <a:pt x="831" y="651"/>
                  </a:lnTo>
                  <a:lnTo>
                    <a:pt x="839" y="661"/>
                  </a:lnTo>
                  <a:lnTo>
                    <a:pt x="846" y="671"/>
                  </a:lnTo>
                  <a:lnTo>
                    <a:pt x="853" y="682"/>
                  </a:lnTo>
                  <a:lnTo>
                    <a:pt x="860" y="693"/>
                  </a:lnTo>
                  <a:lnTo>
                    <a:pt x="866" y="704"/>
                  </a:lnTo>
                  <a:lnTo>
                    <a:pt x="871" y="716"/>
                  </a:lnTo>
                  <a:lnTo>
                    <a:pt x="876" y="729"/>
                  </a:lnTo>
                  <a:lnTo>
                    <a:pt x="881" y="742"/>
                  </a:lnTo>
                  <a:lnTo>
                    <a:pt x="884" y="755"/>
                  </a:lnTo>
                  <a:lnTo>
                    <a:pt x="888" y="769"/>
                  </a:lnTo>
                  <a:lnTo>
                    <a:pt x="891" y="783"/>
                  </a:lnTo>
                  <a:lnTo>
                    <a:pt x="893" y="798"/>
                  </a:lnTo>
                  <a:lnTo>
                    <a:pt x="894" y="814"/>
                  </a:lnTo>
                  <a:lnTo>
                    <a:pt x="895" y="830"/>
                  </a:lnTo>
                  <a:lnTo>
                    <a:pt x="896" y="846"/>
                  </a:lnTo>
                  <a:lnTo>
                    <a:pt x="895" y="871"/>
                  </a:lnTo>
                  <a:lnTo>
                    <a:pt x="893" y="894"/>
                  </a:lnTo>
                  <a:lnTo>
                    <a:pt x="889" y="916"/>
                  </a:lnTo>
                  <a:lnTo>
                    <a:pt x="885" y="937"/>
                  </a:lnTo>
                  <a:lnTo>
                    <a:pt x="879" y="958"/>
                  </a:lnTo>
                  <a:lnTo>
                    <a:pt x="871" y="977"/>
                  </a:lnTo>
                  <a:lnTo>
                    <a:pt x="863" y="995"/>
                  </a:lnTo>
                  <a:lnTo>
                    <a:pt x="854" y="1012"/>
                  </a:lnTo>
                  <a:lnTo>
                    <a:pt x="843" y="1028"/>
                  </a:lnTo>
                  <a:lnTo>
                    <a:pt x="832" y="1043"/>
                  </a:lnTo>
                  <a:lnTo>
                    <a:pt x="820" y="1058"/>
                  </a:lnTo>
                  <a:lnTo>
                    <a:pt x="807" y="1071"/>
                  </a:lnTo>
                  <a:lnTo>
                    <a:pt x="793" y="1084"/>
                  </a:lnTo>
                  <a:lnTo>
                    <a:pt x="779" y="1095"/>
                  </a:lnTo>
                  <a:lnTo>
                    <a:pt x="763" y="1106"/>
                  </a:lnTo>
                  <a:lnTo>
                    <a:pt x="748" y="1116"/>
                  </a:lnTo>
                  <a:lnTo>
                    <a:pt x="731" y="1126"/>
                  </a:lnTo>
                  <a:lnTo>
                    <a:pt x="714" y="1134"/>
                  </a:lnTo>
                  <a:lnTo>
                    <a:pt x="697" y="1142"/>
                  </a:lnTo>
                  <a:lnTo>
                    <a:pt x="679" y="1149"/>
                  </a:lnTo>
                  <a:lnTo>
                    <a:pt x="661" y="1156"/>
                  </a:lnTo>
                  <a:lnTo>
                    <a:pt x="643" y="1161"/>
                  </a:lnTo>
                  <a:lnTo>
                    <a:pt x="624" y="1166"/>
                  </a:lnTo>
                  <a:lnTo>
                    <a:pt x="605" y="1171"/>
                  </a:lnTo>
                  <a:lnTo>
                    <a:pt x="586" y="1175"/>
                  </a:lnTo>
                  <a:lnTo>
                    <a:pt x="567" y="1178"/>
                  </a:lnTo>
                  <a:lnTo>
                    <a:pt x="548" y="1181"/>
                  </a:lnTo>
                  <a:lnTo>
                    <a:pt x="529" y="1183"/>
                  </a:lnTo>
                  <a:lnTo>
                    <a:pt x="492" y="1186"/>
                  </a:lnTo>
                  <a:lnTo>
                    <a:pt x="455" y="1186"/>
                  </a:lnTo>
                  <a:lnTo>
                    <a:pt x="417" y="1186"/>
                  </a:lnTo>
                  <a:lnTo>
                    <a:pt x="382" y="1184"/>
                  </a:lnTo>
                  <a:lnTo>
                    <a:pt x="350" y="1180"/>
                  </a:lnTo>
                  <a:lnTo>
                    <a:pt x="321" y="1176"/>
                  </a:lnTo>
                  <a:lnTo>
                    <a:pt x="294" y="1171"/>
                  </a:lnTo>
                  <a:lnTo>
                    <a:pt x="269" y="1164"/>
                  </a:lnTo>
                  <a:lnTo>
                    <a:pt x="246" y="1157"/>
                  </a:lnTo>
                  <a:lnTo>
                    <a:pt x="225" y="1150"/>
                  </a:lnTo>
                  <a:lnTo>
                    <a:pt x="206" y="1141"/>
                  </a:lnTo>
                  <a:lnTo>
                    <a:pt x="189" y="1133"/>
                  </a:lnTo>
                  <a:lnTo>
                    <a:pt x="174" y="1124"/>
                  </a:lnTo>
                  <a:lnTo>
                    <a:pt x="160" y="1114"/>
                  </a:lnTo>
                  <a:lnTo>
                    <a:pt x="147" y="1105"/>
                  </a:lnTo>
                  <a:lnTo>
                    <a:pt x="135" y="1096"/>
                  </a:lnTo>
                  <a:lnTo>
                    <a:pt x="125" y="1087"/>
                  </a:lnTo>
                  <a:lnTo>
                    <a:pt x="115" y="1078"/>
                  </a:lnTo>
                  <a:lnTo>
                    <a:pt x="98" y="1062"/>
                  </a:lnTo>
                  <a:lnTo>
                    <a:pt x="82" y="1046"/>
                  </a:lnTo>
                  <a:lnTo>
                    <a:pt x="68" y="1029"/>
                  </a:lnTo>
                  <a:lnTo>
                    <a:pt x="56" y="1012"/>
                  </a:lnTo>
                  <a:lnTo>
                    <a:pt x="46" y="995"/>
                  </a:lnTo>
                  <a:lnTo>
                    <a:pt x="36" y="978"/>
                  </a:lnTo>
                  <a:lnTo>
                    <a:pt x="28" y="960"/>
                  </a:lnTo>
                  <a:lnTo>
                    <a:pt x="21" y="943"/>
                  </a:lnTo>
                  <a:lnTo>
                    <a:pt x="16" y="925"/>
                  </a:lnTo>
                  <a:lnTo>
                    <a:pt x="11" y="907"/>
                  </a:lnTo>
                  <a:lnTo>
                    <a:pt x="7" y="888"/>
                  </a:lnTo>
                  <a:lnTo>
                    <a:pt x="4" y="870"/>
                  </a:lnTo>
                  <a:lnTo>
                    <a:pt x="2" y="851"/>
                  </a:lnTo>
                  <a:lnTo>
                    <a:pt x="1" y="832"/>
                  </a:lnTo>
                  <a:lnTo>
                    <a:pt x="0" y="812"/>
                  </a:lnTo>
                  <a:lnTo>
                    <a:pt x="0" y="793"/>
                  </a:lnTo>
                  <a:lnTo>
                    <a:pt x="143" y="793"/>
                  </a:lnTo>
                  <a:lnTo>
                    <a:pt x="143" y="812"/>
                  </a:lnTo>
                  <a:lnTo>
                    <a:pt x="145" y="829"/>
                  </a:lnTo>
                  <a:lnTo>
                    <a:pt x="147" y="847"/>
                  </a:lnTo>
                  <a:lnTo>
                    <a:pt x="150" y="863"/>
                  </a:lnTo>
                  <a:lnTo>
                    <a:pt x="154" y="878"/>
                  </a:lnTo>
                  <a:lnTo>
                    <a:pt x="159" y="893"/>
                  </a:lnTo>
                  <a:lnTo>
                    <a:pt x="165" y="907"/>
                  </a:lnTo>
                  <a:lnTo>
                    <a:pt x="171" y="920"/>
                  </a:lnTo>
                  <a:lnTo>
                    <a:pt x="178" y="933"/>
                  </a:lnTo>
                  <a:lnTo>
                    <a:pt x="186" y="944"/>
                  </a:lnTo>
                  <a:lnTo>
                    <a:pt x="194" y="955"/>
                  </a:lnTo>
                  <a:lnTo>
                    <a:pt x="203" y="966"/>
                  </a:lnTo>
                  <a:lnTo>
                    <a:pt x="212" y="976"/>
                  </a:lnTo>
                  <a:lnTo>
                    <a:pt x="223" y="985"/>
                  </a:lnTo>
                  <a:lnTo>
                    <a:pt x="233" y="993"/>
                  </a:lnTo>
                  <a:lnTo>
                    <a:pt x="244" y="1001"/>
                  </a:lnTo>
                  <a:lnTo>
                    <a:pt x="255" y="1008"/>
                  </a:lnTo>
                  <a:lnTo>
                    <a:pt x="267" y="1015"/>
                  </a:lnTo>
                  <a:lnTo>
                    <a:pt x="279" y="1021"/>
                  </a:lnTo>
                  <a:lnTo>
                    <a:pt x="292" y="1027"/>
                  </a:lnTo>
                  <a:lnTo>
                    <a:pt x="304" y="1032"/>
                  </a:lnTo>
                  <a:lnTo>
                    <a:pt x="317" y="1036"/>
                  </a:lnTo>
                  <a:lnTo>
                    <a:pt x="331" y="1040"/>
                  </a:lnTo>
                  <a:lnTo>
                    <a:pt x="344" y="1044"/>
                  </a:lnTo>
                  <a:lnTo>
                    <a:pt x="371" y="1049"/>
                  </a:lnTo>
                  <a:lnTo>
                    <a:pt x="399" y="1053"/>
                  </a:lnTo>
                  <a:lnTo>
                    <a:pt x="426" y="1056"/>
                  </a:lnTo>
                  <a:lnTo>
                    <a:pt x="453" y="1056"/>
                  </a:lnTo>
                  <a:lnTo>
                    <a:pt x="475" y="1056"/>
                  </a:lnTo>
                  <a:lnTo>
                    <a:pt x="497" y="1055"/>
                  </a:lnTo>
                  <a:lnTo>
                    <a:pt x="521" y="1053"/>
                  </a:lnTo>
                  <a:lnTo>
                    <a:pt x="546" y="1049"/>
                  </a:lnTo>
                  <a:lnTo>
                    <a:pt x="570" y="1045"/>
                  </a:lnTo>
                  <a:lnTo>
                    <a:pt x="595" y="1039"/>
                  </a:lnTo>
                  <a:lnTo>
                    <a:pt x="607" y="1035"/>
                  </a:lnTo>
                  <a:lnTo>
                    <a:pt x="619" y="1031"/>
                  </a:lnTo>
                  <a:lnTo>
                    <a:pt x="630" y="1027"/>
                  </a:lnTo>
                  <a:lnTo>
                    <a:pt x="642" y="1022"/>
                  </a:lnTo>
                  <a:lnTo>
                    <a:pt x="653" y="1017"/>
                  </a:lnTo>
                  <a:lnTo>
                    <a:pt x="664" y="1011"/>
                  </a:lnTo>
                  <a:lnTo>
                    <a:pt x="674" y="1004"/>
                  </a:lnTo>
                  <a:lnTo>
                    <a:pt x="684" y="998"/>
                  </a:lnTo>
                  <a:lnTo>
                    <a:pt x="693" y="990"/>
                  </a:lnTo>
                  <a:lnTo>
                    <a:pt x="702" y="982"/>
                  </a:lnTo>
                  <a:lnTo>
                    <a:pt x="710" y="974"/>
                  </a:lnTo>
                  <a:lnTo>
                    <a:pt x="717" y="964"/>
                  </a:lnTo>
                  <a:lnTo>
                    <a:pt x="724" y="955"/>
                  </a:lnTo>
                  <a:lnTo>
                    <a:pt x="730" y="944"/>
                  </a:lnTo>
                  <a:lnTo>
                    <a:pt x="735" y="933"/>
                  </a:lnTo>
                  <a:lnTo>
                    <a:pt x="740" y="921"/>
                  </a:lnTo>
                  <a:lnTo>
                    <a:pt x="743" y="909"/>
                  </a:lnTo>
                  <a:lnTo>
                    <a:pt x="746" y="895"/>
                  </a:lnTo>
                  <a:lnTo>
                    <a:pt x="748" y="881"/>
                  </a:lnTo>
                  <a:lnTo>
                    <a:pt x="748" y="867"/>
                  </a:lnTo>
                  <a:lnTo>
                    <a:pt x="747" y="845"/>
                  </a:lnTo>
                  <a:lnTo>
                    <a:pt x="745" y="826"/>
                  </a:lnTo>
                  <a:lnTo>
                    <a:pt x="742" y="808"/>
                  </a:lnTo>
                  <a:lnTo>
                    <a:pt x="737" y="792"/>
                  </a:lnTo>
                  <a:lnTo>
                    <a:pt x="733" y="784"/>
                  </a:lnTo>
                  <a:lnTo>
                    <a:pt x="730" y="777"/>
                  </a:lnTo>
                  <a:lnTo>
                    <a:pt x="726" y="770"/>
                  </a:lnTo>
                  <a:lnTo>
                    <a:pt x="721" y="763"/>
                  </a:lnTo>
                  <a:lnTo>
                    <a:pt x="716" y="757"/>
                  </a:lnTo>
                  <a:lnTo>
                    <a:pt x="710" y="751"/>
                  </a:lnTo>
                  <a:lnTo>
                    <a:pt x="704" y="745"/>
                  </a:lnTo>
                  <a:lnTo>
                    <a:pt x="698" y="739"/>
                  </a:lnTo>
                  <a:lnTo>
                    <a:pt x="683" y="729"/>
                  </a:lnTo>
                  <a:lnTo>
                    <a:pt x="665" y="719"/>
                  </a:lnTo>
                  <a:lnTo>
                    <a:pt x="646" y="709"/>
                  </a:lnTo>
                  <a:lnTo>
                    <a:pt x="624" y="700"/>
                  </a:lnTo>
                  <a:lnTo>
                    <a:pt x="599" y="692"/>
                  </a:lnTo>
                  <a:lnTo>
                    <a:pt x="572" y="684"/>
                  </a:lnTo>
                  <a:lnTo>
                    <a:pt x="541" y="676"/>
                  </a:lnTo>
                  <a:lnTo>
                    <a:pt x="508" y="667"/>
                  </a:lnTo>
                  <a:lnTo>
                    <a:pt x="278" y="614"/>
                  </a:lnTo>
                  <a:lnTo>
                    <a:pt x="263" y="610"/>
                  </a:lnTo>
                  <a:lnTo>
                    <a:pt x="246" y="606"/>
                  </a:lnTo>
                  <a:lnTo>
                    <a:pt x="228" y="600"/>
                  </a:lnTo>
                  <a:lnTo>
                    <a:pt x="209" y="593"/>
                  </a:lnTo>
                  <a:lnTo>
                    <a:pt x="189" y="585"/>
                  </a:lnTo>
                  <a:lnTo>
                    <a:pt x="169" y="574"/>
                  </a:lnTo>
                  <a:lnTo>
                    <a:pt x="149" y="562"/>
                  </a:lnTo>
                  <a:lnTo>
                    <a:pt x="130" y="549"/>
                  </a:lnTo>
                  <a:lnTo>
                    <a:pt x="121" y="541"/>
                  </a:lnTo>
                  <a:lnTo>
                    <a:pt x="111" y="533"/>
                  </a:lnTo>
                  <a:lnTo>
                    <a:pt x="103" y="524"/>
                  </a:lnTo>
                  <a:lnTo>
                    <a:pt x="94" y="515"/>
                  </a:lnTo>
                  <a:lnTo>
                    <a:pt x="86" y="505"/>
                  </a:lnTo>
                  <a:lnTo>
                    <a:pt x="78" y="494"/>
                  </a:lnTo>
                  <a:lnTo>
                    <a:pt x="71" y="483"/>
                  </a:lnTo>
                  <a:lnTo>
                    <a:pt x="65" y="471"/>
                  </a:lnTo>
                  <a:lnTo>
                    <a:pt x="59" y="458"/>
                  </a:lnTo>
                  <a:lnTo>
                    <a:pt x="53" y="445"/>
                  </a:lnTo>
                  <a:lnTo>
                    <a:pt x="49" y="431"/>
                  </a:lnTo>
                  <a:lnTo>
                    <a:pt x="45" y="416"/>
                  </a:lnTo>
                  <a:lnTo>
                    <a:pt x="42" y="401"/>
                  </a:lnTo>
                  <a:lnTo>
                    <a:pt x="40" y="384"/>
                  </a:lnTo>
                  <a:lnTo>
                    <a:pt x="38" y="367"/>
                  </a:lnTo>
                  <a:lnTo>
                    <a:pt x="38" y="349"/>
                  </a:lnTo>
                  <a:lnTo>
                    <a:pt x="38" y="333"/>
                  </a:lnTo>
                  <a:lnTo>
                    <a:pt x="39" y="316"/>
                  </a:lnTo>
                  <a:lnTo>
                    <a:pt x="41" y="300"/>
                  </a:lnTo>
                  <a:lnTo>
                    <a:pt x="43" y="284"/>
                  </a:lnTo>
                  <a:lnTo>
                    <a:pt x="46" y="268"/>
                  </a:lnTo>
                  <a:lnTo>
                    <a:pt x="50" y="252"/>
                  </a:lnTo>
                  <a:lnTo>
                    <a:pt x="55" y="236"/>
                  </a:lnTo>
                  <a:lnTo>
                    <a:pt x="60" y="221"/>
                  </a:lnTo>
                  <a:lnTo>
                    <a:pt x="66" y="205"/>
                  </a:lnTo>
                  <a:lnTo>
                    <a:pt x="73" y="191"/>
                  </a:lnTo>
                  <a:lnTo>
                    <a:pt x="80" y="176"/>
                  </a:lnTo>
                  <a:lnTo>
                    <a:pt x="88" y="162"/>
                  </a:lnTo>
                  <a:lnTo>
                    <a:pt x="97" y="148"/>
                  </a:lnTo>
                  <a:lnTo>
                    <a:pt x="107" y="135"/>
                  </a:lnTo>
                  <a:lnTo>
                    <a:pt x="118" y="122"/>
                  </a:lnTo>
                  <a:lnTo>
                    <a:pt x="129" y="109"/>
                  </a:lnTo>
                  <a:lnTo>
                    <a:pt x="141" y="97"/>
                  </a:lnTo>
                  <a:lnTo>
                    <a:pt x="154" y="86"/>
                  </a:lnTo>
                  <a:lnTo>
                    <a:pt x="168" y="75"/>
                  </a:lnTo>
                  <a:lnTo>
                    <a:pt x="183" y="65"/>
                  </a:lnTo>
                  <a:lnTo>
                    <a:pt x="198" y="55"/>
                  </a:lnTo>
                  <a:lnTo>
                    <a:pt x="214" y="46"/>
                  </a:lnTo>
                  <a:lnTo>
                    <a:pt x="231" y="38"/>
                  </a:lnTo>
                  <a:lnTo>
                    <a:pt x="249" y="31"/>
                  </a:lnTo>
                  <a:lnTo>
                    <a:pt x="268" y="24"/>
                  </a:lnTo>
                  <a:lnTo>
                    <a:pt x="288" y="18"/>
                  </a:lnTo>
                  <a:lnTo>
                    <a:pt x="308" y="13"/>
                  </a:lnTo>
                  <a:lnTo>
                    <a:pt x="330" y="8"/>
                  </a:lnTo>
                  <a:lnTo>
                    <a:pt x="352" y="4"/>
                  </a:lnTo>
                  <a:lnTo>
                    <a:pt x="376" y="2"/>
                  </a:lnTo>
                  <a:lnTo>
                    <a:pt x="400" y="1"/>
                  </a:lnTo>
                  <a:lnTo>
                    <a:pt x="425" y="0"/>
                  </a:lnTo>
                  <a:lnTo>
                    <a:pt x="461" y="1"/>
                  </a:lnTo>
                  <a:lnTo>
                    <a:pt x="495" y="3"/>
                  </a:lnTo>
                  <a:lnTo>
                    <a:pt x="527" y="6"/>
                  </a:lnTo>
                  <a:lnTo>
                    <a:pt x="557" y="11"/>
                  </a:lnTo>
                  <a:lnTo>
                    <a:pt x="585" y="17"/>
                  </a:lnTo>
                  <a:lnTo>
                    <a:pt x="611" y="24"/>
                  </a:lnTo>
                  <a:lnTo>
                    <a:pt x="636" y="31"/>
                  </a:lnTo>
                  <a:lnTo>
                    <a:pt x="659" y="40"/>
                  </a:lnTo>
                  <a:lnTo>
                    <a:pt x="680" y="49"/>
                  </a:lnTo>
                  <a:lnTo>
                    <a:pt x="700" y="59"/>
                  </a:lnTo>
                  <a:lnTo>
                    <a:pt x="718" y="70"/>
                  </a:lnTo>
                  <a:lnTo>
                    <a:pt x="735" y="82"/>
                  </a:lnTo>
                  <a:lnTo>
                    <a:pt x="751" y="94"/>
                  </a:lnTo>
                  <a:lnTo>
                    <a:pt x="765" y="107"/>
                  </a:lnTo>
                  <a:lnTo>
                    <a:pt x="778" y="120"/>
                  </a:lnTo>
                  <a:lnTo>
                    <a:pt x="790" y="134"/>
                  </a:lnTo>
                  <a:lnTo>
                    <a:pt x="800" y="148"/>
                  </a:lnTo>
                  <a:lnTo>
                    <a:pt x="810" y="163"/>
                  </a:lnTo>
                  <a:lnTo>
                    <a:pt x="819" y="177"/>
                  </a:lnTo>
                  <a:lnTo>
                    <a:pt x="826" y="192"/>
                  </a:lnTo>
                  <a:lnTo>
                    <a:pt x="833" y="207"/>
                  </a:lnTo>
                  <a:lnTo>
                    <a:pt x="839" y="222"/>
                  </a:lnTo>
                  <a:lnTo>
                    <a:pt x="844" y="237"/>
                  </a:lnTo>
                  <a:lnTo>
                    <a:pt x="848" y="252"/>
                  </a:lnTo>
                  <a:lnTo>
                    <a:pt x="855" y="281"/>
                  </a:lnTo>
                  <a:lnTo>
                    <a:pt x="860" y="309"/>
                  </a:lnTo>
                  <a:lnTo>
                    <a:pt x="862" y="336"/>
                  </a:lnTo>
                  <a:lnTo>
                    <a:pt x="864" y="360"/>
                  </a:lnTo>
                  <a:lnTo>
                    <a:pt x="722" y="36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4" name="Freeform 113"/>
            <p:cNvSpPr>
              <a:spLocks/>
            </p:cNvSpPr>
            <p:nvPr/>
          </p:nvSpPr>
          <p:spPr bwMode="auto">
            <a:xfrm>
              <a:off x="3090" y="1250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w 373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3"/>
                <a:gd name="T103" fmla="*/ 0 h 373"/>
                <a:gd name="T104" fmla="*/ 373 w 373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3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1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5" y="297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5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8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6" y="10"/>
                  </a:lnTo>
                  <a:lnTo>
                    <a:pt x="145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5" name="Freeform 114"/>
            <p:cNvSpPr>
              <a:spLocks/>
            </p:cNvSpPr>
            <p:nvPr/>
          </p:nvSpPr>
          <p:spPr bwMode="auto">
            <a:xfrm>
              <a:off x="3176" y="1348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6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0" y="218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3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19" y="104"/>
                  </a:lnTo>
                  <a:lnTo>
                    <a:pt x="28" y="88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3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2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6" name="Freeform 115"/>
            <p:cNvSpPr>
              <a:spLocks/>
            </p:cNvSpPr>
            <p:nvPr/>
          </p:nvSpPr>
          <p:spPr bwMode="auto">
            <a:xfrm>
              <a:off x="3133" y="1166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5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20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7" name="Freeform 116"/>
            <p:cNvSpPr>
              <a:spLocks/>
            </p:cNvSpPr>
            <p:nvPr/>
          </p:nvSpPr>
          <p:spPr bwMode="auto">
            <a:xfrm>
              <a:off x="3174" y="1231"/>
              <a:ext cx="25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w 373"/>
                <a:gd name="T65" fmla="*/ 0 h 3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2"/>
                <a:gd name="T101" fmla="*/ 373 w 373"/>
                <a:gd name="T102" fmla="*/ 372 h 3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2">
                  <a:moveTo>
                    <a:pt x="363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5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8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8"/>
                  </a:lnTo>
                  <a:lnTo>
                    <a:pt x="313" y="49"/>
                  </a:lnTo>
                  <a:lnTo>
                    <a:pt x="326" y="62"/>
                  </a:lnTo>
                  <a:lnTo>
                    <a:pt x="337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8" name="Freeform 117"/>
            <p:cNvSpPr>
              <a:spLocks/>
            </p:cNvSpPr>
            <p:nvPr/>
          </p:nvSpPr>
          <p:spPr bwMode="auto">
            <a:xfrm>
              <a:off x="3088" y="1356"/>
              <a:ext cx="25" cy="24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9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8"/>
                  </a:lnTo>
                  <a:lnTo>
                    <a:pt x="281" y="348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9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8" y="367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7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8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9" name="Freeform 120"/>
            <p:cNvSpPr>
              <a:spLocks/>
            </p:cNvSpPr>
            <p:nvPr/>
          </p:nvSpPr>
          <p:spPr bwMode="auto">
            <a:xfrm>
              <a:off x="3034" y="1433"/>
              <a:ext cx="24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3"/>
                <a:gd name="T97" fmla="*/ 0 h 372"/>
                <a:gd name="T98" fmla="*/ 373 w 373"/>
                <a:gd name="T99" fmla="*/ 372 h 3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3" h="372">
                  <a:moveTo>
                    <a:pt x="364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6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8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5" y="22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7"/>
                  </a:lnTo>
                  <a:lnTo>
                    <a:pt x="314" y="49"/>
                  </a:lnTo>
                  <a:lnTo>
                    <a:pt x="326" y="62"/>
                  </a:lnTo>
                  <a:lnTo>
                    <a:pt x="338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4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0" name="Freeform 121"/>
            <p:cNvSpPr>
              <a:spLocks/>
            </p:cNvSpPr>
            <p:nvPr/>
          </p:nvSpPr>
          <p:spPr bwMode="auto">
            <a:xfrm>
              <a:off x="3060" y="1160"/>
              <a:ext cx="25" cy="25"/>
            </a:xfrm>
            <a:custGeom>
              <a:avLst/>
              <a:gdLst>
                <a:gd name="T0" fmla="*/ 0 w 372"/>
                <a:gd name="T1" fmla="*/ 0 h 373"/>
                <a:gd name="T2" fmla="*/ 0 w 372"/>
                <a:gd name="T3" fmla="*/ 0 h 373"/>
                <a:gd name="T4" fmla="*/ 0 w 372"/>
                <a:gd name="T5" fmla="*/ 0 h 373"/>
                <a:gd name="T6" fmla="*/ 0 w 372"/>
                <a:gd name="T7" fmla="*/ 0 h 373"/>
                <a:gd name="T8" fmla="*/ 0 w 372"/>
                <a:gd name="T9" fmla="*/ 0 h 373"/>
                <a:gd name="T10" fmla="*/ 0 w 372"/>
                <a:gd name="T11" fmla="*/ 0 h 373"/>
                <a:gd name="T12" fmla="*/ 0 w 372"/>
                <a:gd name="T13" fmla="*/ 0 h 373"/>
                <a:gd name="T14" fmla="*/ 0 w 372"/>
                <a:gd name="T15" fmla="*/ 0 h 373"/>
                <a:gd name="T16" fmla="*/ 0 w 372"/>
                <a:gd name="T17" fmla="*/ 0 h 373"/>
                <a:gd name="T18" fmla="*/ 0 w 372"/>
                <a:gd name="T19" fmla="*/ 0 h 373"/>
                <a:gd name="T20" fmla="*/ 0 w 372"/>
                <a:gd name="T21" fmla="*/ 0 h 373"/>
                <a:gd name="T22" fmla="*/ 0 w 372"/>
                <a:gd name="T23" fmla="*/ 0 h 373"/>
                <a:gd name="T24" fmla="*/ 0 w 372"/>
                <a:gd name="T25" fmla="*/ 0 h 373"/>
                <a:gd name="T26" fmla="*/ 0 w 372"/>
                <a:gd name="T27" fmla="*/ 0 h 373"/>
                <a:gd name="T28" fmla="*/ 0 w 372"/>
                <a:gd name="T29" fmla="*/ 0 h 373"/>
                <a:gd name="T30" fmla="*/ 0 w 372"/>
                <a:gd name="T31" fmla="*/ 0 h 373"/>
                <a:gd name="T32" fmla="*/ 0 w 372"/>
                <a:gd name="T33" fmla="*/ 0 h 373"/>
                <a:gd name="T34" fmla="*/ 0 w 372"/>
                <a:gd name="T35" fmla="*/ 0 h 373"/>
                <a:gd name="T36" fmla="*/ 0 w 372"/>
                <a:gd name="T37" fmla="*/ 0 h 373"/>
                <a:gd name="T38" fmla="*/ 0 w 372"/>
                <a:gd name="T39" fmla="*/ 0 h 373"/>
                <a:gd name="T40" fmla="*/ 0 w 372"/>
                <a:gd name="T41" fmla="*/ 0 h 373"/>
                <a:gd name="T42" fmla="*/ 0 w 372"/>
                <a:gd name="T43" fmla="*/ 0 h 373"/>
                <a:gd name="T44" fmla="*/ 0 w 372"/>
                <a:gd name="T45" fmla="*/ 0 h 373"/>
                <a:gd name="T46" fmla="*/ 0 w 372"/>
                <a:gd name="T47" fmla="*/ 0 h 373"/>
                <a:gd name="T48" fmla="*/ 0 w 372"/>
                <a:gd name="T49" fmla="*/ 0 h 373"/>
                <a:gd name="T50" fmla="*/ 0 w 372"/>
                <a:gd name="T51" fmla="*/ 0 h 373"/>
                <a:gd name="T52" fmla="*/ 0 w 372"/>
                <a:gd name="T53" fmla="*/ 0 h 373"/>
                <a:gd name="T54" fmla="*/ 0 w 372"/>
                <a:gd name="T55" fmla="*/ 0 h 373"/>
                <a:gd name="T56" fmla="*/ 0 w 372"/>
                <a:gd name="T57" fmla="*/ 0 h 373"/>
                <a:gd name="T58" fmla="*/ 0 w 372"/>
                <a:gd name="T59" fmla="*/ 0 h 373"/>
                <a:gd name="T60" fmla="*/ 0 w 372"/>
                <a:gd name="T61" fmla="*/ 0 h 373"/>
                <a:gd name="T62" fmla="*/ 0 w 372"/>
                <a:gd name="T63" fmla="*/ 0 h 373"/>
                <a:gd name="T64" fmla="*/ 0 w 372"/>
                <a:gd name="T65" fmla="*/ 0 h 373"/>
                <a:gd name="T66" fmla="*/ 0 w 372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2"/>
                <a:gd name="T103" fmla="*/ 0 h 373"/>
                <a:gd name="T104" fmla="*/ 372 w 372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2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2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0" y="253"/>
                  </a:lnTo>
                  <a:lnTo>
                    <a:pt x="353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0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9"/>
                  </a:lnTo>
                  <a:lnTo>
                    <a:pt x="209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59" y="324"/>
                  </a:lnTo>
                  <a:lnTo>
                    <a:pt x="47" y="311"/>
                  </a:lnTo>
                  <a:lnTo>
                    <a:pt x="35" y="296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4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8" y="17"/>
                  </a:lnTo>
                  <a:lnTo>
                    <a:pt x="126" y="10"/>
                  </a:lnTo>
                  <a:lnTo>
                    <a:pt x="144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7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5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1" name="Freeform 124"/>
            <p:cNvSpPr>
              <a:spLocks/>
            </p:cNvSpPr>
            <p:nvPr/>
          </p:nvSpPr>
          <p:spPr bwMode="auto">
            <a:xfrm>
              <a:off x="3009" y="903"/>
              <a:ext cx="1" cy="4"/>
            </a:xfrm>
            <a:custGeom>
              <a:avLst/>
              <a:gdLst>
                <a:gd name="T0" fmla="*/ 0 w 22"/>
                <a:gd name="T1" fmla="*/ 0 h 63"/>
                <a:gd name="T2" fmla="*/ 0 w 22"/>
                <a:gd name="T3" fmla="*/ 0 h 63"/>
                <a:gd name="T4" fmla="*/ 0 w 22"/>
                <a:gd name="T5" fmla="*/ 0 h 63"/>
                <a:gd name="T6" fmla="*/ 0 w 22"/>
                <a:gd name="T7" fmla="*/ 0 h 63"/>
                <a:gd name="T8" fmla="*/ 0 w 22"/>
                <a:gd name="T9" fmla="*/ 0 h 63"/>
                <a:gd name="T10" fmla="*/ 0 w 22"/>
                <a:gd name="T11" fmla="*/ 0 h 63"/>
                <a:gd name="T12" fmla="*/ 0 w 22"/>
                <a:gd name="T13" fmla="*/ 0 h 63"/>
                <a:gd name="T14" fmla="*/ 0 w 22"/>
                <a:gd name="T15" fmla="*/ 0 h 63"/>
                <a:gd name="T16" fmla="*/ 0 w 22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63"/>
                <a:gd name="T29" fmla="*/ 22 w 22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63">
                  <a:moveTo>
                    <a:pt x="0" y="63"/>
                  </a:moveTo>
                  <a:lnTo>
                    <a:pt x="7" y="47"/>
                  </a:lnTo>
                  <a:lnTo>
                    <a:pt x="13" y="30"/>
                  </a:lnTo>
                  <a:lnTo>
                    <a:pt x="18" y="15"/>
                  </a:lnTo>
                  <a:lnTo>
                    <a:pt x="22" y="0"/>
                  </a:lnTo>
                  <a:lnTo>
                    <a:pt x="14" y="15"/>
                  </a:lnTo>
                  <a:lnTo>
                    <a:pt x="8" y="31"/>
                  </a:lnTo>
                  <a:lnTo>
                    <a:pt x="3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8C20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2" name="Freeform 134"/>
            <p:cNvSpPr>
              <a:spLocks/>
            </p:cNvSpPr>
            <p:nvPr/>
          </p:nvSpPr>
          <p:spPr bwMode="auto">
            <a:xfrm>
              <a:off x="3146" y="1033"/>
              <a:ext cx="8" cy="8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2" y="63"/>
                  </a:moveTo>
                  <a:lnTo>
                    <a:pt x="111" y="69"/>
                  </a:lnTo>
                  <a:lnTo>
                    <a:pt x="109" y="74"/>
                  </a:lnTo>
                  <a:lnTo>
                    <a:pt x="107" y="80"/>
                  </a:lnTo>
                  <a:lnTo>
                    <a:pt x="105" y="84"/>
                  </a:lnTo>
                  <a:lnTo>
                    <a:pt x="102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0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7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2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3" name="Freeform 135"/>
            <p:cNvSpPr>
              <a:spLocks/>
            </p:cNvSpPr>
            <p:nvPr/>
          </p:nvSpPr>
          <p:spPr bwMode="auto">
            <a:xfrm>
              <a:off x="3028" y="1020"/>
              <a:ext cx="8" cy="7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1" y="63"/>
                  </a:moveTo>
                  <a:lnTo>
                    <a:pt x="110" y="69"/>
                  </a:lnTo>
                  <a:lnTo>
                    <a:pt x="109" y="75"/>
                  </a:lnTo>
                  <a:lnTo>
                    <a:pt x="107" y="80"/>
                  </a:lnTo>
                  <a:lnTo>
                    <a:pt x="104" y="85"/>
                  </a:lnTo>
                  <a:lnTo>
                    <a:pt x="101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1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5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1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4" name="Freeform 141"/>
            <p:cNvSpPr>
              <a:spLocks/>
            </p:cNvSpPr>
            <p:nvPr/>
          </p:nvSpPr>
          <p:spPr bwMode="auto">
            <a:xfrm>
              <a:off x="3018" y="1043"/>
              <a:ext cx="4" cy="5"/>
            </a:xfrm>
            <a:custGeom>
              <a:avLst/>
              <a:gdLst>
                <a:gd name="T0" fmla="*/ 0 w 70"/>
                <a:gd name="T1" fmla="*/ 0 h 69"/>
                <a:gd name="T2" fmla="*/ 0 w 70"/>
                <a:gd name="T3" fmla="*/ 0 h 69"/>
                <a:gd name="T4" fmla="*/ 0 w 70"/>
                <a:gd name="T5" fmla="*/ 0 h 69"/>
                <a:gd name="T6" fmla="*/ 0 w 70"/>
                <a:gd name="T7" fmla="*/ 0 h 69"/>
                <a:gd name="T8" fmla="*/ 0 w 70"/>
                <a:gd name="T9" fmla="*/ 0 h 69"/>
                <a:gd name="T10" fmla="*/ 0 w 70"/>
                <a:gd name="T11" fmla="*/ 0 h 69"/>
                <a:gd name="T12" fmla="*/ 0 w 70"/>
                <a:gd name="T13" fmla="*/ 0 h 69"/>
                <a:gd name="T14" fmla="*/ 0 w 70"/>
                <a:gd name="T15" fmla="*/ 0 h 69"/>
                <a:gd name="T16" fmla="*/ 0 w 70"/>
                <a:gd name="T17" fmla="*/ 0 h 69"/>
                <a:gd name="T18" fmla="*/ 0 w 70"/>
                <a:gd name="T19" fmla="*/ 0 h 69"/>
                <a:gd name="T20" fmla="*/ 0 w 70"/>
                <a:gd name="T21" fmla="*/ 0 h 69"/>
                <a:gd name="T22" fmla="*/ 0 w 70"/>
                <a:gd name="T23" fmla="*/ 0 h 69"/>
                <a:gd name="T24" fmla="*/ 0 w 70"/>
                <a:gd name="T25" fmla="*/ 0 h 69"/>
                <a:gd name="T26" fmla="*/ 0 w 70"/>
                <a:gd name="T27" fmla="*/ 0 h 69"/>
                <a:gd name="T28" fmla="*/ 0 w 70"/>
                <a:gd name="T29" fmla="*/ 0 h 69"/>
                <a:gd name="T30" fmla="*/ 0 w 70"/>
                <a:gd name="T31" fmla="*/ 0 h 69"/>
                <a:gd name="T32" fmla="*/ 0 w 70"/>
                <a:gd name="T33" fmla="*/ 0 h 69"/>
                <a:gd name="T34" fmla="*/ 0 w 70"/>
                <a:gd name="T35" fmla="*/ 0 h 69"/>
                <a:gd name="T36" fmla="*/ 0 w 70"/>
                <a:gd name="T37" fmla="*/ 0 h 69"/>
                <a:gd name="T38" fmla="*/ 0 w 70"/>
                <a:gd name="T39" fmla="*/ 0 h 69"/>
                <a:gd name="T40" fmla="*/ 0 w 70"/>
                <a:gd name="T41" fmla="*/ 0 h 69"/>
                <a:gd name="T42" fmla="*/ 0 w 70"/>
                <a:gd name="T43" fmla="*/ 0 h 69"/>
                <a:gd name="T44" fmla="*/ 0 w 70"/>
                <a:gd name="T45" fmla="*/ 0 h 69"/>
                <a:gd name="T46" fmla="*/ 0 w 70"/>
                <a:gd name="T47" fmla="*/ 0 h 69"/>
                <a:gd name="T48" fmla="*/ 0 w 70"/>
                <a:gd name="T49" fmla="*/ 0 h 69"/>
                <a:gd name="T50" fmla="*/ 0 w 70"/>
                <a:gd name="T51" fmla="*/ 0 h 69"/>
                <a:gd name="T52" fmla="*/ 0 w 70"/>
                <a:gd name="T53" fmla="*/ 0 h 69"/>
                <a:gd name="T54" fmla="*/ 0 w 70"/>
                <a:gd name="T55" fmla="*/ 0 h 69"/>
                <a:gd name="T56" fmla="*/ 0 w 70"/>
                <a:gd name="T57" fmla="*/ 0 h 69"/>
                <a:gd name="T58" fmla="*/ 0 w 70"/>
                <a:gd name="T59" fmla="*/ 0 h 69"/>
                <a:gd name="T60" fmla="*/ 0 w 70"/>
                <a:gd name="T61" fmla="*/ 0 h 69"/>
                <a:gd name="T62" fmla="*/ 0 w 70"/>
                <a:gd name="T63" fmla="*/ 0 h 69"/>
                <a:gd name="T64" fmla="*/ 0 w 70"/>
                <a:gd name="T65" fmla="*/ 0 h 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69"/>
                <a:gd name="T101" fmla="*/ 70 w 70"/>
                <a:gd name="T102" fmla="*/ 69 h 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69">
                  <a:moveTo>
                    <a:pt x="70" y="39"/>
                  </a:moveTo>
                  <a:lnTo>
                    <a:pt x="68" y="46"/>
                  </a:lnTo>
                  <a:lnTo>
                    <a:pt x="65" y="52"/>
                  </a:lnTo>
                  <a:lnTo>
                    <a:pt x="61" y="58"/>
                  </a:lnTo>
                  <a:lnTo>
                    <a:pt x="57" y="62"/>
                  </a:lnTo>
                  <a:lnTo>
                    <a:pt x="51" y="66"/>
                  </a:lnTo>
                  <a:lnTo>
                    <a:pt x="45" y="68"/>
                  </a:lnTo>
                  <a:lnTo>
                    <a:pt x="38" y="69"/>
                  </a:lnTo>
                  <a:lnTo>
                    <a:pt x="31" y="69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1" y="30"/>
                  </a:lnTo>
                  <a:lnTo>
                    <a:pt x="2" y="23"/>
                  </a:lnTo>
                  <a:lnTo>
                    <a:pt x="5" y="17"/>
                  </a:lnTo>
                  <a:lnTo>
                    <a:pt x="9" y="12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8"/>
                  </a:lnTo>
                  <a:lnTo>
                    <a:pt x="63" y="13"/>
                  </a:lnTo>
                  <a:lnTo>
                    <a:pt x="66" y="19"/>
                  </a:lnTo>
                  <a:lnTo>
                    <a:pt x="69" y="25"/>
                  </a:lnTo>
                  <a:lnTo>
                    <a:pt x="70" y="32"/>
                  </a:lnTo>
                  <a:lnTo>
                    <a:pt x="7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5" name="Freeform 143"/>
            <p:cNvSpPr>
              <a:spLocks/>
            </p:cNvSpPr>
            <p:nvPr/>
          </p:nvSpPr>
          <p:spPr bwMode="auto">
            <a:xfrm>
              <a:off x="3168" y="1058"/>
              <a:ext cx="5" cy="5"/>
            </a:xfrm>
            <a:custGeom>
              <a:avLst/>
              <a:gdLst>
                <a:gd name="T0" fmla="*/ 0 w 70"/>
                <a:gd name="T1" fmla="*/ 0 h 70"/>
                <a:gd name="T2" fmla="*/ 0 w 70"/>
                <a:gd name="T3" fmla="*/ 0 h 70"/>
                <a:gd name="T4" fmla="*/ 0 w 70"/>
                <a:gd name="T5" fmla="*/ 0 h 70"/>
                <a:gd name="T6" fmla="*/ 0 w 70"/>
                <a:gd name="T7" fmla="*/ 0 h 70"/>
                <a:gd name="T8" fmla="*/ 0 w 70"/>
                <a:gd name="T9" fmla="*/ 0 h 70"/>
                <a:gd name="T10" fmla="*/ 0 w 70"/>
                <a:gd name="T11" fmla="*/ 0 h 70"/>
                <a:gd name="T12" fmla="*/ 0 w 70"/>
                <a:gd name="T13" fmla="*/ 0 h 70"/>
                <a:gd name="T14" fmla="*/ 0 w 70"/>
                <a:gd name="T15" fmla="*/ 0 h 70"/>
                <a:gd name="T16" fmla="*/ 0 w 70"/>
                <a:gd name="T17" fmla="*/ 0 h 70"/>
                <a:gd name="T18" fmla="*/ 0 w 70"/>
                <a:gd name="T19" fmla="*/ 0 h 70"/>
                <a:gd name="T20" fmla="*/ 0 w 70"/>
                <a:gd name="T21" fmla="*/ 0 h 70"/>
                <a:gd name="T22" fmla="*/ 0 w 70"/>
                <a:gd name="T23" fmla="*/ 0 h 70"/>
                <a:gd name="T24" fmla="*/ 0 w 70"/>
                <a:gd name="T25" fmla="*/ 0 h 70"/>
                <a:gd name="T26" fmla="*/ 0 w 70"/>
                <a:gd name="T27" fmla="*/ 0 h 70"/>
                <a:gd name="T28" fmla="*/ 0 w 70"/>
                <a:gd name="T29" fmla="*/ 0 h 70"/>
                <a:gd name="T30" fmla="*/ 0 w 70"/>
                <a:gd name="T31" fmla="*/ 0 h 70"/>
                <a:gd name="T32" fmla="*/ 0 w 70"/>
                <a:gd name="T33" fmla="*/ 0 h 70"/>
                <a:gd name="T34" fmla="*/ 0 w 70"/>
                <a:gd name="T35" fmla="*/ 0 h 70"/>
                <a:gd name="T36" fmla="*/ 0 w 70"/>
                <a:gd name="T37" fmla="*/ 0 h 70"/>
                <a:gd name="T38" fmla="*/ 0 w 70"/>
                <a:gd name="T39" fmla="*/ 0 h 70"/>
                <a:gd name="T40" fmla="*/ 0 w 70"/>
                <a:gd name="T41" fmla="*/ 0 h 70"/>
                <a:gd name="T42" fmla="*/ 0 w 70"/>
                <a:gd name="T43" fmla="*/ 0 h 70"/>
                <a:gd name="T44" fmla="*/ 0 w 70"/>
                <a:gd name="T45" fmla="*/ 0 h 70"/>
                <a:gd name="T46" fmla="*/ 0 w 70"/>
                <a:gd name="T47" fmla="*/ 0 h 70"/>
                <a:gd name="T48" fmla="*/ 0 w 70"/>
                <a:gd name="T49" fmla="*/ 0 h 70"/>
                <a:gd name="T50" fmla="*/ 0 w 70"/>
                <a:gd name="T51" fmla="*/ 0 h 70"/>
                <a:gd name="T52" fmla="*/ 0 w 70"/>
                <a:gd name="T53" fmla="*/ 0 h 70"/>
                <a:gd name="T54" fmla="*/ 0 w 70"/>
                <a:gd name="T55" fmla="*/ 0 h 70"/>
                <a:gd name="T56" fmla="*/ 0 w 70"/>
                <a:gd name="T57" fmla="*/ 0 h 70"/>
                <a:gd name="T58" fmla="*/ 0 w 70"/>
                <a:gd name="T59" fmla="*/ 0 h 70"/>
                <a:gd name="T60" fmla="*/ 0 w 70"/>
                <a:gd name="T61" fmla="*/ 0 h 70"/>
                <a:gd name="T62" fmla="*/ 0 w 70"/>
                <a:gd name="T63" fmla="*/ 0 h 70"/>
                <a:gd name="T64" fmla="*/ 0 w 70"/>
                <a:gd name="T65" fmla="*/ 0 h 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70"/>
                <a:gd name="T101" fmla="*/ 70 w 70"/>
                <a:gd name="T102" fmla="*/ 70 h 7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70">
                  <a:moveTo>
                    <a:pt x="70" y="40"/>
                  </a:moveTo>
                  <a:lnTo>
                    <a:pt x="68" y="46"/>
                  </a:lnTo>
                  <a:lnTo>
                    <a:pt x="66" y="53"/>
                  </a:lnTo>
                  <a:lnTo>
                    <a:pt x="62" y="58"/>
                  </a:lnTo>
                  <a:lnTo>
                    <a:pt x="57" y="63"/>
                  </a:lnTo>
                  <a:lnTo>
                    <a:pt x="51" y="66"/>
                  </a:lnTo>
                  <a:lnTo>
                    <a:pt x="45" y="69"/>
                  </a:lnTo>
                  <a:lnTo>
                    <a:pt x="38" y="70"/>
                  </a:lnTo>
                  <a:lnTo>
                    <a:pt x="31" y="70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2" y="24"/>
                  </a:lnTo>
                  <a:lnTo>
                    <a:pt x="5" y="18"/>
                  </a:lnTo>
                  <a:lnTo>
                    <a:pt x="9" y="12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9"/>
                  </a:lnTo>
                  <a:lnTo>
                    <a:pt x="63" y="14"/>
                  </a:lnTo>
                  <a:lnTo>
                    <a:pt x="66" y="19"/>
                  </a:lnTo>
                  <a:lnTo>
                    <a:pt x="69" y="26"/>
                  </a:lnTo>
                  <a:lnTo>
                    <a:pt x="70" y="33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6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307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C53D1-605B-4410-9036-49F7B5E9733E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80" name="AutoShape 3"/>
          <p:cNvSpPr>
            <a:spLocks noChangeAspect="1" noChangeArrowheads="1" noTextEdit="1"/>
          </p:cNvSpPr>
          <p:nvPr/>
        </p:nvSpPr>
        <p:spPr bwMode="auto">
          <a:xfrm>
            <a:off x="5373688" y="3071813"/>
            <a:ext cx="2214562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081" name="그룹 337"/>
          <p:cNvGrpSpPr>
            <a:grpSpLocks/>
          </p:cNvGrpSpPr>
          <p:nvPr/>
        </p:nvGrpSpPr>
        <p:grpSpPr bwMode="auto">
          <a:xfrm>
            <a:off x="5770562" y="2786058"/>
            <a:ext cx="1945886" cy="2327280"/>
            <a:chOff x="5842000" y="3262313"/>
            <a:chExt cx="1400175" cy="1708150"/>
          </a:xfrm>
        </p:grpSpPr>
        <p:sp>
          <p:nvSpPr>
            <p:cNvPr id="3418" name="Freeform 6"/>
            <p:cNvSpPr>
              <a:spLocks/>
            </p:cNvSpPr>
            <p:nvPr/>
          </p:nvSpPr>
          <p:spPr bwMode="auto">
            <a:xfrm>
              <a:off x="5875338" y="3568700"/>
              <a:ext cx="1323975" cy="1079500"/>
            </a:xfrm>
            <a:custGeom>
              <a:avLst/>
              <a:gdLst>
                <a:gd name="T0" fmla="*/ 2147483647 w 718"/>
                <a:gd name="T1" fmla="*/ 2147483647 h 612"/>
                <a:gd name="T2" fmla="*/ 2147483647 w 718"/>
                <a:gd name="T3" fmla="*/ 2147483647 h 612"/>
                <a:gd name="T4" fmla="*/ 2147483647 w 718"/>
                <a:gd name="T5" fmla="*/ 2147483647 h 612"/>
                <a:gd name="T6" fmla="*/ 2147483647 w 718"/>
                <a:gd name="T7" fmla="*/ 2147483647 h 612"/>
                <a:gd name="T8" fmla="*/ 2147483647 w 718"/>
                <a:gd name="T9" fmla="*/ 2147483647 h 612"/>
                <a:gd name="T10" fmla="*/ 2147483647 w 718"/>
                <a:gd name="T11" fmla="*/ 2147483647 h 612"/>
                <a:gd name="T12" fmla="*/ 2147483647 w 718"/>
                <a:gd name="T13" fmla="*/ 2147483647 h 612"/>
                <a:gd name="T14" fmla="*/ 2147483647 w 718"/>
                <a:gd name="T15" fmla="*/ 2147483647 h 612"/>
                <a:gd name="T16" fmla="*/ 2147483647 w 718"/>
                <a:gd name="T17" fmla="*/ 2147483647 h 612"/>
                <a:gd name="T18" fmla="*/ 2147483647 w 718"/>
                <a:gd name="T19" fmla="*/ 2147483647 h 612"/>
                <a:gd name="T20" fmla="*/ 2147483647 w 718"/>
                <a:gd name="T21" fmla="*/ 2147483647 h 612"/>
                <a:gd name="T22" fmla="*/ 2147483647 w 718"/>
                <a:gd name="T23" fmla="*/ 2147483647 h 612"/>
                <a:gd name="T24" fmla="*/ 2147483647 w 718"/>
                <a:gd name="T25" fmla="*/ 2147483647 h 612"/>
                <a:gd name="T26" fmla="*/ 2147483647 w 718"/>
                <a:gd name="T27" fmla="*/ 2147483647 h 612"/>
                <a:gd name="T28" fmla="*/ 2147483647 w 718"/>
                <a:gd name="T29" fmla="*/ 2147483647 h 612"/>
                <a:gd name="T30" fmla="*/ 2147483647 w 718"/>
                <a:gd name="T31" fmla="*/ 0 h 612"/>
                <a:gd name="T32" fmla="*/ 2147483647 w 718"/>
                <a:gd name="T33" fmla="*/ 0 h 612"/>
                <a:gd name="T34" fmla="*/ 2147483647 w 718"/>
                <a:gd name="T35" fmla="*/ 0 h 612"/>
                <a:gd name="T36" fmla="*/ 2147483647 w 718"/>
                <a:gd name="T37" fmla="*/ 2147483647 h 612"/>
                <a:gd name="T38" fmla="*/ 2147483647 w 718"/>
                <a:gd name="T39" fmla="*/ 2147483647 h 612"/>
                <a:gd name="T40" fmla="*/ 2147483647 w 718"/>
                <a:gd name="T41" fmla="*/ 2147483647 h 612"/>
                <a:gd name="T42" fmla="*/ 2147483647 w 718"/>
                <a:gd name="T43" fmla="*/ 2147483647 h 612"/>
                <a:gd name="T44" fmla="*/ 2147483647 w 718"/>
                <a:gd name="T45" fmla="*/ 2147483647 h 612"/>
                <a:gd name="T46" fmla="*/ 2147483647 w 718"/>
                <a:gd name="T47" fmla="*/ 2147483647 h 612"/>
                <a:gd name="T48" fmla="*/ 2147483647 w 718"/>
                <a:gd name="T49" fmla="*/ 2147483647 h 612"/>
                <a:gd name="T50" fmla="*/ 2147483647 w 718"/>
                <a:gd name="T51" fmla="*/ 2147483647 h 612"/>
                <a:gd name="T52" fmla="*/ 0 w 718"/>
                <a:gd name="T53" fmla="*/ 2147483647 h 612"/>
                <a:gd name="T54" fmla="*/ 0 w 718"/>
                <a:gd name="T55" fmla="*/ 2147483647 h 612"/>
                <a:gd name="T56" fmla="*/ 2147483647 w 718"/>
                <a:gd name="T57" fmla="*/ 2147483647 h 612"/>
                <a:gd name="T58" fmla="*/ 2147483647 w 718"/>
                <a:gd name="T59" fmla="*/ 2147483647 h 612"/>
                <a:gd name="T60" fmla="*/ 2147483647 w 718"/>
                <a:gd name="T61" fmla="*/ 2147483647 h 6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8"/>
                <a:gd name="T94" fmla="*/ 0 h 612"/>
                <a:gd name="T95" fmla="*/ 718 w 718"/>
                <a:gd name="T96" fmla="*/ 612 h 6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8" h="612">
                  <a:moveTo>
                    <a:pt x="678" y="123"/>
                  </a:moveTo>
                  <a:lnTo>
                    <a:pt x="677" y="111"/>
                  </a:lnTo>
                  <a:lnTo>
                    <a:pt x="674" y="98"/>
                  </a:lnTo>
                  <a:lnTo>
                    <a:pt x="672" y="86"/>
                  </a:lnTo>
                  <a:lnTo>
                    <a:pt x="667" y="75"/>
                  </a:lnTo>
                  <a:lnTo>
                    <a:pt x="662" y="64"/>
                  </a:lnTo>
                  <a:lnTo>
                    <a:pt x="656" y="54"/>
                  </a:lnTo>
                  <a:lnTo>
                    <a:pt x="649" y="44"/>
                  </a:lnTo>
                  <a:lnTo>
                    <a:pt x="640" y="35"/>
                  </a:lnTo>
                  <a:lnTo>
                    <a:pt x="632" y="27"/>
                  </a:lnTo>
                  <a:lnTo>
                    <a:pt x="622" y="20"/>
                  </a:lnTo>
                  <a:lnTo>
                    <a:pt x="612" y="14"/>
                  </a:lnTo>
                  <a:lnTo>
                    <a:pt x="603" y="9"/>
                  </a:lnTo>
                  <a:lnTo>
                    <a:pt x="592" y="5"/>
                  </a:lnTo>
                  <a:lnTo>
                    <a:pt x="580" y="3"/>
                  </a:lnTo>
                  <a:lnTo>
                    <a:pt x="569" y="0"/>
                  </a:lnTo>
                  <a:lnTo>
                    <a:pt x="557" y="0"/>
                  </a:lnTo>
                  <a:lnTo>
                    <a:pt x="162" y="0"/>
                  </a:lnTo>
                  <a:lnTo>
                    <a:pt x="137" y="3"/>
                  </a:lnTo>
                  <a:lnTo>
                    <a:pt x="114" y="10"/>
                  </a:lnTo>
                  <a:lnTo>
                    <a:pt x="94" y="21"/>
                  </a:lnTo>
                  <a:lnTo>
                    <a:pt x="77" y="35"/>
                  </a:lnTo>
                  <a:lnTo>
                    <a:pt x="62" y="54"/>
                  </a:lnTo>
                  <a:lnTo>
                    <a:pt x="50" y="75"/>
                  </a:lnTo>
                  <a:lnTo>
                    <a:pt x="43" y="98"/>
                  </a:lnTo>
                  <a:lnTo>
                    <a:pt x="40" y="123"/>
                  </a:lnTo>
                  <a:lnTo>
                    <a:pt x="0" y="389"/>
                  </a:lnTo>
                  <a:lnTo>
                    <a:pt x="0" y="612"/>
                  </a:lnTo>
                  <a:lnTo>
                    <a:pt x="718" y="612"/>
                  </a:lnTo>
                  <a:lnTo>
                    <a:pt x="718" y="392"/>
                  </a:lnTo>
                  <a:lnTo>
                    <a:pt x="678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9" name="Freeform 7"/>
            <p:cNvSpPr>
              <a:spLocks/>
            </p:cNvSpPr>
            <p:nvPr/>
          </p:nvSpPr>
          <p:spPr bwMode="auto">
            <a:xfrm>
              <a:off x="5956300" y="3643313"/>
              <a:ext cx="1162050" cy="931862"/>
            </a:xfrm>
            <a:custGeom>
              <a:avLst/>
              <a:gdLst>
                <a:gd name="T0" fmla="*/ 2147483647 w 630"/>
                <a:gd name="T1" fmla="*/ 2147483647 h 527"/>
                <a:gd name="T2" fmla="*/ 2147483647 w 630"/>
                <a:gd name="T3" fmla="*/ 2147483647 h 527"/>
                <a:gd name="T4" fmla="*/ 2147483647 w 630"/>
                <a:gd name="T5" fmla="*/ 2147483647 h 527"/>
                <a:gd name="T6" fmla="*/ 2147483647 w 630"/>
                <a:gd name="T7" fmla="*/ 2147483647 h 527"/>
                <a:gd name="T8" fmla="*/ 2147483647 w 630"/>
                <a:gd name="T9" fmla="*/ 2147483647 h 527"/>
                <a:gd name="T10" fmla="*/ 2147483647 w 630"/>
                <a:gd name="T11" fmla="*/ 2147483647 h 527"/>
                <a:gd name="T12" fmla="*/ 2147483647 w 630"/>
                <a:gd name="T13" fmla="*/ 2147483647 h 527"/>
                <a:gd name="T14" fmla="*/ 2147483647 w 630"/>
                <a:gd name="T15" fmla="*/ 2147483647 h 527"/>
                <a:gd name="T16" fmla="*/ 2147483647 w 630"/>
                <a:gd name="T17" fmla="*/ 2147483647 h 527"/>
                <a:gd name="T18" fmla="*/ 2147483647 w 630"/>
                <a:gd name="T19" fmla="*/ 2147483647 h 527"/>
                <a:gd name="T20" fmla="*/ 2147483647 w 630"/>
                <a:gd name="T21" fmla="*/ 2147483647 h 527"/>
                <a:gd name="T22" fmla="*/ 2147483647 w 630"/>
                <a:gd name="T23" fmla="*/ 2147483647 h 527"/>
                <a:gd name="T24" fmla="*/ 2147483647 w 630"/>
                <a:gd name="T25" fmla="*/ 0 h 527"/>
                <a:gd name="T26" fmla="*/ 2147483647 w 630"/>
                <a:gd name="T27" fmla="*/ 0 h 527"/>
                <a:gd name="T28" fmla="*/ 2147483647 w 630"/>
                <a:gd name="T29" fmla="*/ 0 h 527"/>
                <a:gd name="T30" fmla="*/ 2147483647 w 630"/>
                <a:gd name="T31" fmla="*/ 0 h 527"/>
                <a:gd name="T32" fmla="*/ 2147483647 w 630"/>
                <a:gd name="T33" fmla="*/ 2147483647 h 527"/>
                <a:gd name="T34" fmla="*/ 2147483647 w 630"/>
                <a:gd name="T35" fmla="*/ 2147483647 h 527"/>
                <a:gd name="T36" fmla="*/ 2147483647 w 630"/>
                <a:gd name="T37" fmla="*/ 2147483647 h 527"/>
                <a:gd name="T38" fmla="*/ 2147483647 w 630"/>
                <a:gd name="T39" fmla="*/ 2147483647 h 527"/>
                <a:gd name="T40" fmla="*/ 2147483647 w 630"/>
                <a:gd name="T41" fmla="*/ 2147483647 h 527"/>
                <a:gd name="T42" fmla="*/ 2147483647 w 630"/>
                <a:gd name="T43" fmla="*/ 2147483647 h 527"/>
                <a:gd name="T44" fmla="*/ 2147483647 w 630"/>
                <a:gd name="T45" fmla="*/ 2147483647 h 527"/>
                <a:gd name="T46" fmla="*/ 2147483647 w 630"/>
                <a:gd name="T47" fmla="*/ 2147483647 h 527"/>
                <a:gd name="T48" fmla="*/ 2147483647 w 630"/>
                <a:gd name="T49" fmla="*/ 2147483647 h 527"/>
                <a:gd name="T50" fmla="*/ 2147483647 w 630"/>
                <a:gd name="T51" fmla="*/ 2147483647 h 527"/>
                <a:gd name="T52" fmla="*/ 2147483647 w 630"/>
                <a:gd name="T53" fmla="*/ 2147483647 h 527"/>
                <a:gd name="T54" fmla="*/ 2147483647 w 630"/>
                <a:gd name="T55" fmla="*/ 2147483647 h 527"/>
                <a:gd name="T56" fmla="*/ 2147483647 w 630"/>
                <a:gd name="T57" fmla="*/ 2147483647 h 527"/>
                <a:gd name="T58" fmla="*/ 2147483647 w 630"/>
                <a:gd name="T59" fmla="*/ 2147483647 h 527"/>
                <a:gd name="T60" fmla="*/ 0 w 630"/>
                <a:gd name="T61" fmla="*/ 2147483647 h 527"/>
                <a:gd name="T62" fmla="*/ 0 w 630"/>
                <a:gd name="T63" fmla="*/ 2147483647 h 527"/>
                <a:gd name="T64" fmla="*/ 2147483647 w 630"/>
                <a:gd name="T65" fmla="*/ 2147483647 h 5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0"/>
                <a:gd name="T100" fmla="*/ 0 h 527"/>
                <a:gd name="T101" fmla="*/ 630 w 630"/>
                <a:gd name="T102" fmla="*/ 527 h 5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0" h="527">
                  <a:moveTo>
                    <a:pt x="39" y="86"/>
                  </a:moveTo>
                  <a:lnTo>
                    <a:pt x="40" y="82"/>
                  </a:lnTo>
                  <a:lnTo>
                    <a:pt x="41" y="65"/>
                  </a:lnTo>
                  <a:lnTo>
                    <a:pt x="46" y="49"/>
                  </a:lnTo>
                  <a:lnTo>
                    <a:pt x="53" y="35"/>
                  </a:lnTo>
                  <a:lnTo>
                    <a:pt x="64" y="23"/>
                  </a:lnTo>
                  <a:lnTo>
                    <a:pt x="70" y="18"/>
                  </a:lnTo>
                  <a:lnTo>
                    <a:pt x="76" y="13"/>
                  </a:lnTo>
                  <a:lnTo>
                    <a:pt x="82" y="9"/>
                  </a:lnTo>
                  <a:lnTo>
                    <a:pt x="88" y="6"/>
                  </a:lnTo>
                  <a:lnTo>
                    <a:pt x="96" y="3"/>
                  </a:lnTo>
                  <a:lnTo>
                    <a:pt x="103" y="1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513" y="0"/>
                  </a:lnTo>
                  <a:lnTo>
                    <a:pt x="520" y="0"/>
                  </a:lnTo>
                  <a:lnTo>
                    <a:pt x="527" y="1"/>
                  </a:lnTo>
                  <a:lnTo>
                    <a:pt x="534" y="3"/>
                  </a:lnTo>
                  <a:lnTo>
                    <a:pt x="542" y="6"/>
                  </a:lnTo>
                  <a:lnTo>
                    <a:pt x="548" y="9"/>
                  </a:lnTo>
                  <a:lnTo>
                    <a:pt x="554" y="13"/>
                  </a:lnTo>
                  <a:lnTo>
                    <a:pt x="560" y="18"/>
                  </a:lnTo>
                  <a:lnTo>
                    <a:pt x="566" y="23"/>
                  </a:lnTo>
                  <a:lnTo>
                    <a:pt x="577" y="35"/>
                  </a:lnTo>
                  <a:lnTo>
                    <a:pt x="584" y="49"/>
                  </a:lnTo>
                  <a:lnTo>
                    <a:pt x="589" y="65"/>
                  </a:lnTo>
                  <a:lnTo>
                    <a:pt x="590" y="82"/>
                  </a:lnTo>
                  <a:lnTo>
                    <a:pt x="590" y="86"/>
                  </a:lnTo>
                  <a:lnTo>
                    <a:pt x="630" y="352"/>
                  </a:lnTo>
                  <a:lnTo>
                    <a:pt x="630" y="527"/>
                  </a:lnTo>
                  <a:lnTo>
                    <a:pt x="0" y="527"/>
                  </a:lnTo>
                  <a:lnTo>
                    <a:pt x="0" y="350"/>
                  </a:lnTo>
                  <a:lnTo>
                    <a:pt x="39" y="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0" name="Rectangle 9"/>
            <p:cNvSpPr>
              <a:spLocks noChangeArrowheads="1"/>
            </p:cNvSpPr>
            <p:nvPr/>
          </p:nvSpPr>
          <p:spPr bwMode="auto">
            <a:xfrm>
              <a:off x="5970588" y="4733925"/>
              <a:ext cx="280987" cy="236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1" name="Rectangle 10"/>
            <p:cNvSpPr>
              <a:spLocks noChangeArrowheads="1"/>
            </p:cNvSpPr>
            <p:nvPr/>
          </p:nvSpPr>
          <p:spPr bwMode="auto">
            <a:xfrm>
              <a:off x="6053138" y="4781550"/>
              <a:ext cx="117475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2" name="Rectangle 11"/>
            <p:cNvSpPr>
              <a:spLocks noChangeArrowheads="1"/>
            </p:cNvSpPr>
            <p:nvPr/>
          </p:nvSpPr>
          <p:spPr bwMode="auto">
            <a:xfrm>
              <a:off x="6842125" y="4719638"/>
              <a:ext cx="276225" cy="2508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3" name="Rectangle 12"/>
            <p:cNvSpPr>
              <a:spLocks noChangeArrowheads="1"/>
            </p:cNvSpPr>
            <p:nvPr/>
          </p:nvSpPr>
          <p:spPr bwMode="auto">
            <a:xfrm>
              <a:off x="6919913" y="4781550"/>
              <a:ext cx="120650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4" name="Freeform 13"/>
            <p:cNvSpPr>
              <a:spLocks/>
            </p:cNvSpPr>
            <p:nvPr/>
          </p:nvSpPr>
          <p:spPr bwMode="auto">
            <a:xfrm>
              <a:off x="6707188" y="4191000"/>
              <a:ext cx="323850" cy="180975"/>
            </a:xfrm>
            <a:custGeom>
              <a:avLst/>
              <a:gdLst>
                <a:gd name="T0" fmla="*/ 2147483647 w 176"/>
                <a:gd name="T1" fmla="*/ 2147483647 h 102"/>
                <a:gd name="T2" fmla="*/ 2147483647 w 176"/>
                <a:gd name="T3" fmla="*/ 2147483647 h 102"/>
                <a:gd name="T4" fmla="*/ 2147483647 w 176"/>
                <a:gd name="T5" fmla="*/ 2147483647 h 102"/>
                <a:gd name="T6" fmla="*/ 2147483647 w 176"/>
                <a:gd name="T7" fmla="*/ 2147483647 h 102"/>
                <a:gd name="T8" fmla="*/ 2147483647 w 176"/>
                <a:gd name="T9" fmla="*/ 2147483647 h 102"/>
                <a:gd name="T10" fmla="*/ 2147483647 w 176"/>
                <a:gd name="T11" fmla="*/ 0 h 102"/>
                <a:gd name="T12" fmla="*/ 2147483647 w 176"/>
                <a:gd name="T13" fmla="*/ 2147483647 h 102"/>
                <a:gd name="T14" fmla="*/ 2147483647 w 176"/>
                <a:gd name="T15" fmla="*/ 2147483647 h 102"/>
                <a:gd name="T16" fmla="*/ 2147483647 w 176"/>
                <a:gd name="T17" fmla="*/ 2147483647 h 102"/>
                <a:gd name="T18" fmla="*/ 2147483647 w 176"/>
                <a:gd name="T19" fmla="*/ 2147483647 h 102"/>
                <a:gd name="T20" fmla="*/ 0 w 176"/>
                <a:gd name="T21" fmla="*/ 2147483647 h 102"/>
                <a:gd name="T22" fmla="*/ 2147483647 w 176"/>
                <a:gd name="T23" fmla="*/ 2147483647 h 102"/>
                <a:gd name="T24" fmla="*/ 2147483647 w 176"/>
                <a:gd name="T25" fmla="*/ 2147483647 h 102"/>
                <a:gd name="T26" fmla="*/ 2147483647 w 176"/>
                <a:gd name="T27" fmla="*/ 2147483647 h 102"/>
                <a:gd name="T28" fmla="*/ 2147483647 w 176"/>
                <a:gd name="T29" fmla="*/ 2147483647 h 102"/>
                <a:gd name="T30" fmla="*/ 2147483647 w 176"/>
                <a:gd name="T31" fmla="*/ 2147483647 h 102"/>
                <a:gd name="T32" fmla="*/ 2147483647 w 176"/>
                <a:gd name="T33" fmla="*/ 2147483647 h 102"/>
                <a:gd name="T34" fmla="*/ 2147483647 w 176"/>
                <a:gd name="T35" fmla="*/ 2147483647 h 102"/>
                <a:gd name="T36" fmla="*/ 2147483647 w 176"/>
                <a:gd name="T37" fmla="*/ 2147483647 h 102"/>
                <a:gd name="T38" fmla="*/ 2147483647 w 176"/>
                <a:gd name="T39" fmla="*/ 2147483647 h 102"/>
                <a:gd name="T40" fmla="*/ 2147483647 w 176"/>
                <a:gd name="T41" fmla="*/ 2147483647 h 102"/>
                <a:gd name="T42" fmla="*/ 2147483647 w 176"/>
                <a:gd name="T43" fmla="*/ 2147483647 h 102"/>
                <a:gd name="T44" fmla="*/ 2147483647 w 176"/>
                <a:gd name="T45" fmla="*/ 2147483647 h 102"/>
                <a:gd name="T46" fmla="*/ 2147483647 w 176"/>
                <a:gd name="T47" fmla="*/ 2147483647 h 102"/>
                <a:gd name="T48" fmla="*/ 2147483647 w 176"/>
                <a:gd name="T49" fmla="*/ 2147483647 h 102"/>
                <a:gd name="T50" fmla="*/ 2147483647 w 176"/>
                <a:gd name="T51" fmla="*/ 2147483647 h 102"/>
                <a:gd name="T52" fmla="*/ 2147483647 w 176"/>
                <a:gd name="T53" fmla="*/ 2147483647 h 102"/>
                <a:gd name="T54" fmla="*/ 2147483647 w 176"/>
                <a:gd name="T55" fmla="*/ 2147483647 h 102"/>
                <a:gd name="T56" fmla="*/ 2147483647 w 176"/>
                <a:gd name="T57" fmla="*/ 2147483647 h 102"/>
                <a:gd name="T58" fmla="*/ 2147483647 w 176"/>
                <a:gd name="T59" fmla="*/ 2147483647 h 102"/>
                <a:gd name="T60" fmla="*/ 2147483647 w 176"/>
                <a:gd name="T61" fmla="*/ 2147483647 h 102"/>
                <a:gd name="T62" fmla="*/ 2147483647 w 176"/>
                <a:gd name="T63" fmla="*/ 2147483647 h 1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6"/>
                <a:gd name="T97" fmla="*/ 0 h 102"/>
                <a:gd name="T98" fmla="*/ 176 w 176"/>
                <a:gd name="T99" fmla="*/ 102 h 1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6" h="102">
                  <a:moveTo>
                    <a:pt x="176" y="87"/>
                  </a:moveTo>
                  <a:lnTo>
                    <a:pt x="175" y="70"/>
                  </a:lnTo>
                  <a:lnTo>
                    <a:pt x="169" y="54"/>
                  </a:lnTo>
                  <a:lnTo>
                    <a:pt x="160" y="39"/>
                  </a:lnTo>
                  <a:lnTo>
                    <a:pt x="149" y="25"/>
                  </a:lnTo>
                  <a:lnTo>
                    <a:pt x="143" y="19"/>
                  </a:lnTo>
                  <a:lnTo>
                    <a:pt x="136" y="14"/>
                  </a:lnTo>
                  <a:lnTo>
                    <a:pt x="129" y="10"/>
                  </a:lnTo>
                  <a:lnTo>
                    <a:pt x="121" y="6"/>
                  </a:lnTo>
                  <a:lnTo>
                    <a:pt x="113" y="4"/>
                  </a:lnTo>
                  <a:lnTo>
                    <a:pt x="104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69" y="1"/>
                  </a:lnTo>
                  <a:lnTo>
                    <a:pt x="54" y="7"/>
                  </a:lnTo>
                  <a:lnTo>
                    <a:pt x="39" y="14"/>
                  </a:lnTo>
                  <a:lnTo>
                    <a:pt x="26" y="25"/>
                  </a:lnTo>
                  <a:lnTo>
                    <a:pt x="15" y="39"/>
                  </a:lnTo>
                  <a:lnTo>
                    <a:pt x="7" y="53"/>
                  </a:lnTo>
                  <a:lnTo>
                    <a:pt x="1" y="69"/>
                  </a:lnTo>
                  <a:lnTo>
                    <a:pt x="0" y="87"/>
                  </a:lnTo>
                  <a:lnTo>
                    <a:pt x="1" y="93"/>
                  </a:lnTo>
                  <a:lnTo>
                    <a:pt x="4" y="98"/>
                  </a:lnTo>
                  <a:lnTo>
                    <a:pt x="9" y="101"/>
                  </a:lnTo>
                  <a:lnTo>
                    <a:pt x="15" y="102"/>
                  </a:lnTo>
                  <a:lnTo>
                    <a:pt x="20" y="101"/>
                  </a:lnTo>
                  <a:lnTo>
                    <a:pt x="24" y="98"/>
                  </a:lnTo>
                  <a:lnTo>
                    <a:pt x="28" y="93"/>
                  </a:lnTo>
                  <a:lnTo>
                    <a:pt x="29" y="87"/>
                  </a:lnTo>
                  <a:lnTo>
                    <a:pt x="31" y="75"/>
                  </a:lnTo>
                  <a:lnTo>
                    <a:pt x="34" y="64"/>
                  </a:lnTo>
                  <a:lnTo>
                    <a:pt x="39" y="54"/>
                  </a:lnTo>
                  <a:lnTo>
                    <a:pt x="46" y="46"/>
                  </a:lnTo>
                  <a:lnTo>
                    <a:pt x="51" y="42"/>
                  </a:lnTo>
                  <a:lnTo>
                    <a:pt x="55" y="39"/>
                  </a:lnTo>
                  <a:lnTo>
                    <a:pt x="60" y="36"/>
                  </a:lnTo>
                  <a:lnTo>
                    <a:pt x="66" y="34"/>
                  </a:lnTo>
                  <a:lnTo>
                    <a:pt x="71" y="31"/>
                  </a:lnTo>
                  <a:lnTo>
                    <a:pt x="75" y="30"/>
                  </a:lnTo>
                  <a:lnTo>
                    <a:pt x="81" y="29"/>
                  </a:lnTo>
                  <a:lnTo>
                    <a:pt x="87" y="29"/>
                  </a:lnTo>
                  <a:lnTo>
                    <a:pt x="94" y="29"/>
                  </a:lnTo>
                  <a:lnTo>
                    <a:pt x="100" y="30"/>
                  </a:lnTo>
                  <a:lnTo>
                    <a:pt x="104" y="31"/>
                  </a:lnTo>
                  <a:lnTo>
                    <a:pt x="110" y="34"/>
                  </a:lnTo>
                  <a:lnTo>
                    <a:pt x="115" y="36"/>
                  </a:lnTo>
                  <a:lnTo>
                    <a:pt x="120" y="39"/>
                  </a:lnTo>
                  <a:lnTo>
                    <a:pt x="125" y="42"/>
                  </a:lnTo>
                  <a:lnTo>
                    <a:pt x="130" y="46"/>
                  </a:lnTo>
                  <a:lnTo>
                    <a:pt x="137" y="54"/>
                  </a:lnTo>
                  <a:lnTo>
                    <a:pt x="142" y="64"/>
                  </a:lnTo>
                  <a:lnTo>
                    <a:pt x="146" y="75"/>
                  </a:lnTo>
                  <a:lnTo>
                    <a:pt x="147" y="87"/>
                  </a:lnTo>
                  <a:lnTo>
                    <a:pt x="148" y="93"/>
                  </a:lnTo>
                  <a:lnTo>
                    <a:pt x="150" y="98"/>
                  </a:lnTo>
                  <a:lnTo>
                    <a:pt x="155" y="101"/>
                  </a:lnTo>
                  <a:lnTo>
                    <a:pt x="161" y="102"/>
                  </a:lnTo>
                  <a:lnTo>
                    <a:pt x="166" y="101"/>
                  </a:lnTo>
                  <a:lnTo>
                    <a:pt x="171" y="98"/>
                  </a:lnTo>
                  <a:lnTo>
                    <a:pt x="175" y="93"/>
                  </a:lnTo>
                  <a:lnTo>
                    <a:pt x="176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5" name="Rectangle 14"/>
            <p:cNvSpPr>
              <a:spLocks noChangeArrowheads="1"/>
            </p:cNvSpPr>
            <p:nvPr/>
          </p:nvSpPr>
          <p:spPr bwMode="auto">
            <a:xfrm>
              <a:off x="5842000" y="4584700"/>
              <a:ext cx="1400175" cy="2254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6" name="Rectangle 15"/>
            <p:cNvSpPr>
              <a:spLocks noChangeArrowheads="1"/>
            </p:cNvSpPr>
            <p:nvPr/>
          </p:nvSpPr>
          <p:spPr bwMode="auto">
            <a:xfrm>
              <a:off x="5918200" y="4662488"/>
              <a:ext cx="1247775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7" name="Rectangle 17"/>
            <p:cNvSpPr>
              <a:spLocks noChangeArrowheads="1"/>
            </p:cNvSpPr>
            <p:nvPr/>
          </p:nvSpPr>
          <p:spPr bwMode="auto">
            <a:xfrm>
              <a:off x="5922963" y="4313238"/>
              <a:ext cx="1238250" cy="3063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8" name="Freeform 18"/>
            <p:cNvSpPr>
              <a:spLocks/>
            </p:cNvSpPr>
            <p:nvPr/>
          </p:nvSpPr>
          <p:spPr bwMode="auto">
            <a:xfrm>
              <a:off x="5957888" y="4427538"/>
              <a:ext cx="103187" cy="98425"/>
            </a:xfrm>
            <a:custGeom>
              <a:avLst/>
              <a:gdLst>
                <a:gd name="T0" fmla="*/ 2147483647 w 56"/>
                <a:gd name="T1" fmla="*/ 2147483647 h 55"/>
                <a:gd name="T2" fmla="*/ 2147483647 w 56"/>
                <a:gd name="T3" fmla="*/ 2147483647 h 55"/>
                <a:gd name="T4" fmla="*/ 2147483647 w 56"/>
                <a:gd name="T5" fmla="*/ 2147483647 h 55"/>
                <a:gd name="T6" fmla="*/ 2147483647 w 56"/>
                <a:gd name="T7" fmla="*/ 2147483647 h 55"/>
                <a:gd name="T8" fmla="*/ 2147483647 w 56"/>
                <a:gd name="T9" fmla="*/ 2147483647 h 55"/>
                <a:gd name="T10" fmla="*/ 2147483647 w 56"/>
                <a:gd name="T11" fmla="*/ 2147483647 h 55"/>
                <a:gd name="T12" fmla="*/ 2147483647 w 56"/>
                <a:gd name="T13" fmla="*/ 2147483647 h 55"/>
                <a:gd name="T14" fmla="*/ 2147483647 w 56"/>
                <a:gd name="T15" fmla="*/ 2147483647 h 55"/>
                <a:gd name="T16" fmla="*/ 2147483647 w 56"/>
                <a:gd name="T17" fmla="*/ 0 h 55"/>
                <a:gd name="T18" fmla="*/ 2147483647 w 56"/>
                <a:gd name="T19" fmla="*/ 2147483647 h 55"/>
                <a:gd name="T20" fmla="*/ 2147483647 w 56"/>
                <a:gd name="T21" fmla="*/ 2147483647 h 55"/>
                <a:gd name="T22" fmla="*/ 2147483647 w 56"/>
                <a:gd name="T23" fmla="*/ 2147483647 h 55"/>
                <a:gd name="T24" fmla="*/ 0 w 56"/>
                <a:gd name="T25" fmla="*/ 2147483647 h 55"/>
                <a:gd name="T26" fmla="*/ 2147483647 w 56"/>
                <a:gd name="T27" fmla="*/ 2147483647 h 55"/>
                <a:gd name="T28" fmla="*/ 2147483647 w 56"/>
                <a:gd name="T29" fmla="*/ 2147483647 h 55"/>
                <a:gd name="T30" fmla="*/ 2147483647 w 56"/>
                <a:gd name="T31" fmla="*/ 2147483647 h 55"/>
                <a:gd name="T32" fmla="*/ 2147483647 w 56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6"/>
                <a:gd name="T52" fmla="*/ 0 h 55"/>
                <a:gd name="T53" fmla="*/ 56 w 56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6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4" y="38"/>
                  </a:lnTo>
                  <a:lnTo>
                    <a:pt x="56" y="27"/>
                  </a:lnTo>
                  <a:lnTo>
                    <a:pt x="54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9" name="Freeform 19"/>
            <p:cNvSpPr>
              <a:spLocks/>
            </p:cNvSpPr>
            <p:nvPr/>
          </p:nvSpPr>
          <p:spPr bwMode="auto">
            <a:xfrm>
              <a:off x="6111875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3" y="38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0" name="Freeform 20"/>
            <p:cNvSpPr>
              <a:spLocks/>
            </p:cNvSpPr>
            <p:nvPr/>
          </p:nvSpPr>
          <p:spPr bwMode="auto">
            <a:xfrm>
              <a:off x="6875463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5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1" name="Freeform 21"/>
            <p:cNvSpPr>
              <a:spLocks/>
            </p:cNvSpPr>
            <p:nvPr/>
          </p:nvSpPr>
          <p:spPr bwMode="auto">
            <a:xfrm>
              <a:off x="7027863" y="4427538"/>
              <a:ext cx="100012" cy="98425"/>
            </a:xfrm>
            <a:custGeom>
              <a:avLst/>
              <a:gdLst>
                <a:gd name="T0" fmla="*/ 2147483647 w 54"/>
                <a:gd name="T1" fmla="*/ 2147483647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2147483647 w 54"/>
                <a:gd name="T9" fmla="*/ 2147483647 h 55"/>
                <a:gd name="T10" fmla="*/ 2147483647 w 54"/>
                <a:gd name="T11" fmla="*/ 2147483647 h 55"/>
                <a:gd name="T12" fmla="*/ 2147483647 w 54"/>
                <a:gd name="T13" fmla="*/ 2147483647 h 55"/>
                <a:gd name="T14" fmla="*/ 2147483647 w 54"/>
                <a:gd name="T15" fmla="*/ 2147483647 h 55"/>
                <a:gd name="T16" fmla="*/ 2147483647 w 54"/>
                <a:gd name="T17" fmla="*/ 0 h 55"/>
                <a:gd name="T18" fmla="*/ 2147483647 w 54"/>
                <a:gd name="T19" fmla="*/ 2147483647 h 55"/>
                <a:gd name="T20" fmla="*/ 2147483647 w 54"/>
                <a:gd name="T21" fmla="*/ 2147483647 h 55"/>
                <a:gd name="T22" fmla="*/ 2147483647 w 54"/>
                <a:gd name="T23" fmla="*/ 2147483647 h 55"/>
                <a:gd name="T24" fmla="*/ 0 w 54"/>
                <a:gd name="T25" fmla="*/ 2147483647 h 55"/>
                <a:gd name="T26" fmla="*/ 2147483647 w 54"/>
                <a:gd name="T27" fmla="*/ 2147483647 h 55"/>
                <a:gd name="T28" fmla="*/ 2147483647 w 54"/>
                <a:gd name="T29" fmla="*/ 2147483647 h 55"/>
                <a:gd name="T30" fmla="*/ 2147483647 w 54"/>
                <a:gd name="T31" fmla="*/ 2147483647 h 55"/>
                <a:gd name="T32" fmla="*/ 2147483647 w 54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"/>
                <a:gd name="T52" fmla="*/ 0 h 55"/>
                <a:gd name="T53" fmla="*/ 54 w 54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" h="55">
                  <a:moveTo>
                    <a:pt x="27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4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2" name="Rectangle 22"/>
            <p:cNvSpPr>
              <a:spLocks noChangeArrowheads="1"/>
            </p:cNvSpPr>
            <p:nvPr/>
          </p:nvSpPr>
          <p:spPr bwMode="auto">
            <a:xfrm>
              <a:off x="6500813" y="3786188"/>
              <a:ext cx="71437" cy="5715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3" name="Freeform 26"/>
            <p:cNvSpPr>
              <a:spLocks/>
            </p:cNvSpPr>
            <p:nvPr/>
          </p:nvSpPr>
          <p:spPr bwMode="auto">
            <a:xfrm>
              <a:off x="6292850" y="4406900"/>
              <a:ext cx="490538" cy="49213"/>
            </a:xfrm>
            <a:custGeom>
              <a:avLst/>
              <a:gdLst>
                <a:gd name="T0" fmla="*/ 2147483647 w 266"/>
                <a:gd name="T1" fmla="*/ 2147483647 h 28"/>
                <a:gd name="T2" fmla="*/ 2147483647 w 266"/>
                <a:gd name="T3" fmla="*/ 2147483647 h 28"/>
                <a:gd name="T4" fmla="*/ 2147483647 w 266"/>
                <a:gd name="T5" fmla="*/ 2147483647 h 28"/>
                <a:gd name="T6" fmla="*/ 2147483647 w 266"/>
                <a:gd name="T7" fmla="*/ 2147483647 h 28"/>
                <a:gd name="T8" fmla="*/ 2147483647 w 266"/>
                <a:gd name="T9" fmla="*/ 2147483647 h 28"/>
                <a:gd name="T10" fmla="*/ 2147483647 w 266"/>
                <a:gd name="T11" fmla="*/ 2147483647 h 28"/>
                <a:gd name="T12" fmla="*/ 2147483647 w 266"/>
                <a:gd name="T13" fmla="*/ 2147483647 h 28"/>
                <a:gd name="T14" fmla="*/ 2147483647 w 266"/>
                <a:gd name="T15" fmla="*/ 2147483647 h 28"/>
                <a:gd name="T16" fmla="*/ 2147483647 w 266"/>
                <a:gd name="T17" fmla="*/ 2147483647 h 28"/>
                <a:gd name="T18" fmla="*/ 2147483647 w 266"/>
                <a:gd name="T19" fmla="*/ 2147483647 h 28"/>
                <a:gd name="T20" fmla="*/ 2147483647 w 266"/>
                <a:gd name="T21" fmla="*/ 0 h 28"/>
                <a:gd name="T22" fmla="*/ 2147483647 w 266"/>
                <a:gd name="T23" fmla="*/ 0 h 28"/>
                <a:gd name="T24" fmla="*/ 2147483647 w 266"/>
                <a:gd name="T25" fmla="*/ 0 h 28"/>
                <a:gd name="T26" fmla="*/ 2147483647 w 266"/>
                <a:gd name="T27" fmla="*/ 0 h 28"/>
                <a:gd name="T28" fmla="*/ 2147483647 w 266"/>
                <a:gd name="T29" fmla="*/ 2147483647 h 28"/>
                <a:gd name="T30" fmla="*/ 2147483647 w 266"/>
                <a:gd name="T31" fmla="*/ 2147483647 h 28"/>
                <a:gd name="T32" fmla="*/ 2147483647 w 266"/>
                <a:gd name="T33" fmla="*/ 2147483647 h 28"/>
                <a:gd name="T34" fmla="*/ 0 w 266"/>
                <a:gd name="T35" fmla="*/ 2147483647 h 28"/>
                <a:gd name="T36" fmla="*/ 2147483647 w 266"/>
                <a:gd name="T37" fmla="*/ 2147483647 h 28"/>
                <a:gd name="T38" fmla="*/ 2147483647 w 266"/>
                <a:gd name="T39" fmla="*/ 2147483647 h 28"/>
                <a:gd name="T40" fmla="*/ 2147483647 w 266"/>
                <a:gd name="T41" fmla="*/ 2147483647 h 28"/>
                <a:gd name="T42" fmla="*/ 2147483647 w 266"/>
                <a:gd name="T43" fmla="*/ 2147483647 h 28"/>
                <a:gd name="T44" fmla="*/ 2147483647 w 266"/>
                <a:gd name="T45" fmla="*/ 2147483647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8"/>
                <a:gd name="T71" fmla="*/ 266 w 266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8">
                  <a:moveTo>
                    <a:pt x="14" y="28"/>
                  </a:moveTo>
                  <a:lnTo>
                    <a:pt x="252" y="28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2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4" name="Freeform 27"/>
            <p:cNvSpPr>
              <a:spLocks/>
            </p:cNvSpPr>
            <p:nvPr/>
          </p:nvSpPr>
          <p:spPr bwMode="auto">
            <a:xfrm>
              <a:off x="6292850" y="4521200"/>
              <a:ext cx="490538" cy="52388"/>
            </a:xfrm>
            <a:custGeom>
              <a:avLst/>
              <a:gdLst>
                <a:gd name="T0" fmla="*/ 2147483647 w 266"/>
                <a:gd name="T1" fmla="*/ 2147483647 h 29"/>
                <a:gd name="T2" fmla="*/ 2147483647 w 266"/>
                <a:gd name="T3" fmla="*/ 2147483647 h 29"/>
                <a:gd name="T4" fmla="*/ 2147483647 w 266"/>
                <a:gd name="T5" fmla="*/ 2147483647 h 29"/>
                <a:gd name="T6" fmla="*/ 2147483647 w 266"/>
                <a:gd name="T7" fmla="*/ 2147483647 h 29"/>
                <a:gd name="T8" fmla="*/ 2147483647 w 266"/>
                <a:gd name="T9" fmla="*/ 2147483647 h 29"/>
                <a:gd name="T10" fmla="*/ 2147483647 w 266"/>
                <a:gd name="T11" fmla="*/ 2147483647 h 29"/>
                <a:gd name="T12" fmla="*/ 2147483647 w 266"/>
                <a:gd name="T13" fmla="*/ 2147483647 h 29"/>
                <a:gd name="T14" fmla="*/ 2147483647 w 266"/>
                <a:gd name="T15" fmla="*/ 2147483647 h 29"/>
                <a:gd name="T16" fmla="*/ 2147483647 w 266"/>
                <a:gd name="T17" fmla="*/ 2147483647 h 29"/>
                <a:gd name="T18" fmla="*/ 2147483647 w 266"/>
                <a:gd name="T19" fmla="*/ 2147483647 h 29"/>
                <a:gd name="T20" fmla="*/ 2147483647 w 266"/>
                <a:gd name="T21" fmla="*/ 0 h 29"/>
                <a:gd name="T22" fmla="*/ 2147483647 w 266"/>
                <a:gd name="T23" fmla="*/ 0 h 29"/>
                <a:gd name="T24" fmla="*/ 2147483647 w 266"/>
                <a:gd name="T25" fmla="*/ 0 h 29"/>
                <a:gd name="T26" fmla="*/ 2147483647 w 266"/>
                <a:gd name="T27" fmla="*/ 0 h 29"/>
                <a:gd name="T28" fmla="*/ 2147483647 w 266"/>
                <a:gd name="T29" fmla="*/ 2147483647 h 29"/>
                <a:gd name="T30" fmla="*/ 2147483647 w 266"/>
                <a:gd name="T31" fmla="*/ 2147483647 h 29"/>
                <a:gd name="T32" fmla="*/ 2147483647 w 266"/>
                <a:gd name="T33" fmla="*/ 2147483647 h 29"/>
                <a:gd name="T34" fmla="*/ 0 w 266"/>
                <a:gd name="T35" fmla="*/ 2147483647 h 29"/>
                <a:gd name="T36" fmla="*/ 2147483647 w 266"/>
                <a:gd name="T37" fmla="*/ 2147483647 h 29"/>
                <a:gd name="T38" fmla="*/ 2147483647 w 266"/>
                <a:gd name="T39" fmla="*/ 2147483647 h 29"/>
                <a:gd name="T40" fmla="*/ 2147483647 w 266"/>
                <a:gd name="T41" fmla="*/ 2147483647 h 29"/>
                <a:gd name="T42" fmla="*/ 2147483647 w 266"/>
                <a:gd name="T43" fmla="*/ 2147483647 h 29"/>
                <a:gd name="T44" fmla="*/ 2147483647 w 266"/>
                <a:gd name="T45" fmla="*/ 2147483647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9"/>
                <a:gd name="T71" fmla="*/ 266 w 266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9">
                  <a:moveTo>
                    <a:pt x="14" y="29"/>
                  </a:moveTo>
                  <a:lnTo>
                    <a:pt x="252" y="29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1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5" name="Freeform 28"/>
            <p:cNvSpPr>
              <a:spLocks/>
            </p:cNvSpPr>
            <p:nvPr/>
          </p:nvSpPr>
          <p:spPr bwMode="auto">
            <a:xfrm>
              <a:off x="6897688" y="3348038"/>
              <a:ext cx="92075" cy="144462"/>
            </a:xfrm>
            <a:custGeom>
              <a:avLst/>
              <a:gdLst>
                <a:gd name="T0" fmla="*/ 2147483647 w 50"/>
                <a:gd name="T1" fmla="*/ 0 h 82"/>
                <a:gd name="T2" fmla="*/ 0 w 50"/>
                <a:gd name="T3" fmla="*/ 2147483647 h 82"/>
                <a:gd name="T4" fmla="*/ 2147483647 w 50"/>
                <a:gd name="T5" fmla="*/ 2147483647 h 82"/>
                <a:gd name="T6" fmla="*/ 2147483647 w 50"/>
                <a:gd name="T7" fmla="*/ 2147483647 h 82"/>
                <a:gd name="T8" fmla="*/ 2147483647 w 50"/>
                <a:gd name="T9" fmla="*/ 2147483647 h 82"/>
                <a:gd name="T10" fmla="*/ 2147483647 w 50"/>
                <a:gd name="T11" fmla="*/ 2147483647 h 82"/>
                <a:gd name="T12" fmla="*/ 2147483647 w 50"/>
                <a:gd name="T13" fmla="*/ 2147483647 h 82"/>
                <a:gd name="T14" fmla="*/ 2147483647 w 50"/>
                <a:gd name="T15" fmla="*/ 2147483647 h 82"/>
                <a:gd name="T16" fmla="*/ 2147483647 w 50"/>
                <a:gd name="T17" fmla="*/ 2147483647 h 82"/>
                <a:gd name="T18" fmla="*/ 2147483647 w 50"/>
                <a:gd name="T19" fmla="*/ 2147483647 h 82"/>
                <a:gd name="T20" fmla="*/ 2147483647 w 50"/>
                <a:gd name="T21" fmla="*/ 0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82"/>
                <a:gd name="T35" fmla="*/ 50 w 50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82">
                  <a:moveTo>
                    <a:pt x="50" y="0"/>
                  </a:moveTo>
                  <a:lnTo>
                    <a:pt x="0" y="67"/>
                  </a:lnTo>
                  <a:lnTo>
                    <a:pt x="5" y="68"/>
                  </a:lnTo>
                  <a:lnTo>
                    <a:pt x="10" y="69"/>
                  </a:lnTo>
                  <a:lnTo>
                    <a:pt x="15" y="71"/>
                  </a:lnTo>
                  <a:lnTo>
                    <a:pt x="20" y="73"/>
                  </a:lnTo>
                  <a:lnTo>
                    <a:pt x="24" y="76"/>
                  </a:lnTo>
                  <a:lnTo>
                    <a:pt x="28" y="77"/>
                  </a:lnTo>
                  <a:lnTo>
                    <a:pt x="33" y="79"/>
                  </a:lnTo>
                  <a:lnTo>
                    <a:pt x="38" y="8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6" name="Freeform 29"/>
            <p:cNvSpPr>
              <a:spLocks/>
            </p:cNvSpPr>
            <p:nvPr/>
          </p:nvSpPr>
          <p:spPr bwMode="auto">
            <a:xfrm>
              <a:off x="6089650" y="3332163"/>
              <a:ext cx="96838" cy="169862"/>
            </a:xfrm>
            <a:custGeom>
              <a:avLst/>
              <a:gdLst>
                <a:gd name="T0" fmla="*/ 0 w 53"/>
                <a:gd name="T1" fmla="*/ 0 h 97"/>
                <a:gd name="T2" fmla="*/ 2147483647 w 53"/>
                <a:gd name="T3" fmla="*/ 2147483647 h 97"/>
                <a:gd name="T4" fmla="*/ 2147483647 w 53"/>
                <a:gd name="T5" fmla="*/ 2147483647 h 97"/>
                <a:gd name="T6" fmla="*/ 2147483647 w 53"/>
                <a:gd name="T7" fmla="*/ 2147483647 h 97"/>
                <a:gd name="T8" fmla="*/ 2147483647 w 53"/>
                <a:gd name="T9" fmla="*/ 2147483647 h 97"/>
                <a:gd name="T10" fmla="*/ 2147483647 w 53"/>
                <a:gd name="T11" fmla="*/ 2147483647 h 97"/>
                <a:gd name="T12" fmla="*/ 2147483647 w 53"/>
                <a:gd name="T13" fmla="*/ 2147483647 h 97"/>
                <a:gd name="T14" fmla="*/ 2147483647 w 53"/>
                <a:gd name="T15" fmla="*/ 2147483647 h 97"/>
                <a:gd name="T16" fmla="*/ 2147483647 w 53"/>
                <a:gd name="T17" fmla="*/ 2147483647 h 97"/>
                <a:gd name="T18" fmla="*/ 2147483647 w 53"/>
                <a:gd name="T19" fmla="*/ 2147483647 h 97"/>
                <a:gd name="T20" fmla="*/ 0 w 53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97"/>
                <a:gd name="T35" fmla="*/ 53 w 53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97">
                  <a:moveTo>
                    <a:pt x="0" y="0"/>
                  </a:moveTo>
                  <a:lnTo>
                    <a:pt x="10" y="97"/>
                  </a:lnTo>
                  <a:lnTo>
                    <a:pt x="15" y="93"/>
                  </a:lnTo>
                  <a:lnTo>
                    <a:pt x="20" y="91"/>
                  </a:lnTo>
                  <a:lnTo>
                    <a:pt x="25" y="88"/>
                  </a:lnTo>
                  <a:lnTo>
                    <a:pt x="31" y="86"/>
                  </a:lnTo>
                  <a:lnTo>
                    <a:pt x="36" y="83"/>
                  </a:lnTo>
                  <a:lnTo>
                    <a:pt x="42" y="81"/>
                  </a:lnTo>
                  <a:lnTo>
                    <a:pt x="47" y="80"/>
                  </a:lnTo>
                  <a:lnTo>
                    <a:pt x="53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7" name="Freeform 30"/>
            <p:cNvSpPr>
              <a:spLocks/>
            </p:cNvSpPr>
            <p:nvPr/>
          </p:nvSpPr>
          <p:spPr bwMode="auto">
            <a:xfrm>
              <a:off x="6616700" y="3270250"/>
              <a:ext cx="95250" cy="182563"/>
            </a:xfrm>
            <a:custGeom>
              <a:avLst/>
              <a:gdLst>
                <a:gd name="T0" fmla="*/ 2147483647 w 52"/>
                <a:gd name="T1" fmla="*/ 0 h 104"/>
                <a:gd name="T2" fmla="*/ 0 w 52"/>
                <a:gd name="T3" fmla="*/ 2147483647 h 104"/>
                <a:gd name="T4" fmla="*/ 2147483647 w 52"/>
                <a:gd name="T5" fmla="*/ 2147483647 h 104"/>
                <a:gd name="T6" fmla="*/ 2147483647 w 52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04"/>
                <a:gd name="T14" fmla="*/ 52 w 52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04">
                  <a:moveTo>
                    <a:pt x="42" y="0"/>
                  </a:moveTo>
                  <a:lnTo>
                    <a:pt x="0" y="104"/>
                  </a:lnTo>
                  <a:lnTo>
                    <a:pt x="52" y="10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8" name="Freeform 31"/>
            <p:cNvSpPr>
              <a:spLocks/>
            </p:cNvSpPr>
            <p:nvPr/>
          </p:nvSpPr>
          <p:spPr bwMode="auto">
            <a:xfrm>
              <a:off x="6361113" y="3262313"/>
              <a:ext cx="98425" cy="190500"/>
            </a:xfrm>
            <a:custGeom>
              <a:avLst/>
              <a:gdLst>
                <a:gd name="T0" fmla="*/ 2147483647 w 54"/>
                <a:gd name="T1" fmla="*/ 0 h 108"/>
                <a:gd name="T2" fmla="*/ 0 w 54"/>
                <a:gd name="T3" fmla="*/ 2147483647 h 108"/>
                <a:gd name="T4" fmla="*/ 2147483647 w 54"/>
                <a:gd name="T5" fmla="*/ 2147483647 h 108"/>
                <a:gd name="T6" fmla="*/ 2147483647 w 54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15" y="0"/>
                  </a:moveTo>
                  <a:lnTo>
                    <a:pt x="0" y="108"/>
                  </a:lnTo>
                  <a:lnTo>
                    <a:pt x="54" y="1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9" name="Freeform 16"/>
            <p:cNvSpPr>
              <a:spLocks/>
            </p:cNvSpPr>
            <p:nvPr/>
          </p:nvSpPr>
          <p:spPr bwMode="auto">
            <a:xfrm>
              <a:off x="5980113" y="3608388"/>
              <a:ext cx="1103312" cy="227012"/>
            </a:xfrm>
            <a:custGeom>
              <a:avLst/>
              <a:gdLst>
                <a:gd name="T0" fmla="*/ 2147483647 w 598"/>
                <a:gd name="T1" fmla="*/ 2147483647 h 128"/>
                <a:gd name="T2" fmla="*/ 2147483647 w 598"/>
                <a:gd name="T3" fmla="*/ 2147483647 h 128"/>
                <a:gd name="T4" fmla="*/ 0 w 598"/>
                <a:gd name="T5" fmla="*/ 2147483647 h 128"/>
                <a:gd name="T6" fmla="*/ 2147483647 w 598"/>
                <a:gd name="T7" fmla="*/ 2147483647 h 128"/>
                <a:gd name="T8" fmla="*/ 2147483647 w 598"/>
                <a:gd name="T9" fmla="*/ 2147483647 h 128"/>
                <a:gd name="T10" fmla="*/ 2147483647 w 598"/>
                <a:gd name="T11" fmla="*/ 2147483647 h 128"/>
                <a:gd name="T12" fmla="*/ 2147483647 w 598"/>
                <a:gd name="T13" fmla="*/ 0 h 128"/>
                <a:gd name="T14" fmla="*/ 2147483647 w 598"/>
                <a:gd name="T15" fmla="*/ 2147483647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8"/>
                <a:gd name="T25" fmla="*/ 0 h 128"/>
                <a:gd name="T26" fmla="*/ 598 w 598"/>
                <a:gd name="T27" fmla="*/ 128 h 1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8" h="128">
                  <a:moveTo>
                    <a:pt x="79" y="5"/>
                  </a:moveTo>
                  <a:lnTo>
                    <a:pt x="15" y="34"/>
                  </a:lnTo>
                  <a:lnTo>
                    <a:pt x="0" y="128"/>
                  </a:lnTo>
                  <a:lnTo>
                    <a:pt x="598" y="128"/>
                  </a:lnTo>
                  <a:lnTo>
                    <a:pt x="595" y="80"/>
                  </a:lnTo>
                  <a:lnTo>
                    <a:pt x="549" y="15"/>
                  </a:lnTo>
                  <a:lnTo>
                    <a:pt x="515" y="0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440" name="그룹 901"/>
            <p:cNvGrpSpPr>
              <a:grpSpLocks/>
            </p:cNvGrpSpPr>
            <p:nvPr/>
          </p:nvGrpSpPr>
          <p:grpSpPr bwMode="auto">
            <a:xfrm>
              <a:off x="6072188" y="3643313"/>
              <a:ext cx="928687" cy="142875"/>
              <a:chOff x="6142684" y="2928934"/>
              <a:chExt cx="957007" cy="100668"/>
            </a:xfrm>
          </p:grpSpPr>
          <p:sp>
            <p:nvSpPr>
              <p:cNvPr id="3441" name="Freeform 23"/>
              <p:cNvSpPr>
                <a:spLocks/>
              </p:cNvSpPr>
              <p:nvPr/>
            </p:nvSpPr>
            <p:spPr bwMode="auto">
              <a:xfrm>
                <a:off x="6286512" y="2928934"/>
                <a:ext cx="673040" cy="100668"/>
              </a:xfrm>
              <a:custGeom>
                <a:avLst/>
                <a:gdLst>
                  <a:gd name="T0" fmla="*/ 2147483647 w 365"/>
                  <a:gd name="T1" fmla="*/ 2147483647 h 57"/>
                  <a:gd name="T2" fmla="*/ 2147483647 w 365"/>
                  <a:gd name="T3" fmla="*/ 2147483647 h 57"/>
                  <a:gd name="T4" fmla="*/ 2147483647 w 365"/>
                  <a:gd name="T5" fmla="*/ 2147483647 h 57"/>
                  <a:gd name="T6" fmla="*/ 2147483647 w 365"/>
                  <a:gd name="T7" fmla="*/ 2147483647 h 57"/>
                  <a:gd name="T8" fmla="*/ 2147483647 w 365"/>
                  <a:gd name="T9" fmla="*/ 2147483647 h 57"/>
                  <a:gd name="T10" fmla="*/ 2147483647 w 365"/>
                  <a:gd name="T11" fmla="*/ 2147483647 h 57"/>
                  <a:gd name="T12" fmla="*/ 2147483647 w 365"/>
                  <a:gd name="T13" fmla="*/ 2147483647 h 57"/>
                  <a:gd name="T14" fmla="*/ 2147483647 w 365"/>
                  <a:gd name="T15" fmla="*/ 2147483647 h 57"/>
                  <a:gd name="T16" fmla="*/ 2147483647 w 365"/>
                  <a:gd name="T17" fmla="*/ 2147483647 h 57"/>
                  <a:gd name="T18" fmla="*/ 2147483647 w 365"/>
                  <a:gd name="T19" fmla="*/ 0 h 57"/>
                  <a:gd name="T20" fmla="*/ 2147483647 w 365"/>
                  <a:gd name="T21" fmla="*/ 0 h 57"/>
                  <a:gd name="T22" fmla="*/ 2147483647 w 365"/>
                  <a:gd name="T23" fmla="*/ 2147483647 h 57"/>
                  <a:gd name="T24" fmla="*/ 2147483647 w 365"/>
                  <a:gd name="T25" fmla="*/ 2147483647 h 57"/>
                  <a:gd name="T26" fmla="*/ 2147483647 w 365"/>
                  <a:gd name="T27" fmla="*/ 2147483647 h 57"/>
                  <a:gd name="T28" fmla="*/ 0 w 365"/>
                  <a:gd name="T29" fmla="*/ 2147483647 h 57"/>
                  <a:gd name="T30" fmla="*/ 0 w 365"/>
                  <a:gd name="T31" fmla="*/ 2147483647 h 57"/>
                  <a:gd name="T32" fmla="*/ 2147483647 w 365"/>
                  <a:gd name="T33" fmla="*/ 2147483647 h 57"/>
                  <a:gd name="T34" fmla="*/ 2147483647 w 365"/>
                  <a:gd name="T35" fmla="*/ 2147483647 h 57"/>
                  <a:gd name="T36" fmla="*/ 2147483647 w 365"/>
                  <a:gd name="T37" fmla="*/ 2147483647 h 57"/>
                  <a:gd name="T38" fmla="*/ 2147483647 w 365"/>
                  <a:gd name="T39" fmla="*/ 2147483647 h 57"/>
                  <a:gd name="T40" fmla="*/ 2147483647 w 365"/>
                  <a:gd name="T41" fmla="*/ 2147483647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5"/>
                  <a:gd name="T64" fmla="*/ 0 h 57"/>
                  <a:gd name="T65" fmla="*/ 365 w 3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5" h="57">
                    <a:moveTo>
                      <a:pt x="335" y="57"/>
                    </a:moveTo>
                    <a:lnTo>
                      <a:pt x="346" y="55"/>
                    </a:lnTo>
                    <a:lnTo>
                      <a:pt x="356" y="49"/>
                    </a:lnTo>
                    <a:lnTo>
                      <a:pt x="362" y="39"/>
                    </a:lnTo>
                    <a:lnTo>
                      <a:pt x="365" y="28"/>
                    </a:lnTo>
                    <a:lnTo>
                      <a:pt x="362" y="17"/>
                    </a:lnTo>
                    <a:lnTo>
                      <a:pt x="356" y="9"/>
                    </a:lnTo>
                    <a:lnTo>
                      <a:pt x="346" y="3"/>
                    </a:lnTo>
                    <a:lnTo>
                      <a:pt x="335" y="0"/>
                    </a:lnTo>
                    <a:lnTo>
                      <a:pt x="29" y="0"/>
                    </a:lnTo>
                    <a:lnTo>
                      <a:pt x="18" y="3"/>
                    </a:lnTo>
                    <a:lnTo>
                      <a:pt x="8" y="9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8" y="49"/>
                    </a:lnTo>
                    <a:lnTo>
                      <a:pt x="18" y="55"/>
                    </a:lnTo>
                    <a:lnTo>
                      <a:pt x="29" y="57"/>
                    </a:lnTo>
                    <a:lnTo>
                      <a:pt x="33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2" name="Freeform 24"/>
              <p:cNvSpPr>
                <a:spLocks/>
              </p:cNvSpPr>
              <p:nvPr/>
            </p:nvSpPr>
            <p:spPr bwMode="auto">
              <a:xfrm>
                <a:off x="6142684" y="2953659"/>
                <a:ext cx="70070" cy="65346"/>
              </a:xfrm>
              <a:custGeom>
                <a:avLst/>
                <a:gdLst>
                  <a:gd name="T0" fmla="*/ 2147483647 w 38"/>
                  <a:gd name="T1" fmla="*/ 2147483647 h 37"/>
                  <a:gd name="T2" fmla="*/ 2147483647 w 38"/>
                  <a:gd name="T3" fmla="*/ 2147483647 h 37"/>
                  <a:gd name="T4" fmla="*/ 2147483647 w 38"/>
                  <a:gd name="T5" fmla="*/ 2147483647 h 37"/>
                  <a:gd name="T6" fmla="*/ 2147483647 w 38"/>
                  <a:gd name="T7" fmla="*/ 2147483647 h 37"/>
                  <a:gd name="T8" fmla="*/ 2147483647 w 38"/>
                  <a:gd name="T9" fmla="*/ 2147483647 h 37"/>
                  <a:gd name="T10" fmla="*/ 2147483647 w 38"/>
                  <a:gd name="T11" fmla="*/ 2147483647 h 37"/>
                  <a:gd name="T12" fmla="*/ 2147483647 w 38"/>
                  <a:gd name="T13" fmla="*/ 2147483647 h 37"/>
                  <a:gd name="T14" fmla="*/ 2147483647 w 38"/>
                  <a:gd name="T15" fmla="*/ 2147483647 h 37"/>
                  <a:gd name="T16" fmla="*/ 2147483647 w 38"/>
                  <a:gd name="T17" fmla="*/ 0 h 37"/>
                  <a:gd name="T18" fmla="*/ 2147483647 w 38"/>
                  <a:gd name="T19" fmla="*/ 2147483647 h 37"/>
                  <a:gd name="T20" fmla="*/ 2147483647 w 38"/>
                  <a:gd name="T21" fmla="*/ 2147483647 h 37"/>
                  <a:gd name="T22" fmla="*/ 2147483647 w 38"/>
                  <a:gd name="T23" fmla="*/ 2147483647 h 37"/>
                  <a:gd name="T24" fmla="*/ 0 w 38"/>
                  <a:gd name="T25" fmla="*/ 2147483647 h 37"/>
                  <a:gd name="T26" fmla="*/ 2147483647 w 38"/>
                  <a:gd name="T27" fmla="*/ 2147483647 h 37"/>
                  <a:gd name="T28" fmla="*/ 2147483647 w 38"/>
                  <a:gd name="T29" fmla="*/ 2147483647 h 37"/>
                  <a:gd name="T30" fmla="*/ 2147483647 w 38"/>
                  <a:gd name="T31" fmla="*/ 2147483647 h 37"/>
                  <a:gd name="T32" fmla="*/ 2147483647 w 38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37"/>
                  <a:gd name="T53" fmla="*/ 38 w 38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37">
                    <a:moveTo>
                      <a:pt x="18" y="37"/>
                    </a:moveTo>
                    <a:lnTo>
                      <a:pt x="26" y="36"/>
                    </a:lnTo>
                    <a:lnTo>
                      <a:pt x="32" y="31"/>
                    </a:lnTo>
                    <a:lnTo>
                      <a:pt x="37" y="26"/>
                    </a:lnTo>
                    <a:lnTo>
                      <a:pt x="38" y="19"/>
                    </a:lnTo>
                    <a:lnTo>
                      <a:pt x="37" y="12"/>
                    </a:lnTo>
                    <a:lnTo>
                      <a:pt x="32" y="6"/>
                    </a:lnTo>
                    <a:lnTo>
                      <a:pt x="26" y="1"/>
                    </a:lnTo>
                    <a:lnTo>
                      <a:pt x="18" y="0"/>
                    </a:lnTo>
                    <a:lnTo>
                      <a:pt x="11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3" name="Freeform 25"/>
              <p:cNvSpPr>
                <a:spLocks/>
              </p:cNvSpPr>
              <p:nvPr/>
            </p:nvSpPr>
            <p:spPr bwMode="auto">
              <a:xfrm>
                <a:off x="7033309" y="2953659"/>
                <a:ext cx="66382" cy="65346"/>
              </a:xfrm>
              <a:custGeom>
                <a:avLst/>
                <a:gdLst>
                  <a:gd name="T0" fmla="*/ 2147483647 w 36"/>
                  <a:gd name="T1" fmla="*/ 2147483647 h 37"/>
                  <a:gd name="T2" fmla="*/ 2147483647 w 36"/>
                  <a:gd name="T3" fmla="*/ 2147483647 h 37"/>
                  <a:gd name="T4" fmla="*/ 2147483647 w 36"/>
                  <a:gd name="T5" fmla="*/ 2147483647 h 37"/>
                  <a:gd name="T6" fmla="*/ 2147483647 w 36"/>
                  <a:gd name="T7" fmla="*/ 2147483647 h 37"/>
                  <a:gd name="T8" fmla="*/ 2147483647 w 36"/>
                  <a:gd name="T9" fmla="*/ 2147483647 h 37"/>
                  <a:gd name="T10" fmla="*/ 2147483647 w 36"/>
                  <a:gd name="T11" fmla="*/ 2147483647 h 37"/>
                  <a:gd name="T12" fmla="*/ 2147483647 w 36"/>
                  <a:gd name="T13" fmla="*/ 2147483647 h 37"/>
                  <a:gd name="T14" fmla="*/ 2147483647 w 36"/>
                  <a:gd name="T15" fmla="*/ 2147483647 h 37"/>
                  <a:gd name="T16" fmla="*/ 2147483647 w 36"/>
                  <a:gd name="T17" fmla="*/ 0 h 37"/>
                  <a:gd name="T18" fmla="*/ 2147483647 w 36"/>
                  <a:gd name="T19" fmla="*/ 2147483647 h 37"/>
                  <a:gd name="T20" fmla="*/ 2147483647 w 36"/>
                  <a:gd name="T21" fmla="*/ 2147483647 h 37"/>
                  <a:gd name="T22" fmla="*/ 2147483647 w 36"/>
                  <a:gd name="T23" fmla="*/ 2147483647 h 37"/>
                  <a:gd name="T24" fmla="*/ 0 w 36"/>
                  <a:gd name="T25" fmla="*/ 2147483647 h 37"/>
                  <a:gd name="T26" fmla="*/ 2147483647 w 36"/>
                  <a:gd name="T27" fmla="*/ 2147483647 h 37"/>
                  <a:gd name="T28" fmla="*/ 2147483647 w 36"/>
                  <a:gd name="T29" fmla="*/ 2147483647 h 37"/>
                  <a:gd name="T30" fmla="*/ 2147483647 w 36"/>
                  <a:gd name="T31" fmla="*/ 2147483647 h 37"/>
                  <a:gd name="T32" fmla="*/ 2147483647 w 36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37"/>
                  <a:gd name="T53" fmla="*/ 36 w 36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37">
                    <a:moveTo>
                      <a:pt x="18" y="37"/>
                    </a:moveTo>
                    <a:lnTo>
                      <a:pt x="25" y="36"/>
                    </a:lnTo>
                    <a:lnTo>
                      <a:pt x="31" y="31"/>
                    </a:lnTo>
                    <a:lnTo>
                      <a:pt x="35" y="26"/>
                    </a:lnTo>
                    <a:lnTo>
                      <a:pt x="36" y="19"/>
                    </a:lnTo>
                    <a:lnTo>
                      <a:pt x="35" y="12"/>
                    </a:lnTo>
                    <a:lnTo>
                      <a:pt x="31" y="6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0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94" name="그룹 393"/>
          <p:cNvGrpSpPr/>
          <p:nvPr/>
        </p:nvGrpSpPr>
        <p:grpSpPr>
          <a:xfrm>
            <a:off x="2643174" y="3857628"/>
            <a:ext cx="2214575" cy="1227135"/>
            <a:chOff x="3000375" y="4000500"/>
            <a:chExt cx="2000250" cy="1084263"/>
          </a:xfrm>
        </p:grpSpPr>
        <p:grpSp>
          <p:nvGrpSpPr>
            <p:cNvPr id="3082" name="Group 15"/>
            <p:cNvGrpSpPr>
              <a:grpSpLocks noChangeAspect="1"/>
            </p:cNvGrpSpPr>
            <p:nvPr/>
          </p:nvGrpSpPr>
          <p:grpSpPr bwMode="auto">
            <a:xfrm>
              <a:off x="4429125" y="4000500"/>
              <a:ext cx="571500" cy="1084263"/>
              <a:chOff x="4005" y="1350"/>
              <a:chExt cx="338" cy="641"/>
            </a:xfrm>
          </p:grpSpPr>
          <p:sp>
            <p:nvSpPr>
              <p:cNvPr id="336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6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3" name="Group 15"/>
            <p:cNvGrpSpPr>
              <a:grpSpLocks noChangeAspect="1"/>
            </p:cNvGrpSpPr>
            <p:nvPr/>
          </p:nvGrpSpPr>
          <p:grpSpPr bwMode="auto">
            <a:xfrm>
              <a:off x="4143375" y="4000500"/>
              <a:ext cx="571500" cy="1084263"/>
              <a:chOff x="4005" y="1350"/>
              <a:chExt cx="338" cy="641"/>
            </a:xfrm>
          </p:grpSpPr>
          <p:sp>
            <p:nvSpPr>
              <p:cNvPr id="330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0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4" name="Group 15"/>
            <p:cNvGrpSpPr>
              <a:grpSpLocks noChangeAspect="1"/>
            </p:cNvGrpSpPr>
            <p:nvPr/>
          </p:nvGrpSpPr>
          <p:grpSpPr bwMode="auto">
            <a:xfrm>
              <a:off x="3857625" y="4000500"/>
              <a:ext cx="571500" cy="1084263"/>
              <a:chOff x="4005" y="1350"/>
              <a:chExt cx="338" cy="641"/>
            </a:xfrm>
          </p:grpSpPr>
          <p:sp>
            <p:nvSpPr>
              <p:cNvPr id="325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25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5" name="Group 15"/>
            <p:cNvGrpSpPr>
              <a:grpSpLocks noChangeAspect="1"/>
            </p:cNvGrpSpPr>
            <p:nvPr/>
          </p:nvGrpSpPr>
          <p:grpSpPr bwMode="auto">
            <a:xfrm>
              <a:off x="3571875" y="4000500"/>
              <a:ext cx="571500" cy="1084263"/>
              <a:chOff x="4005" y="1350"/>
              <a:chExt cx="338" cy="641"/>
            </a:xfrm>
          </p:grpSpPr>
          <p:sp>
            <p:nvSpPr>
              <p:cNvPr id="319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9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6" name="Group 15"/>
            <p:cNvGrpSpPr>
              <a:grpSpLocks noChangeAspect="1"/>
            </p:cNvGrpSpPr>
            <p:nvPr/>
          </p:nvGrpSpPr>
          <p:grpSpPr bwMode="auto">
            <a:xfrm>
              <a:off x="3286125" y="4000500"/>
              <a:ext cx="571500" cy="1084263"/>
              <a:chOff x="4005" y="1350"/>
              <a:chExt cx="338" cy="641"/>
            </a:xfrm>
          </p:grpSpPr>
          <p:sp>
            <p:nvSpPr>
              <p:cNvPr id="314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4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7" name="Group 15"/>
            <p:cNvGrpSpPr>
              <a:grpSpLocks noChangeAspect="1"/>
            </p:cNvGrpSpPr>
            <p:nvPr/>
          </p:nvGrpSpPr>
          <p:grpSpPr bwMode="auto">
            <a:xfrm>
              <a:off x="3000375" y="4000500"/>
              <a:ext cx="571500" cy="1084263"/>
              <a:chOff x="4005" y="1350"/>
              <a:chExt cx="338" cy="641"/>
            </a:xfrm>
          </p:grpSpPr>
          <p:sp>
            <p:nvSpPr>
              <p:cNvPr id="308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36B18-45F1-4C9C-ADDB-0AF916F54F2F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큐가 빈 경우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작업은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ko-KR" altLang="en-US" sz="2400" dirty="0">
                <a:ea typeface="맑은 고딕" pitchFamily="50" charset="-127"/>
              </a:rPr>
              <a:t>을 발령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 취급 상 </a:t>
            </a:r>
            <a:r>
              <a:rPr lang="ko-KR" altLang="en-US" sz="2000" b="1" dirty="0">
                <a:ea typeface="맑은 고딕" pitchFamily="50" charset="-127"/>
              </a:rPr>
              <a:t>논리적 오류</a:t>
            </a: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12294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295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5"/>
          <p:cNvSpPr>
            <a:spLocks noChangeArrowheads="1"/>
          </p:cNvSpPr>
          <p:nvPr/>
        </p:nvSpPr>
        <p:spPr bwMode="auto">
          <a:xfrm>
            <a:off x="3333750" y="5603180"/>
            <a:ext cx="309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230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5"/>
          <p:cNvSpPr>
            <a:spLocks noChangeArrowheads="1"/>
          </p:cNvSpPr>
          <p:nvPr/>
        </p:nvSpPr>
        <p:spPr bwMode="auto">
          <a:xfrm>
            <a:off x="6072188" y="5603180"/>
            <a:ext cx="619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A0A67-98D4-47FF-B80F-9680DB3B76E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보조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50544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integer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400" dirty="0">
                <a:ea typeface="맑은 고딕" pitchFamily="50" charset="-127"/>
              </a:rPr>
              <a:t>(): </a:t>
            </a:r>
            <a:r>
              <a:rPr lang="ko-KR" altLang="en-US" sz="2400" dirty="0">
                <a:ea typeface="맑은 고딕" pitchFamily="50" charset="-127"/>
              </a:rPr>
              <a:t>큐에 저장된 원소의 수를 반환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element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400" dirty="0">
                <a:ea typeface="맑은 고딕" pitchFamily="50" charset="-127"/>
              </a:rPr>
              <a:t>(): </a:t>
            </a:r>
            <a:r>
              <a:rPr lang="ko-KR" altLang="en-US" sz="2400" dirty="0">
                <a:ea typeface="맑은 고딕" pitchFamily="50" charset="-127"/>
              </a:rPr>
              <a:t>큐의 </a:t>
            </a:r>
            <a:r>
              <a:rPr lang="en-US" altLang="ko-KR" sz="2400" b="1" dirty="0">
                <a:ea typeface="맑은 고딕" pitchFamily="50" charset="-127"/>
              </a:rPr>
              <a:t>front</a:t>
            </a:r>
            <a:r>
              <a:rPr lang="ko-KR" altLang="en-US" sz="2400" dirty="0">
                <a:ea typeface="맑은 고딕" pitchFamily="50" charset="-127"/>
              </a:rPr>
              <a:t>에 있는 원소를 삭제하지 않고 반환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331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9" name="Text Box 78"/>
          <p:cNvSpPr txBox="1">
            <a:spLocks noChangeArrowheads="1"/>
          </p:cNvSpPr>
          <p:nvPr/>
        </p:nvSpPr>
        <p:spPr bwMode="auto">
          <a:xfrm>
            <a:off x="4572000" y="1643063"/>
            <a:ext cx="3857652" cy="2031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r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%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front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5A07A-4B76-41B8-8200-7621039FECC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성능과 제약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1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3505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성능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큐의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 개수를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이라 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기억장소</a:t>
            </a:r>
            <a:r>
              <a:rPr lang="ko-KR" altLang="en-US" sz="2000" dirty="0">
                <a:ea typeface="맑은 고딕" pitchFamily="50" charset="-127"/>
              </a:rPr>
              <a:t> 사용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작업의 실행시간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제약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큐의 최대 크기를 예측할 수 있어야 하며 이 값은 실행 중 변경할 수 없다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예외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동적 할당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만원 큐에 새로운 원소를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시도할 경우 구현상의 오류를 일으킨다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434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53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9E2E6-1640-457C-8CE0-7ADC6746C171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크기 기억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4214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방 한 개를 예비하는 방식에 대한 </a:t>
            </a:r>
            <a:r>
              <a:rPr lang="ko-KR" altLang="en-US" sz="2400" b="1" dirty="0">
                <a:ea typeface="맑은 고딕" pitchFamily="50" charset="-127"/>
              </a:rPr>
              <a:t>대안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변수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을 사용하여 큐에 저장된 원소 개수를 직접 관리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이렇게 하면 큐에 할당된 </a:t>
            </a:r>
            <a:r>
              <a:rPr lang="ko-KR" altLang="en-US" sz="2000" dirty="0" err="1">
                <a:ea typeface="맑은 고딕" pitchFamily="50" charset="-127"/>
              </a:rPr>
              <a:t>기억장소</a:t>
            </a:r>
            <a:r>
              <a:rPr lang="ko-KR" altLang="en-US" sz="2000" dirty="0">
                <a:ea typeface="맑은 고딕" pitchFamily="50" charset="-127"/>
              </a:rPr>
              <a:t> 남김없이 활용 가능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필요한 코드 변경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000" dirty="0">
                <a:ea typeface="맑은 고딕" pitchFamily="50" charset="-127"/>
              </a:rPr>
              <a:t>를 단순히 현재의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 값을 반환하도록 수정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ko-KR" altLang="en-US" sz="2000" dirty="0">
                <a:ea typeface="맑은 고딕" pitchFamily="50" charset="-127"/>
              </a:rPr>
              <a:t>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isFull</a:t>
            </a:r>
            <a:r>
              <a:rPr lang="ko-KR" altLang="en-US" sz="2000" dirty="0">
                <a:ea typeface="맑은 고딕" pitchFamily="50" charset="-127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에 대한 간단한 테스트로 대체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initQueue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 값을 관리하도록 수정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6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19881880" flipV="1">
            <a:off x="6406069" y="512745"/>
            <a:ext cx="2305748" cy="985599"/>
            <a:chOff x="5673726" y="5045076"/>
            <a:chExt cx="1571625" cy="676275"/>
          </a:xfrm>
        </p:grpSpPr>
        <p:sp>
          <p:nvSpPr>
            <p:cNvPr id="38" name="Freeform 291"/>
            <p:cNvSpPr>
              <a:spLocks/>
            </p:cNvSpPr>
            <p:nvPr/>
          </p:nvSpPr>
          <p:spPr bwMode="auto">
            <a:xfrm>
              <a:off x="6959601" y="5348288"/>
              <a:ext cx="149225" cy="16510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72" y="72"/>
                </a:cxn>
                <a:cxn ang="0">
                  <a:pos x="140" y="44"/>
                </a:cxn>
                <a:cxn ang="0">
                  <a:pos x="171" y="0"/>
                </a:cxn>
                <a:cxn ang="0">
                  <a:pos x="188" y="139"/>
                </a:cxn>
                <a:cxn ang="0">
                  <a:pos x="137" y="183"/>
                </a:cxn>
                <a:cxn ang="0">
                  <a:pos x="57" y="209"/>
                </a:cxn>
                <a:cxn ang="0">
                  <a:pos x="7" y="205"/>
                </a:cxn>
                <a:cxn ang="0">
                  <a:pos x="23" y="145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188" h="209">
                  <a:moveTo>
                    <a:pt x="0" y="69"/>
                  </a:moveTo>
                  <a:lnTo>
                    <a:pt x="72" y="72"/>
                  </a:lnTo>
                  <a:lnTo>
                    <a:pt x="140" y="44"/>
                  </a:lnTo>
                  <a:lnTo>
                    <a:pt x="171" y="0"/>
                  </a:lnTo>
                  <a:lnTo>
                    <a:pt x="188" y="139"/>
                  </a:lnTo>
                  <a:lnTo>
                    <a:pt x="137" y="183"/>
                  </a:lnTo>
                  <a:lnTo>
                    <a:pt x="57" y="209"/>
                  </a:lnTo>
                  <a:lnTo>
                    <a:pt x="7" y="205"/>
                  </a:lnTo>
                  <a:lnTo>
                    <a:pt x="23" y="145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9" name="Freeform 292"/>
            <p:cNvSpPr>
              <a:spLocks/>
            </p:cNvSpPr>
            <p:nvPr/>
          </p:nvSpPr>
          <p:spPr bwMode="auto">
            <a:xfrm>
              <a:off x="6900864" y="5387976"/>
              <a:ext cx="76200" cy="125413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55" y="0"/>
                </a:cxn>
                <a:cxn ang="0">
                  <a:pos x="93" y="45"/>
                </a:cxn>
                <a:cxn ang="0">
                  <a:pos x="95" y="106"/>
                </a:cxn>
                <a:cxn ang="0">
                  <a:pos x="81" y="157"/>
                </a:cxn>
                <a:cxn ang="0">
                  <a:pos x="0" y="138"/>
                </a:cxn>
                <a:cxn ang="0">
                  <a:pos x="0" y="138"/>
                </a:cxn>
              </a:cxnLst>
              <a:rect l="0" t="0" r="r" b="b"/>
              <a:pathLst>
                <a:path w="95" h="157">
                  <a:moveTo>
                    <a:pt x="0" y="138"/>
                  </a:moveTo>
                  <a:lnTo>
                    <a:pt x="55" y="0"/>
                  </a:lnTo>
                  <a:lnTo>
                    <a:pt x="93" y="45"/>
                  </a:lnTo>
                  <a:lnTo>
                    <a:pt x="95" y="106"/>
                  </a:lnTo>
                  <a:lnTo>
                    <a:pt x="81" y="157"/>
                  </a:lnTo>
                  <a:lnTo>
                    <a:pt x="0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0" name="Freeform 293"/>
            <p:cNvSpPr>
              <a:spLocks/>
            </p:cNvSpPr>
            <p:nvPr/>
          </p:nvSpPr>
          <p:spPr bwMode="auto">
            <a:xfrm>
              <a:off x="6815139" y="5226051"/>
              <a:ext cx="280988" cy="174625"/>
            </a:xfrm>
            <a:custGeom>
              <a:avLst/>
              <a:gdLst/>
              <a:ahLst/>
              <a:cxnLst>
                <a:cxn ang="0">
                  <a:pos x="4" y="221"/>
                </a:cxn>
                <a:cxn ang="0">
                  <a:pos x="46" y="158"/>
                </a:cxn>
                <a:cxn ang="0">
                  <a:pos x="105" y="118"/>
                </a:cxn>
                <a:cxn ang="0">
                  <a:pos x="166" y="101"/>
                </a:cxn>
                <a:cxn ang="0">
                  <a:pos x="240" y="112"/>
                </a:cxn>
                <a:cxn ang="0">
                  <a:pos x="297" y="147"/>
                </a:cxn>
                <a:cxn ang="0">
                  <a:pos x="337" y="185"/>
                </a:cxn>
                <a:cxn ang="0">
                  <a:pos x="354" y="111"/>
                </a:cxn>
                <a:cxn ang="0">
                  <a:pos x="312" y="36"/>
                </a:cxn>
                <a:cxn ang="0">
                  <a:pos x="232" y="2"/>
                </a:cxn>
                <a:cxn ang="0">
                  <a:pos x="113" y="0"/>
                </a:cxn>
                <a:cxn ang="0">
                  <a:pos x="35" y="50"/>
                </a:cxn>
                <a:cxn ang="0">
                  <a:pos x="8" y="126"/>
                </a:cxn>
                <a:cxn ang="0">
                  <a:pos x="0" y="200"/>
                </a:cxn>
                <a:cxn ang="0">
                  <a:pos x="4" y="221"/>
                </a:cxn>
                <a:cxn ang="0">
                  <a:pos x="4" y="221"/>
                </a:cxn>
              </a:cxnLst>
              <a:rect l="0" t="0" r="r" b="b"/>
              <a:pathLst>
                <a:path w="354" h="221">
                  <a:moveTo>
                    <a:pt x="4" y="221"/>
                  </a:moveTo>
                  <a:lnTo>
                    <a:pt x="46" y="158"/>
                  </a:lnTo>
                  <a:lnTo>
                    <a:pt x="105" y="118"/>
                  </a:lnTo>
                  <a:lnTo>
                    <a:pt x="166" y="101"/>
                  </a:lnTo>
                  <a:lnTo>
                    <a:pt x="240" y="112"/>
                  </a:lnTo>
                  <a:lnTo>
                    <a:pt x="297" y="147"/>
                  </a:lnTo>
                  <a:lnTo>
                    <a:pt x="337" y="185"/>
                  </a:lnTo>
                  <a:lnTo>
                    <a:pt x="354" y="111"/>
                  </a:lnTo>
                  <a:lnTo>
                    <a:pt x="312" y="36"/>
                  </a:lnTo>
                  <a:lnTo>
                    <a:pt x="232" y="2"/>
                  </a:lnTo>
                  <a:lnTo>
                    <a:pt x="113" y="0"/>
                  </a:lnTo>
                  <a:lnTo>
                    <a:pt x="35" y="50"/>
                  </a:lnTo>
                  <a:lnTo>
                    <a:pt x="8" y="126"/>
                  </a:lnTo>
                  <a:lnTo>
                    <a:pt x="0" y="200"/>
                  </a:lnTo>
                  <a:lnTo>
                    <a:pt x="4" y="221"/>
                  </a:lnTo>
                  <a:lnTo>
                    <a:pt x="4" y="221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" name="Freeform 294"/>
            <p:cNvSpPr>
              <a:spLocks/>
            </p:cNvSpPr>
            <p:nvPr/>
          </p:nvSpPr>
          <p:spPr bwMode="auto">
            <a:xfrm>
              <a:off x="6735764" y="5276851"/>
              <a:ext cx="431800" cy="32385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5" y="213"/>
                </a:cxn>
                <a:cxn ang="0">
                  <a:pos x="51" y="313"/>
                </a:cxn>
                <a:cxn ang="0">
                  <a:pos x="102" y="374"/>
                </a:cxn>
                <a:cxn ang="0">
                  <a:pos x="203" y="408"/>
                </a:cxn>
                <a:cxn ang="0">
                  <a:pos x="321" y="407"/>
                </a:cxn>
                <a:cxn ang="0">
                  <a:pos x="416" y="386"/>
                </a:cxn>
                <a:cxn ang="0">
                  <a:pos x="543" y="313"/>
                </a:cxn>
                <a:cxn ang="0">
                  <a:pos x="539" y="93"/>
                </a:cxn>
                <a:cxn ang="0">
                  <a:pos x="488" y="203"/>
                </a:cxn>
                <a:cxn ang="0">
                  <a:pos x="441" y="262"/>
                </a:cxn>
                <a:cxn ang="0">
                  <a:pos x="357" y="296"/>
                </a:cxn>
                <a:cxn ang="0">
                  <a:pos x="266" y="294"/>
                </a:cxn>
                <a:cxn ang="0">
                  <a:pos x="173" y="255"/>
                </a:cxn>
                <a:cxn ang="0">
                  <a:pos x="119" y="190"/>
                </a:cxn>
                <a:cxn ang="0">
                  <a:pos x="100" y="106"/>
                </a:cxn>
                <a:cxn ang="0">
                  <a:pos x="119" y="0"/>
                </a:cxn>
                <a:cxn ang="0">
                  <a:pos x="64" y="63"/>
                </a:cxn>
                <a:cxn ang="0">
                  <a:pos x="0" y="125"/>
                </a:cxn>
                <a:cxn ang="0">
                  <a:pos x="0" y="125"/>
                </a:cxn>
              </a:cxnLst>
              <a:rect l="0" t="0" r="r" b="b"/>
              <a:pathLst>
                <a:path w="543" h="408">
                  <a:moveTo>
                    <a:pt x="0" y="125"/>
                  </a:moveTo>
                  <a:lnTo>
                    <a:pt x="5" y="213"/>
                  </a:lnTo>
                  <a:lnTo>
                    <a:pt x="51" y="313"/>
                  </a:lnTo>
                  <a:lnTo>
                    <a:pt x="102" y="374"/>
                  </a:lnTo>
                  <a:lnTo>
                    <a:pt x="203" y="408"/>
                  </a:lnTo>
                  <a:lnTo>
                    <a:pt x="321" y="407"/>
                  </a:lnTo>
                  <a:lnTo>
                    <a:pt x="416" y="386"/>
                  </a:lnTo>
                  <a:lnTo>
                    <a:pt x="543" y="313"/>
                  </a:lnTo>
                  <a:lnTo>
                    <a:pt x="539" y="93"/>
                  </a:lnTo>
                  <a:lnTo>
                    <a:pt x="488" y="203"/>
                  </a:lnTo>
                  <a:lnTo>
                    <a:pt x="441" y="262"/>
                  </a:lnTo>
                  <a:lnTo>
                    <a:pt x="357" y="296"/>
                  </a:lnTo>
                  <a:lnTo>
                    <a:pt x="266" y="294"/>
                  </a:lnTo>
                  <a:lnTo>
                    <a:pt x="173" y="255"/>
                  </a:lnTo>
                  <a:lnTo>
                    <a:pt x="119" y="190"/>
                  </a:lnTo>
                  <a:lnTo>
                    <a:pt x="100" y="106"/>
                  </a:lnTo>
                  <a:lnTo>
                    <a:pt x="119" y="0"/>
                  </a:lnTo>
                  <a:lnTo>
                    <a:pt x="64" y="63"/>
                  </a:lnTo>
                  <a:lnTo>
                    <a:pt x="0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2" name="Freeform 295"/>
            <p:cNvSpPr>
              <a:spLocks/>
            </p:cNvSpPr>
            <p:nvPr/>
          </p:nvSpPr>
          <p:spPr bwMode="auto">
            <a:xfrm>
              <a:off x="5703889" y="5057776"/>
              <a:ext cx="1530350" cy="514350"/>
            </a:xfrm>
            <a:custGeom>
              <a:avLst/>
              <a:gdLst/>
              <a:ahLst/>
              <a:cxnLst>
                <a:cxn ang="0">
                  <a:pos x="112" y="648"/>
                </a:cxn>
                <a:cxn ang="0">
                  <a:pos x="190" y="576"/>
                </a:cxn>
                <a:cxn ang="0">
                  <a:pos x="365" y="510"/>
                </a:cxn>
                <a:cxn ang="0">
                  <a:pos x="580" y="483"/>
                </a:cxn>
                <a:cxn ang="0">
                  <a:pos x="771" y="445"/>
                </a:cxn>
                <a:cxn ang="0">
                  <a:pos x="931" y="375"/>
                </a:cxn>
                <a:cxn ang="0">
                  <a:pos x="1068" y="284"/>
                </a:cxn>
                <a:cxn ang="0">
                  <a:pos x="1256" y="217"/>
                </a:cxn>
                <a:cxn ang="0">
                  <a:pos x="1336" y="145"/>
                </a:cxn>
                <a:cxn ang="0">
                  <a:pos x="1437" y="101"/>
                </a:cxn>
                <a:cxn ang="0">
                  <a:pos x="1606" y="93"/>
                </a:cxn>
                <a:cxn ang="0">
                  <a:pos x="1727" y="145"/>
                </a:cxn>
                <a:cxn ang="0">
                  <a:pos x="1822" y="230"/>
                </a:cxn>
                <a:cxn ang="0">
                  <a:pos x="1843" y="350"/>
                </a:cxn>
                <a:cxn ang="0">
                  <a:pos x="1855" y="580"/>
                </a:cxn>
                <a:cxn ang="0">
                  <a:pos x="1921" y="479"/>
                </a:cxn>
                <a:cxn ang="0">
                  <a:pos x="1929" y="327"/>
                </a:cxn>
                <a:cxn ang="0">
                  <a:pos x="1879" y="169"/>
                </a:cxn>
                <a:cxn ang="0">
                  <a:pos x="1761" y="63"/>
                </a:cxn>
                <a:cxn ang="0">
                  <a:pos x="1528" y="0"/>
                </a:cxn>
                <a:cxn ang="0">
                  <a:pos x="1323" y="4"/>
                </a:cxn>
                <a:cxn ang="0">
                  <a:pos x="1165" y="40"/>
                </a:cxn>
                <a:cxn ang="0">
                  <a:pos x="1019" y="130"/>
                </a:cxn>
                <a:cxn ang="0">
                  <a:pos x="800" y="261"/>
                </a:cxn>
                <a:cxn ang="0">
                  <a:pos x="534" y="344"/>
                </a:cxn>
                <a:cxn ang="0">
                  <a:pos x="300" y="369"/>
                </a:cxn>
                <a:cxn ang="0">
                  <a:pos x="133" y="415"/>
                </a:cxn>
                <a:cxn ang="0">
                  <a:pos x="0" y="494"/>
                </a:cxn>
                <a:cxn ang="0">
                  <a:pos x="30" y="502"/>
                </a:cxn>
                <a:cxn ang="0">
                  <a:pos x="84" y="513"/>
                </a:cxn>
                <a:cxn ang="0">
                  <a:pos x="110" y="546"/>
                </a:cxn>
                <a:cxn ang="0">
                  <a:pos x="120" y="599"/>
                </a:cxn>
                <a:cxn ang="0">
                  <a:pos x="112" y="648"/>
                </a:cxn>
                <a:cxn ang="0">
                  <a:pos x="112" y="648"/>
                </a:cxn>
              </a:cxnLst>
              <a:rect l="0" t="0" r="r" b="b"/>
              <a:pathLst>
                <a:path w="1929" h="648">
                  <a:moveTo>
                    <a:pt x="112" y="648"/>
                  </a:moveTo>
                  <a:lnTo>
                    <a:pt x="190" y="576"/>
                  </a:lnTo>
                  <a:lnTo>
                    <a:pt x="365" y="510"/>
                  </a:lnTo>
                  <a:lnTo>
                    <a:pt x="580" y="483"/>
                  </a:lnTo>
                  <a:lnTo>
                    <a:pt x="771" y="445"/>
                  </a:lnTo>
                  <a:lnTo>
                    <a:pt x="931" y="375"/>
                  </a:lnTo>
                  <a:lnTo>
                    <a:pt x="1068" y="284"/>
                  </a:lnTo>
                  <a:lnTo>
                    <a:pt x="1256" y="217"/>
                  </a:lnTo>
                  <a:lnTo>
                    <a:pt x="1336" y="145"/>
                  </a:lnTo>
                  <a:lnTo>
                    <a:pt x="1437" y="101"/>
                  </a:lnTo>
                  <a:lnTo>
                    <a:pt x="1606" y="93"/>
                  </a:lnTo>
                  <a:lnTo>
                    <a:pt x="1727" y="145"/>
                  </a:lnTo>
                  <a:lnTo>
                    <a:pt x="1822" y="230"/>
                  </a:lnTo>
                  <a:lnTo>
                    <a:pt x="1843" y="350"/>
                  </a:lnTo>
                  <a:lnTo>
                    <a:pt x="1855" y="580"/>
                  </a:lnTo>
                  <a:lnTo>
                    <a:pt x="1921" y="479"/>
                  </a:lnTo>
                  <a:lnTo>
                    <a:pt x="1929" y="327"/>
                  </a:lnTo>
                  <a:lnTo>
                    <a:pt x="1879" y="169"/>
                  </a:lnTo>
                  <a:lnTo>
                    <a:pt x="1761" y="63"/>
                  </a:lnTo>
                  <a:lnTo>
                    <a:pt x="1528" y="0"/>
                  </a:lnTo>
                  <a:lnTo>
                    <a:pt x="1323" y="4"/>
                  </a:lnTo>
                  <a:lnTo>
                    <a:pt x="1165" y="40"/>
                  </a:lnTo>
                  <a:lnTo>
                    <a:pt x="1019" y="130"/>
                  </a:lnTo>
                  <a:lnTo>
                    <a:pt x="800" y="261"/>
                  </a:lnTo>
                  <a:lnTo>
                    <a:pt x="534" y="344"/>
                  </a:lnTo>
                  <a:lnTo>
                    <a:pt x="300" y="369"/>
                  </a:lnTo>
                  <a:lnTo>
                    <a:pt x="133" y="415"/>
                  </a:lnTo>
                  <a:lnTo>
                    <a:pt x="0" y="494"/>
                  </a:lnTo>
                  <a:lnTo>
                    <a:pt x="30" y="502"/>
                  </a:lnTo>
                  <a:lnTo>
                    <a:pt x="84" y="513"/>
                  </a:lnTo>
                  <a:lnTo>
                    <a:pt x="110" y="546"/>
                  </a:lnTo>
                  <a:lnTo>
                    <a:pt x="120" y="599"/>
                  </a:lnTo>
                  <a:lnTo>
                    <a:pt x="112" y="648"/>
                  </a:lnTo>
                  <a:lnTo>
                    <a:pt x="112" y="648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5689601" y="5456238"/>
              <a:ext cx="109538" cy="127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6" y="0"/>
                </a:cxn>
                <a:cxn ang="0">
                  <a:pos x="104" y="10"/>
                </a:cxn>
                <a:cxn ang="0">
                  <a:pos x="135" y="53"/>
                </a:cxn>
                <a:cxn ang="0">
                  <a:pos x="137" y="112"/>
                </a:cxn>
                <a:cxn ang="0">
                  <a:pos x="116" y="16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37" h="160">
                  <a:moveTo>
                    <a:pt x="0" y="17"/>
                  </a:moveTo>
                  <a:lnTo>
                    <a:pt x="46" y="0"/>
                  </a:lnTo>
                  <a:lnTo>
                    <a:pt x="104" y="10"/>
                  </a:lnTo>
                  <a:lnTo>
                    <a:pt x="135" y="53"/>
                  </a:lnTo>
                  <a:lnTo>
                    <a:pt x="137" y="112"/>
                  </a:lnTo>
                  <a:lnTo>
                    <a:pt x="116" y="16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298"/>
            <p:cNvSpPr>
              <a:spLocks/>
            </p:cNvSpPr>
            <p:nvPr/>
          </p:nvSpPr>
          <p:spPr bwMode="auto">
            <a:xfrm>
              <a:off x="6688139" y="5127626"/>
              <a:ext cx="471488" cy="338138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49" y="249"/>
                </a:cxn>
                <a:cxn ang="0">
                  <a:pos x="129" y="207"/>
                </a:cxn>
                <a:cxn ang="0">
                  <a:pos x="165" y="205"/>
                </a:cxn>
                <a:cxn ang="0">
                  <a:pos x="213" y="154"/>
                </a:cxn>
                <a:cxn ang="0">
                  <a:pos x="332" y="119"/>
                </a:cxn>
                <a:cxn ang="0">
                  <a:pos x="450" y="139"/>
                </a:cxn>
                <a:cxn ang="0">
                  <a:pos x="501" y="213"/>
                </a:cxn>
                <a:cxn ang="0">
                  <a:pos x="517" y="311"/>
                </a:cxn>
                <a:cxn ang="0">
                  <a:pos x="526" y="425"/>
                </a:cxn>
                <a:cxn ang="0">
                  <a:pos x="576" y="340"/>
                </a:cxn>
                <a:cxn ang="0">
                  <a:pos x="593" y="222"/>
                </a:cxn>
                <a:cxn ang="0">
                  <a:pos x="541" y="104"/>
                </a:cxn>
                <a:cxn ang="0">
                  <a:pos x="441" y="32"/>
                </a:cxn>
                <a:cxn ang="0">
                  <a:pos x="300" y="0"/>
                </a:cxn>
                <a:cxn ang="0">
                  <a:pos x="146" y="24"/>
                </a:cxn>
                <a:cxn ang="0">
                  <a:pos x="47" y="106"/>
                </a:cxn>
                <a:cxn ang="0">
                  <a:pos x="7" y="178"/>
                </a:cxn>
                <a:cxn ang="0">
                  <a:pos x="0" y="317"/>
                </a:cxn>
                <a:cxn ang="0">
                  <a:pos x="0" y="317"/>
                </a:cxn>
              </a:cxnLst>
              <a:rect l="0" t="0" r="r" b="b"/>
              <a:pathLst>
                <a:path w="593" h="425">
                  <a:moveTo>
                    <a:pt x="0" y="317"/>
                  </a:moveTo>
                  <a:lnTo>
                    <a:pt x="49" y="249"/>
                  </a:lnTo>
                  <a:lnTo>
                    <a:pt x="129" y="207"/>
                  </a:lnTo>
                  <a:lnTo>
                    <a:pt x="165" y="205"/>
                  </a:lnTo>
                  <a:lnTo>
                    <a:pt x="213" y="154"/>
                  </a:lnTo>
                  <a:lnTo>
                    <a:pt x="332" y="119"/>
                  </a:lnTo>
                  <a:lnTo>
                    <a:pt x="450" y="139"/>
                  </a:lnTo>
                  <a:lnTo>
                    <a:pt x="501" y="213"/>
                  </a:lnTo>
                  <a:lnTo>
                    <a:pt x="517" y="311"/>
                  </a:lnTo>
                  <a:lnTo>
                    <a:pt x="526" y="425"/>
                  </a:lnTo>
                  <a:lnTo>
                    <a:pt x="576" y="340"/>
                  </a:lnTo>
                  <a:lnTo>
                    <a:pt x="593" y="222"/>
                  </a:lnTo>
                  <a:lnTo>
                    <a:pt x="541" y="104"/>
                  </a:lnTo>
                  <a:lnTo>
                    <a:pt x="441" y="32"/>
                  </a:lnTo>
                  <a:lnTo>
                    <a:pt x="300" y="0"/>
                  </a:lnTo>
                  <a:lnTo>
                    <a:pt x="146" y="24"/>
                  </a:lnTo>
                  <a:lnTo>
                    <a:pt x="47" y="106"/>
                  </a:lnTo>
                  <a:lnTo>
                    <a:pt x="7" y="178"/>
                  </a:lnTo>
                  <a:lnTo>
                    <a:pt x="0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5" name="Freeform 299"/>
            <p:cNvSpPr>
              <a:spLocks/>
            </p:cNvSpPr>
            <p:nvPr/>
          </p:nvSpPr>
          <p:spPr bwMode="auto">
            <a:xfrm>
              <a:off x="6618289" y="5226051"/>
              <a:ext cx="569913" cy="485775"/>
            </a:xfrm>
            <a:custGeom>
              <a:avLst/>
              <a:gdLst/>
              <a:ahLst/>
              <a:cxnLst>
                <a:cxn ang="0">
                  <a:pos x="3" y="126"/>
                </a:cxn>
                <a:cxn ang="0">
                  <a:pos x="110" y="0"/>
                </a:cxn>
                <a:cxn ang="0">
                  <a:pos x="89" y="114"/>
                </a:cxn>
                <a:cxn ang="0">
                  <a:pos x="83" y="206"/>
                </a:cxn>
                <a:cxn ang="0">
                  <a:pos x="95" y="278"/>
                </a:cxn>
                <a:cxn ang="0">
                  <a:pos x="155" y="369"/>
                </a:cxn>
                <a:cxn ang="0">
                  <a:pos x="229" y="439"/>
                </a:cxn>
                <a:cxn ang="0">
                  <a:pos x="342" y="470"/>
                </a:cxn>
                <a:cxn ang="0">
                  <a:pos x="492" y="470"/>
                </a:cxn>
                <a:cxn ang="0">
                  <a:pos x="632" y="422"/>
                </a:cxn>
                <a:cxn ang="0">
                  <a:pos x="718" y="344"/>
                </a:cxn>
                <a:cxn ang="0">
                  <a:pos x="674" y="481"/>
                </a:cxn>
                <a:cxn ang="0">
                  <a:pos x="547" y="568"/>
                </a:cxn>
                <a:cxn ang="0">
                  <a:pos x="410" y="612"/>
                </a:cxn>
                <a:cxn ang="0">
                  <a:pos x="264" y="599"/>
                </a:cxn>
                <a:cxn ang="0">
                  <a:pos x="131" y="523"/>
                </a:cxn>
                <a:cxn ang="0">
                  <a:pos x="34" y="384"/>
                </a:cxn>
                <a:cxn ang="0">
                  <a:pos x="0" y="206"/>
                </a:cxn>
                <a:cxn ang="0">
                  <a:pos x="3" y="126"/>
                </a:cxn>
                <a:cxn ang="0">
                  <a:pos x="3" y="126"/>
                </a:cxn>
              </a:cxnLst>
              <a:rect l="0" t="0" r="r" b="b"/>
              <a:pathLst>
                <a:path w="718" h="612">
                  <a:moveTo>
                    <a:pt x="3" y="126"/>
                  </a:moveTo>
                  <a:lnTo>
                    <a:pt x="110" y="0"/>
                  </a:lnTo>
                  <a:lnTo>
                    <a:pt x="89" y="114"/>
                  </a:lnTo>
                  <a:lnTo>
                    <a:pt x="83" y="206"/>
                  </a:lnTo>
                  <a:lnTo>
                    <a:pt x="95" y="278"/>
                  </a:lnTo>
                  <a:lnTo>
                    <a:pt x="155" y="369"/>
                  </a:lnTo>
                  <a:lnTo>
                    <a:pt x="229" y="439"/>
                  </a:lnTo>
                  <a:lnTo>
                    <a:pt x="342" y="470"/>
                  </a:lnTo>
                  <a:lnTo>
                    <a:pt x="492" y="470"/>
                  </a:lnTo>
                  <a:lnTo>
                    <a:pt x="632" y="422"/>
                  </a:lnTo>
                  <a:lnTo>
                    <a:pt x="718" y="344"/>
                  </a:lnTo>
                  <a:lnTo>
                    <a:pt x="674" y="481"/>
                  </a:lnTo>
                  <a:lnTo>
                    <a:pt x="547" y="568"/>
                  </a:lnTo>
                  <a:lnTo>
                    <a:pt x="410" y="612"/>
                  </a:lnTo>
                  <a:lnTo>
                    <a:pt x="264" y="599"/>
                  </a:lnTo>
                  <a:lnTo>
                    <a:pt x="131" y="523"/>
                  </a:lnTo>
                  <a:lnTo>
                    <a:pt x="34" y="384"/>
                  </a:lnTo>
                  <a:lnTo>
                    <a:pt x="0" y="206"/>
                  </a:lnTo>
                  <a:lnTo>
                    <a:pt x="3" y="126"/>
                  </a:lnTo>
                  <a:lnTo>
                    <a:pt x="3" y="126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306"/>
            <p:cNvSpPr>
              <a:spLocks/>
            </p:cNvSpPr>
            <p:nvPr/>
          </p:nvSpPr>
          <p:spPr bwMode="auto">
            <a:xfrm>
              <a:off x="6821489" y="5303838"/>
              <a:ext cx="258763" cy="198438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53" y="40"/>
                </a:cxn>
                <a:cxn ang="0">
                  <a:pos x="144" y="0"/>
                </a:cxn>
                <a:cxn ang="0">
                  <a:pos x="249" y="12"/>
                </a:cxn>
                <a:cxn ang="0">
                  <a:pos x="327" y="76"/>
                </a:cxn>
                <a:cxn ang="0">
                  <a:pos x="276" y="116"/>
                </a:cxn>
                <a:cxn ang="0">
                  <a:pos x="205" y="131"/>
                </a:cxn>
                <a:cxn ang="0">
                  <a:pos x="156" y="120"/>
                </a:cxn>
                <a:cxn ang="0">
                  <a:pos x="105" y="249"/>
                </a:cxn>
                <a:cxn ang="0">
                  <a:pos x="38" y="202"/>
                </a:cxn>
                <a:cxn ang="0">
                  <a:pos x="0" y="114"/>
                </a:cxn>
                <a:cxn ang="0">
                  <a:pos x="0" y="114"/>
                </a:cxn>
              </a:cxnLst>
              <a:rect l="0" t="0" r="r" b="b"/>
              <a:pathLst>
                <a:path w="327" h="249">
                  <a:moveTo>
                    <a:pt x="0" y="114"/>
                  </a:moveTo>
                  <a:lnTo>
                    <a:pt x="53" y="40"/>
                  </a:lnTo>
                  <a:lnTo>
                    <a:pt x="144" y="0"/>
                  </a:lnTo>
                  <a:lnTo>
                    <a:pt x="249" y="12"/>
                  </a:lnTo>
                  <a:lnTo>
                    <a:pt x="327" y="76"/>
                  </a:lnTo>
                  <a:lnTo>
                    <a:pt x="276" y="116"/>
                  </a:lnTo>
                  <a:lnTo>
                    <a:pt x="205" y="131"/>
                  </a:lnTo>
                  <a:lnTo>
                    <a:pt x="156" y="120"/>
                  </a:lnTo>
                  <a:lnTo>
                    <a:pt x="105" y="249"/>
                  </a:lnTo>
                  <a:lnTo>
                    <a:pt x="38" y="202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7" name="Freeform 307"/>
            <p:cNvSpPr>
              <a:spLocks/>
            </p:cNvSpPr>
            <p:nvPr/>
          </p:nvSpPr>
          <p:spPr bwMode="auto">
            <a:xfrm>
              <a:off x="6683376" y="5289551"/>
              <a:ext cx="134938" cy="26670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5" y="103"/>
                </a:cxn>
                <a:cxn ang="0">
                  <a:pos x="55" y="44"/>
                </a:cxn>
                <a:cxn ang="0">
                  <a:pos x="133" y="2"/>
                </a:cxn>
                <a:cxn ang="0">
                  <a:pos x="171" y="0"/>
                </a:cxn>
                <a:cxn ang="0">
                  <a:pos x="67" y="107"/>
                </a:cxn>
                <a:cxn ang="0">
                  <a:pos x="74" y="184"/>
                </a:cxn>
                <a:cxn ang="0">
                  <a:pos x="129" y="336"/>
                </a:cxn>
                <a:cxn ang="0">
                  <a:pos x="57" y="270"/>
                </a:cxn>
                <a:cxn ang="0">
                  <a:pos x="0" y="164"/>
                </a:cxn>
                <a:cxn ang="0">
                  <a:pos x="0" y="164"/>
                </a:cxn>
              </a:cxnLst>
              <a:rect l="0" t="0" r="r" b="b"/>
              <a:pathLst>
                <a:path w="171" h="336">
                  <a:moveTo>
                    <a:pt x="0" y="164"/>
                  </a:moveTo>
                  <a:lnTo>
                    <a:pt x="15" y="103"/>
                  </a:lnTo>
                  <a:lnTo>
                    <a:pt x="55" y="44"/>
                  </a:lnTo>
                  <a:lnTo>
                    <a:pt x="133" y="2"/>
                  </a:lnTo>
                  <a:lnTo>
                    <a:pt x="171" y="0"/>
                  </a:lnTo>
                  <a:lnTo>
                    <a:pt x="67" y="107"/>
                  </a:lnTo>
                  <a:lnTo>
                    <a:pt x="74" y="184"/>
                  </a:lnTo>
                  <a:lnTo>
                    <a:pt x="129" y="336"/>
                  </a:lnTo>
                  <a:lnTo>
                    <a:pt x="57" y="270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8" name="Freeform 310"/>
            <p:cNvSpPr>
              <a:spLocks/>
            </p:cNvSpPr>
            <p:nvPr/>
          </p:nvSpPr>
          <p:spPr bwMode="auto">
            <a:xfrm>
              <a:off x="5673726" y="5045076"/>
              <a:ext cx="1571625" cy="566738"/>
            </a:xfrm>
            <a:custGeom>
              <a:avLst/>
              <a:gdLst/>
              <a:ahLst/>
              <a:cxnLst>
                <a:cxn ang="0">
                  <a:pos x="215" y="595"/>
                </a:cxn>
                <a:cxn ang="0">
                  <a:pos x="336" y="534"/>
                </a:cxn>
                <a:cxn ang="0">
                  <a:pos x="513" y="500"/>
                </a:cxn>
                <a:cxn ang="0">
                  <a:pos x="657" y="483"/>
                </a:cxn>
                <a:cxn ang="0">
                  <a:pos x="781" y="454"/>
                </a:cxn>
                <a:cxn ang="0">
                  <a:pos x="918" y="397"/>
                </a:cxn>
                <a:cxn ang="0">
                  <a:pos x="1045" y="320"/>
                </a:cxn>
                <a:cxn ang="0">
                  <a:pos x="1174" y="249"/>
                </a:cxn>
                <a:cxn ang="0">
                  <a:pos x="1286" y="249"/>
                </a:cxn>
                <a:cxn ang="0">
                  <a:pos x="1191" y="276"/>
                </a:cxn>
                <a:cxn ang="0">
                  <a:pos x="1060" y="340"/>
                </a:cxn>
                <a:cxn ang="0">
                  <a:pos x="885" y="443"/>
                </a:cxn>
                <a:cxn ang="0">
                  <a:pos x="713" y="498"/>
                </a:cxn>
                <a:cxn ang="0">
                  <a:pos x="536" y="523"/>
                </a:cxn>
                <a:cxn ang="0">
                  <a:pos x="355" y="555"/>
                </a:cxn>
                <a:cxn ang="0">
                  <a:pos x="226" y="618"/>
                </a:cxn>
                <a:cxn ang="0">
                  <a:pos x="143" y="703"/>
                </a:cxn>
                <a:cxn ang="0">
                  <a:pos x="70" y="475"/>
                </a:cxn>
                <a:cxn ang="0">
                  <a:pos x="190" y="415"/>
                </a:cxn>
                <a:cxn ang="0">
                  <a:pos x="361" y="369"/>
                </a:cxn>
                <a:cxn ang="0">
                  <a:pos x="505" y="352"/>
                </a:cxn>
                <a:cxn ang="0">
                  <a:pos x="654" y="325"/>
                </a:cxn>
                <a:cxn ang="0">
                  <a:pos x="863" y="247"/>
                </a:cxn>
                <a:cxn ang="0">
                  <a:pos x="1049" y="139"/>
                </a:cxn>
                <a:cxn ang="0">
                  <a:pos x="1205" y="46"/>
                </a:cxn>
                <a:cxn ang="0">
                  <a:pos x="1414" y="2"/>
                </a:cxn>
                <a:cxn ang="0">
                  <a:pos x="1659" y="17"/>
                </a:cxn>
                <a:cxn ang="0">
                  <a:pos x="1849" y="99"/>
                </a:cxn>
                <a:cxn ang="0">
                  <a:pos x="1961" y="263"/>
                </a:cxn>
                <a:cxn ang="0">
                  <a:pos x="1969" y="473"/>
                </a:cxn>
                <a:cxn ang="0">
                  <a:pos x="1874" y="625"/>
                </a:cxn>
                <a:cxn ang="0">
                  <a:pos x="1693" y="703"/>
                </a:cxn>
                <a:cxn ang="0">
                  <a:pos x="1475" y="696"/>
                </a:cxn>
                <a:cxn ang="0">
                  <a:pos x="1330" y="601"/>
                </a:cxn>
                <a:cxn ang="0">
                  <a:pos x="1266" y="475"/>
                </a:cxn>
                <a:cxn ang="0">
                  <a:pos x="1260" y="382"/>
                </a:cxn>
                <a:cxn ang="0">
                  <a:pos x="1279" y="274"/>
                </a:cxn>
                <a:cxn ang="0">
                  <a:pos x="1290" y="337"/>
                </a:cxn>
                <a:cxn ang="0">
                  <a:pos x="1288" y="443"/>
                </a:cxn>
                <a:cxn ang="0">
                  <a:pos x="1328" y="551"/>
                </a:cxn>
                <a:cxn ang="0">
                  <a:pos x="1404" y="629"/>
                </a:cxn>
                <a:cxn ang="0">
                  <a:pos x="1509" y="671"/>
                </a:cxn>
                <a:cxn ang="0">
                  <a:pos x="1636" y="682"/>
                </a:cxn>
                <a:cxn ang="0">
                  <a:pos x="1777" y="654"/>
                </a:cxn>
                <a:cxn ang="0">
                  <a:pos x="1894" y="559"/>
                </a:cxn>
                <a:cxn ang="0">
                  <a:pos x="1948" y="388"/>
                </a:cxn>
                <a:cxn ang="0">
                  <a:pos x="1889" y="179"/>
                </a:cxn>
                <a:cxn ang="0">
                  <a:pos x="1704" y="57"/>
                </a:cxn>
                <a:cxn ang="0">
                  <a:pos x="1452" y="25"/>
                </a:cxn>
                <a:cxn ang="0">
                  <a:pos x="1271" y="53"/>
                </a:cxn>
                <a:cxn ang="0">
                  <a:pos x="1176" y="91"/>
                </a:cxn>
                <a:cxn ang="0">
                  <a:pos x="1087" y="145"/>
                </a:cxn>
                <a:cxn ang="0">
                  <a:pos x="990" y="209"/>
                </a:cxn>
                <a:cxn ang="0">
                  <a:pos x="884" y="270"/>
                </a:cxn>
                <a:cxn ang="0">
                  <a:pos x="771" y="320"/>
                </a:cxn>
                <a:cxn ang="0">
                  <a:pos x="667" y="352"/>
                </a:cxn>
                <a:cxn ang="0">
                  <a:pos x="574" y="373"/>
                </a:cxn>
                <a:cxn ang="0">
                  <a:pos x="469" y="386"/>
                </a:cxn>
                <a:cxn ang="0">
                  <a:pos x="342" y="401"/>
                </a:cxn>
                <a:cxn ang="0">
                  <a:pos x="205" y="437"/>
                </a:cxn>
                <a:cxn ang="0">
                  <a:pos x="82" y="498"/>
                </a:cxn>
              </a:cxnLst>
              <a:rect l="0" t="0" r="r" b="b"/>
              <a:pathLst>
                <a:path w="1980" h="715">
                  <a:moveTo>
                    <a:pt x="87" y="593"/>
                  </a:moveTo>
                  <a:lnTo>
                    <a:pt x="143" y="665"/>
                  </a:lnTo>
                  <a:lnTo>
                    <a:pt x="143" y="663"/>
                  </a:lnTo>
                  <a:lnTo>
                    <a:pt x="146" y="660"/>
                  </a:lnTo>
                  <a:lnTo>
                    <a:pt x="148" y="656"/>
                  </a:lnTo>
                  <a:lnTo>
                    <a:pt x="150" y="652"/>
                  </a:lnTo>
                  <a:lnTo>
                    <a:pt x="154" y="650"/>
                  </a:lnTo>
                  <a:lnTo>
                    <a:pt x="158" y="646"/>
                  </a:lnTo>
                  <a:lnTo>
                    <a:pt x="162" y="641"/>
                  </a:lnTo>
                  <a:lnTo>
                    <a:pt x="165" y="635"/>
                  </a:lnTo>
                  <a:lnTo>
                    <a:pt x="171" y="631"/>
                  </a:lnTo>
                  <a:lnTo>
                    <a:pt x="177" y="625"/>
                  </a:lnTo>
                  <a:lnTo>
                    <a:pt x="182" y="620"/>
                  </a:lnTo>
                  <a:lnTo>
                    <a:pt x="190" y="614"/>
                  </a:lnTo>
                  <a:lnTo>
                    <a:pt x="194" y="610"/>
                  </a:lnTo>
                  <a:lnTo>
                    <a:pt x="198" y="608"/>
                  </a:lnTo>
                  <a:lnTo>
                    <a:pt x="201" y="605"/>
                  </a:lnTo>
                  <a:lnTo>
                    <a:pt x="205" y="603"/>
                  </a:lnTo>
                  <a:lnTo>
                    <a:pt x="209" y="599"/>
                  </a:lnTo>
                  <a:lnTo>
                    <a:pt x="215" y="595"/>
                  </a:lnTo>
                  <a:lnTo>
                    <a:pt x="219" y="591"/>
                  </a:lnTo>
                  <a:lnTo>
                    <a:pt x="222" y="589"/>
                  </a:lnTo>
                  <a:lnTo>
                    <a:pt x="228" y="586"/>
                  </a:lnTo>
                  <a:lnTo>
                    <a:pt x="234" y="582"/>
                  </a:lnTo>
                  <a:lnTo>
                    <a:pt x="238" y="580"/>
                  </a:lnTo>
                  <a:lnTo>
                    <a:pt x="243" y="576"/>
                  </a:lnTo>
                  <a:lnTo>
                    <a:pt x="249" y="572"/>
                  </a:lnTo>
                  <a:lnTo>
                    <a:pt x="255" y="570"/>
                  </a:lnTo>
                  <a:lnTo>
                    <a:pt x="260" y="567"/>
                  </a:lnTo>
                  <a:lnTo>
                    <a:pt x="266" y="565"/>
                  </a:lnTo>
                  <a:lnTo>
                    <a:pt x="274" y="561"/>
                  </a:lnTo>
                  <a:lnTo>
                    <a:pt x="279" y="557"/>
                  </a:lnTo>
                  <a:lnTo>
                    <a:pt x="287" y="555"/>
                  </a:lnTo>
                  <a:lnTo>
                    <a:pt x="293" y="551"/>
                  </a:lnTo>
                  <a:lnTo>
                    <a:pt x="300" y="549"/>
                  </a:lnTo>
                  <a:lnTo>
                    <a:pt x="306" y="546"/>
                  </a:lnTo>
                  <a:lnTo>
                    <a:pt x="314" y="544"/>
                  </a:lnTo>
                  <a:lnTo>
                    <a:pt x="321" y="540"/>
                  </a:lnTo>
                  <a:lnTo>
                    <a:pt x="329" y="538"/>
                  </a:lnTo>
                  <a:lnTo>
                    <a:pt x="336" y="534"/>
                  </a:lnTo>
                  <a:lnTo>
                    <a:pt x="344" y="532"/>
                  </a:lnTo>
                  <a:lnTo>
                    <a:pt x="353" y="530"/>
                  </a:lnTo>
                  <a:lnTo>
                    <a:pt x="361" y="529"/>
                  </a:lnTo>
                  <a:lnTo>
                    <a:pt x="369" y="527"/>
                  </a:lnTo>
                  <a:lnTo>
                    <a:pt x="378" y="523"/>
                  </a:lnTo>
                  <a:lnTo>
                    <a:pt x="388" y="521"/>
                  </a:lnTo>
                  <a:lnTo>
                    <a:pt x="395" y="519"/>
                  </a:lnTo>
                  <a:lnTo>
                    <a:pt x="405" y="519"/>
                  </a:lnTo>
                  <a:lnTo>
                    <a:pt x="414" y="517"/>
                  </a:lnTo>
                  <a:lnTo>
                    <a:pt x="426" y="515"/>
                  </a:lnTo>
                  <a:lnTo>
                    <a:pt x="433" y="513"/>
                  </a:lnTo>
                  <a:lnTo>
                    <a:pt x="443" y="511"/>
                  </a:lnTo>
                  <a:lnTo>
                    <a:pt x="452" y="510"/>
                  </a:lnTo>
                  <a:lnTo>
                    <a:pt x="462" y="508"/>
                  </a:lnTo>
                  <a:lnTo>
                    <a:pt x="471" y="508"/>
                  </a:lnTo>
                  <a:lnTo>
                    <a:pt x="479" y="506"/>
                  </a:lnTo>
                  <a:lnTo>
                    <a:pt x="488" y="504"/>
                  </a:lnTo>
                  <a:lnTo>
                    <a:pt x="498" y="504"/>
                  </a:lnTo>
                  <a:lnTo>
                    <a:pt x="505" y="502"/>
                  </a:lnTo>
                  <a:lnTo>
                    <a:pt x="513" y="500"/>
                  </a:lnTo>
                  <a:lnTo>
                    <a:pt x="521" y="500"/>
                  </a:lnTo>
                  <a:lnTo>
                    <a:pt x="530" y="498"/>
                  </a:lnTo>
                  <a:lnTo>
                    <a:pt x="538" y="498"/>
                  </a:lnTo>
                  <a:lnTo>
                    <a:pt x="545" y="496"/>
                  </a:lnTo>
                  <a:lnTo>
                    <a:pt x="553" y="494"/>
                  </a:lnTo>
                  <a:lnTo>
                    <a:pt x="561" y="494"/>
                  </a:lnTo>
                  <a:lnTo>
                    <a:pt x="568" y="494"/>
                  </a:lnTo>
                  <a:lnTo>
                    <a:pt x="576" y="492"/>
                  </a:lnTo>
                  <a:lnTo>
                    <a:pt x="581" y="492"/>
                  </a:lnTo>
                  <a:lnTo>
                    <a:pt x="591" y="491"/>
                  </a:lnTo>
                  <a:lnTo>
                    <a:pt x="597" y="491"/>
                  </a:lnTo>
                  <a:lnTo>
                    <a:pt x="604" y="489"/>
                  </a:lnTo>
                  <a:lnTo>
                    <a:pt x="610" y="489"/>
                  </a:lnTo>
                  <a:lnTo>
                    <a:pt x="618" y="487"/>
                  </a:lnTo>
                  <a:lnTo>
                    <a:pt x="623" y="487"/>
                  </a:lnTo>
                  <a:lnTo>
                    <a:pt x="631" y="485"/>
                  </a:lnTo>
                  <a:lnTo>
                    <a:pt x="637" y="485"/>
                  </a:lnTo>
                  <a:lnTo>
                    <a:pt x="644" y="485"/>
                  </a:lnTo>
                  <a:lnTo>
                    <a:pt x="650" y="483"/>
                  </a:lnTo>
                  <a:lnTo>
                    <a:pt x="657" y="483"/>
                  </a:lnTo>
                  <a:lnTo>
                    <a:pt x="663" y="481"/>
                  </a:lnTo>
                  <a:lnTo>
                    <a:pt x="671" y="481"/>
                  </a:lnTo>
                  <a:lnTo>
                    <a:pt x="676" y="479"/>
                  </a:lnTo>
                  <a:lnTo>
                    <a:pt x="682" y="477"/>
                  </a:lnTo>
                  <a:lnTo>
                    <a:pt x="688" y="477"/>
                  </a:lnTo>
                  <a:lnTo>
                    <a:pt x="695" y="475"/>
                  </a:lnTo>
                  <a:lnTo>
                    <a:pt x="701" y="473"/>
                  </a:lnTo>
                  <a:lnTo>
                    <a:pt x="707" y="473"/>
                  </a:lnTo>
                  <a:lnTo>
                    <a:pt x="713" y="472"/>
                  </a:lnTo>
                  <a:lnTo>
                    <a:pt x="720" y="472"/>
                  </a:lnTo>
                  <a:lnTo>
                    <a:pt x="726" y="470"/>
                  </a:lnTo>
                  <a:lnTo>
                    <a:pt x="732" y="468"/>
                  </a:lnTo>
                  <a:lnTo>
                    <a:pt x="737" y="466"/>
                  </a:lnTo>
                  <a:lnTo>
                    <a:pt x="745" y="466"/>
                  </a:lnTo>
                  <a:lnTo>
                    <a:pt x="751" y="464"/>
                  </a:lnTo>
                  <a:lnTo>
                    <a:pt x="756" y="462"/>
                  </a:lnTo>
                  <a:lnTo>
                    <a:pt x="762" y="460"/>
                  </a:lnTo>
                  <a:lnTo>
                    <a:pt x="770" y="458"/>
                  </a:lnTo>
                  <a:lnTo>
                    <a:pt x="775" y="456"/>
                  </a:lnTo>
                  <a:lnTo>
                    <a:pt x="781" y="454"/>
                  </a:lnTo>
                  <a:lnTo>
                    <a:pt x="789" y="453"/>
                  </a:lnTo>
                  <a:lnTo>
                    <a:pt x="794" y="451"/>
                  </a:lnTo>
                  <a:lnTo>
                    <a:pt x="800" y="449"/>
                  </a:lnTo>
                  <a:lnTo>
                    <a:pt x="808" y="447"/>
                  </a:lnTo>
                  <a:lnTo>
                    <a:pt x="813" y="445"/>
                  </a:lnTo>
                  <a:lnTo>
                    <a:pt x="821" y="443"/>
                  </a:lnTo>
                  <a:lnTo>
                    <a:pt x="827" y="439"/>
                  </a:lnTo>
                  <a:lnTo>
                    <a:pt x="834" y="437"/>
                  </a:lnTo>
                  <a:lnTo>
                    <a:pt x="840" y="434"/>
                  </a:lnTo>
                  <a:lnTo>
                    <a:pt x="847" y="432"/>
                  </a:lnTo>
                  <a:lnTo>
                    <a:pt x="855" y="428"/>
                  </a:lnTo>
                  <a:lnTo>
                    <a:pt x="863" y="426"/>
                  </a:lnTo>
                  <a:lnTo>
                    <a:pt x="868" y="422"/>
                  </a:lnTo>
                  <a:lnTo>
                    <a:pt x="876" y="420"/>
                  </a:lnTo>
                  <a:lnTo>
                    <a:pt x="884" y="415"/>
                  </a:lnTo>
                  <a:lnTo>
                    <a:pt x="891" y="413"/>
                  </a:lnTo>
                  <a:lnTo>
                    <a:pt x="897" y="409"/>
                  </a:lnTo>
                  <a:lnTo>
                    <a:pt x="904" y="405"/>
                  </a:lnTo>
                  <a:lnTo>
                    <a:pt x="910" y="401"/>
                  </a:lnTo>
                  <a:lnTo>
                    <a:pt x="918" y="397"/>
                  </a:lnTo>
                  <a:lnTo>
                    <a:pt x="923" y="394"/>
                  </a:lnTo>
                  <a:lnTo>
                    <a:pt x="931" y="390"/>
                  </a:lnTo>
                  <a:lnTo>
                    <a:pt x="937" y="386"/>
                  </a:lnTo>
                  <a:lnTo>
                    <a:pt x="944" y="382"/>
                  </a:lnTo>
                  <a:lnTo>
                    <a:pt x="950" y="378"/>
                  </a:lnTo>
                  <a:lnTo>
                    <a:pt x="958" y="375"/>
                  </a:lnTo>
                  <a:lnTo>
                    <a:pt x="963" y="371"/>
                  </a:lnTo>
                  <a:lnTo>
                    <a:pt x="971" y="367"/>
                  </a:lnTo>
                  <a:lnTo>
                    <a:pt x="977" y="363"/>
                  </a:lnTo>
                  <a:lnTo>
                    <a:pt x="982" y="359"/>
                  </a:lnTo>
                  <a:lnTo>
                    <a:pt x="990" y="356"/>
                  </a:lnTo>
                  <a:lnTo>
                    <a:pt x="996" y="352"/>
                  </a:lnTo>
                  <a:lnTo>
                    <a:pt x="1001" y="348"/>
                  </a:lnTo>
                  <a:lnTo>
                    <a:pt x="1009" y="344"/>
                  </a:lnTo>
                  <a:lnTo>
                    <a:pt x="1015" y="340"/>
                  </a:lnTo>
                  <a:lnTo>
                    <a:pt x="1020" y="335"/>
                  </a:lnTo>
                  <a:lnTo>
                    <a:pt x="1028" y="331"/>
                  </a:lnTo>
                  <a:lnTo>
                    <a:pt x="1034" y="327"/>
                  </a:lnTo>
                  <a:lnTo>
                    <a:pt x="1039" y="323"/>
                  </a:lnTo>
                  <a:lnTo>
                    <a:pt x="1045" y="320"/>
                  </a:lnTo>
                  <a:lnTo>
                    <a:pt x="1053" y="316"/>
                  </a:lnTo>
                  <a:lnTo>
                    <a:pt x="1058" y="312"/>
                  </a:lnTo>
                  <a:lnTo>
                    <a:pt x="1064" y="308"/>
                  </a:lnTo>
                  <a:lnTo>
                    <a:pt x="1072" y="304"/>
                  </a:lnTo>
                  <a:lnTo>
                    <a:pt x="1077" y="301"/>
                  </a:lnTo>
                  <a:lnTo>
                    <a:pt x="1083" y="297"/>
                  </a:lnTo>
                  <a:lnTo>
                    <a:pt x="1091" y="293"/>
                  </a:lnTo>
                  <a:lnTo>
                    <a:pt x="1096" y="289"/>
                  </a:lnTo>
                  <a:lnTo>
                    <a:pt x="1102" y="285"/>
                  </a:lnTo>
                  <a:lnTo>
                    <a:pt x="1110" y="282"/>
                  </a:lnTo>
                  <a:lnTo>
                    <a:pt x="1115" y="278"/>
                  </a:lnTo>
                  <a:lnTo>
                    <a:pt x="1121" y="274"/>
                  </a:lnTo>
                  <a:lnTo>
                    <a:pt x="1127" y="270"/>
                  </a:lnTo>
                  <a:lnTo>
                    <a:pt x="1134" y="268"/>
                  </a:lnTo>
                  <a:lnTo>
                    <a:pt x="1140" y="264"/>
                  </a:lnTo>
                  <a:lnTo>
                    <a:pt x="1148" y="261"/>
                  </a:lnTo>
                  <a:lnTo>
                    <a:pt x="1155" y="257"/>
                  </a:lnTo>
                  <a:lnTo>
                    <a:pt x="1161" y="255"/>
                  </a:lnTo>
                  <a:lnTo>
                    <a:pt x="1169" y="251"/>
                  </a:lnTo>
                  <a:lnTo>
                    <a:pt x="1174" y="249"/>
                  </a:lnTo>
                  <a:lnTo>
                    <a:pt x="1182" y="245"/>
                  </a:lnTo>
                  <a:lnTo>
                    <a:pt x="1190" y="244"/>
                  </a:lnTo>
                  <a:lnTo>
                    <a:pt x="1195" y="240"/>
                  </a:lnTo>
                  <a:lnTo>
                    <a:pt x="1203" y="236"/>
                  </a:lnTo>
                  <a:lnTo>
                    <a:pt x="1210" y="234"/>
                  </a:lnTo>
                  <a:lnTo>
                    <a:pt x="1218" y="232"/>
                  </a:lnTo>
                  <a:lnTo>
                    <a:pt x="1226" y="230"/>
                  </a:lnTo>
                  <a:lnTo>
                    <a:pt x="1233" y="228"/>
                  </a:lnTo>
                  <a:lnTo>
                    <a:pt x="1241" y="226"/>
                  </a:lnTo>
                  <a:lnTo>
                    <a:pt x="1248" y="224"/>
                  </a:lnTo>
                  <a:lnTo>
                    <a:pt x="1256" y="221"/>
                  </a:lnTo>
                  <a:lnTo>
                    <a:pt x="1264" y="219"/>
                  </a:lnTo>
                  <a:lnTo>
                    <a:pt x="1271" y="217"/>
                  </a:lnTo>
                  <a:lnTo>
                    <a:pt x="1281" y="217"/>
                  </a:lnTo>
                  <a:lnTo>
                    <a:pt x="1288" y="213"/>
                  </a:lnTo>
                  <a:lnTo>
                    <a:pt x="1296" y="213"/>
                  </a:lnTo>
                  <a:lnTo>
                    <a:pt x="1305" y="211"/>
                  </a:lnTo>
                  <a:lnTo>
                    <a:pt x="1315" y="211"/>
                  </a:lnTo>
                  <a:lnTo>
                    <a:pt x="1290" y="249"/>
                  </a:lnTo>
                  <a:lnTo>
                    <a:pt x="1286" y="249"/>
                  </a:lnTo>
                  <a:lnTo>
                    <a:pt x="1285" y="249"/>
                  </a:lnTo>
                  <a:lnTo>
                    <a:pt x="1281" y="249"/>
                  </a:lnTo>
                  <a:lnTo>
                    <a:pt x="1277" y="249"/>
                  </a:lnTo>
                  <a:lnTo>
                    <a:pt x="1273" y="251"/>
                  </a:lnTo>
                  <a:lnTo>
                    <a:pt x="1269" y="253"/>
                  </a:lnTo>
                  <a:lnTo>
                    <a:pt x="1262" y="253"/>
                  </a:lnTo>
                  <a:lnTo>
                    <a:pt x="1256" y="255"/>
                  </a:lnTo>
                  <a:lnTo>
                    <a:pt x="1250" y="257"/>
                  </a:lnTo>
                  <a:lnTo>
                    <a:pt x="1243" y="259"/>
                  </a:lnTo>
                  <a:lnTo>
                    <a:pt x="1239" y="259"/>
                  </a:lnTo>
                  <a:lnTo>
                    <a:pt x="1235" y="261"/>
                  </a:lnTo>
                  <a:lnTo>
                    <a:pt x="1231" y="261"/>
                  </a:lnTo>
                  <a:lnTo>
                    <a:pt x="1226" y="263"/>
                  </a:lnTo>
                  <a:lnTo>
                    <a:pt x="1222" y="264"/>
                  </a:lnTo>
                  <a:lnTo>
                    <a:pt x="1218" y="266"/>
                  </a:lnTo>
                  <a:lnTo>
                    <a:pt x="1212" y="268"/>
                  </a:lnTo>
                  <a:lnTo>
                    <a:pt x="1209" y="270"/>
                  </a:lnTo>
                  <a:lnTo>
                    <a:pt x="1203" y="272"/>
                  </a:lnTo>
                  <a:lnTo>
                    <a:pt x="1197" y="272"/>
                  </a:lnTo>
                  <a:lnTo>
                    <a:pt x="1191" y="276"/>
                  </a:lnTo>
                  <a:lnTo>
                    <a:pt x="1188" y="278"/>
                  </a:lnTo>
                  <a:lnTo>
                    <a:pt x="1182" y="280"/>
                  </a:lnTo>
                  <a:lnTo>
                    <a:pt x="1176" y="282"/>
                  </a:lnTo>
                  <a:lnTo>
                    <a:pt x="1171" y="283"/>
                  </a:lnTo>
                  <a:lnTo>
                    <a:pt x="1165" y="287"/>
                  </a:lnTo>
                  <a:lnTo>
                    <a:pt x="1159" y="289"/>
                  </a:lnTo>
                  <a:lnTo>
                    <a:pt x="1152" y="291"/>
                  </a:lnTo>
                  <a:lnTo>
                    <a:pt x="1146" y="295"/>
                  </a:lnTo>
                  <a:lnTo>
                    <a:pt x="1140" y="299"/>
                  </a:lnTo>
                  <a:lnTo>
                    <a:pt x="1133" y="301"/>
                  </a:lnTo>
                  <a:lnTo>
                    <a:pt x="1125" y="304"/>
                  </a:lnTo>
                  <a:lnTo>
                    <a:pt x="1119" y="308"/>
                  </a:lnTo>
                  <a:lnTo>
                    <a:pt x="1112" y="312"/>
                  </a:lnTo>
                  <a:lnTo>
                    <a:pt x="1104" y="314"/>
                  </a:lnTo>
                  <a:lnTo>
                    <a:pt x="1098" y="318"/>
                  </a:lnTo>
                  <a:lnTo>
                    <a:pt x="1091" y="321"/>
                  </a:lnTo>
                  <a:lnTo>
                    <a:pt x="1083" y="327"/>
                  </a:lnTo>
                  <a:lnTo>
                    <a:pt x="1076" y="331"/>
                  </a:lnTo>
                  <a:lnTo>
                    <a:pt x="1068" y="335"/>
                  </a:lnTo>
                  <a:lnTo>
                    <a:pt x="1060" y="340"/>
                  </a:lnTo>
                  <a:lnTo>
                    <a:pt x="1053" y="344"/>
                  </a:lnTo>
                  <a:lnTo>
                    <a:pt x="1043" y="348"/>
                  </a:lnTo>
                  <a:lnTo>
                    <a:pt x="1036" y="354"/>
                  </a:lnTo>
                  <a:lnTo>
                    <a:pt x="1028" y="358"/>
                  </a:lnTo>
                  <a:lnTo>
                    <a:pt x="1019" y="365"/>
                  </a:lnTo>
                  <a:lnTo>
                    <a:pt x="1009" y="369"/>
                  </a:lnTo>
                  <a:lnTo>
                    <a:pt x="1001" y="377"/>
                  </a:lnTo>
                  <a:lnTo>
                    <a:pt x="992" y="382"/>
                  </a:lnTo>
                  <a:lnTo>
                    <a:pt x="984" y="388"/>
                  </a:lnTo>
                  <a:lnTo>
                    <a:pt x="975" y="394"/>
                  </a:lnTo>
                  <a:lnTo>
                    <a:pt x="965" y="399"/>
                  </a:lnTo>
                  <a:lnTo>
                    <a:pt x="956" y="405"/>
                  </a:lnTo>
                  <a:lnTo>
                    <a:pt x="946" y="411"/>
                  </a:lnTo>
                  <a:lnTo>
                    <a:pt x="939" y="415"/>
                  </a:lnTo>
                  <a:lnTo>
                    <a:pt x="929" y="420"/>
                  </a:lnTo>
                  <a:lnTo>
                    <a:pt x="920" y="426"/>
                  </a:lnTo>
                  <a:lnTo>
                    <a:pt x="912" y="430"/>
                  </a:lnTo>
                  <a:lnTo>
                    <a:pt x="903" y="434"/>
                  </a:lnTo>
                  <a:lnTo>
                    <a:pt x="893" y="437"/>
                  </a:lnTo>
                  <a:lnTo>
                    <a:pt x="885" y="443"/>
                  </a:lnTo>
                  <a:lnTo>
                    <a:pt x="876" y="447"/>
                  </a:lnTo>
                  <a:lnTo>
                    <a:pt x="868" y="451"/>
                  </a:lnTo>
                  <a:lnTo>
                    <a:pt x="859" y="454"/>
                  </a:lnTo>
                  <a:lnTo>
                    <a:pt x="849" y="458"/>
                  </a:lnTo>
                  <a:lnTo>
                    <a:pt x="842" y="462"/>
                  </a:lnTo>
                  <a:lnTo>
                    <a:pt x="832" y="464"/>
                  </a:lnTo>
                  <a:lnTo>
                    <a:pt x="825" y="468"/>
                  </a:lnTo>
                  <a:lnTo>
                    <a:pt x="815" y="470"/>
                  </a:lnTo>
                  <a:lnTo>
                    <a:pt x="806" y="473"/>
                  </a:lnTo>
                  <a:lnTo>
                    <a:pt x="798" y="475"/>
                  </a:lnTo>
                  <a:lnTo>
                    <a:pt x="789" y="479"/>
                  </a:lnTo>
                  <a:lnTo>
                    <a:pt x="781" y="481"/>
                  </a:lnTo>
                  <a:lnTo>
                    <a:pt x="773" y="485"/>
                  </a:lnTo>
                  <a:lnTo>
                    <a:pt x="764" y="487"/>
                  </a:lnTo>
                  <a:lnTo>
                    <a:pt x="754" y="489"/>
                  </a:lnTo>
                  <a:lnTo>
                    <a:pt x="747" y="491"/>
                  </a:lnTo>
                  <a:lnTo>
                    <a:pt x="737" y="492"/>
                  </a:lnTo>
                  <a:lnTo>
                    <a:pt x="730" y="494"/>
                  </a:lnTo>
                  <a:lnTo>
                    <a:pt x="720" y="496"/>
                  </a:lnTo>
                  <a:lnTo>
                    <a:pt x="713" y="498"/>
                  </a:lnTo>
                  <a:lnTo>
                    <a:pt x="703" y="500"/>
                  </a:lnTo>
                  <a:lnTo>
                    <a:pt x="695" y="500"/>
                  </a:lnTo>
                  <a:lnTo>
                    <a:pt x="686" y="502"/>
                  </a:lnTo>
                  <a:lnTo>
                    <a:pt x="676" y="504"/>
                  </a:lnTo>
                  <a:lnTo>
                    <a:pt x="669" y="506"/>
                  </a:lnTo>
                  <a:lnTo>
                    <a:pt x="659" y="506"/>
                  </a:lnTo>
                  <a:lnTo>
                    <a:pt x="652" y="508"/>
                  </a:lnTo>
                  <a:lnTo>
                    <a:pt x="642" y="510"/>
                  </a:lnTo>
                  <a:lnTo>
                    <a:pt x="635" y="511"/>
                  </a:lnTo>
                  <a:lnTo>
                    <a:pt x="625" y="511"/>
                  </a:lnTo>
                  <a:lnTo>
                    <a:pt x="616" y="513"/>
                  </a:lnTo>
                  <a:lnTo>
                    <a:pt x="606" y="513"/>
                  </a:lnTo>
                  <a:lnTo>
                    <a:pt x="599" y="515"/>
                  </a:lnTo>
                  <a:lnTo>
                    <a:pt x="589" y="517"/>
                  </a:lnTo>
                  <a:lnTo>
                    <a:pt x="581" y="519"/>
                  </a:lnTo>
                  <a:lnTo>
                    <a:pt x="572" y="519"/>
                  </a:lnTo>
                  <a:lnTo>
                    <a:pt x="564" y="521"/>
                  </a:lnTo>
                  <a:lnTo>
                    <a:pt x="555" y="521"/>
                  </a:lnTo>
                  <a:lnTo>
                    <a:pt x="545" y="523"/>
                  </a:lnTo>
                  <a:lnTo>
                    <a:pt x="536" y="523"/>
                  </a:lnTo>
                  <a:lnTo>
                    <a:pt x="528" y="525"/>
                  </a:lnTo>
                  <a:lnTo>
                    <a:pt x="519" y="527"/>
                  </a:lnTo>
                  <a:lnTo>
                    <a:pt x="509" y="527"/>
                  </a:lnTo>
                  <a:lnTo>
                    <a:pt x="500" y="529"/>
                  </a:lnTo>
                  <a:lnTo>
                    <a:pt x="492" y="530"/>
                  </a:lnTo>
                  <a:lnTo>
                    <a:pt x="483" y="530"/>
                  </a:lnTo>
                  <a:lnTo>
                    <a:pt x="473" y="532"/>
                  </a:lnTo>
                  <a:lnTo>
                    <a:pt x="464" y="534"/>
                  </a:lnTo>
                  <a:lnTo>
                    <a:pt x="454" y="534"/>
                  </a:lnTo>
                  <a:lnTo>
                    <a:pt x="445" y="536"/>
                  </a:lnTo>
                  <a:lnTo>
                    <a:pt x="437" y="538"/>
                  </a:lnTo>
                  <a:lnTo>
                    <a:pt x="428" y="540"/>
                  </a:lnTo>
                  <a:lnTo>
                    <a:pt x="418" y="542"/>
                  </a:lnTo>
                  <a:lnTo>
                    <a:pt x="409" y="544"/>
                  </a:lnTo>
                  <a:lnTo>
                    <a:pt x="399" y="544"/>
                  </a:lnTo>
                  <a:lnTo>
                    <a:pt x="390" y="546"/>
                  </a:lnTo>
                  <a:lnTo>
                    <a:pt x="382" y="549"/>
                  </a:lnTo>
                  <a:lnTo>
                    <a:pt x="372" y="551"/>
                  </a:lnTo>
                  <a:lnTo>
                    <a:pt x="365" y="553"/>
                  </a:lnTo>
                  <a:lnTo>
                    <a:pt x="355" y="555"/>
                  </a:lnTo>
                  <a:lnTo>
                    <a:pt x="348" y="557"/>
                  </a:lnTo>
                  <a:lnTo>
                    <a:pt x="340" y="559"/>
                  </a:lnTo>
                  <a:lnTo>
                    <a:pt x="331" y="563"/>
                  </a:lnTo>
                  <a:lnTo>
                    <a:pt x="323" y="565"/>
                  </a:lnTo>
                  <a:lnTo>
                    <a:pt x="317" y="568"/>
                  </a:lnTo>
                  <a:lnTo>
                    <a:pt x="310" y="570"/>
                  </a:lnTo>
                  <a:lnTo>
                    <a:pt x="302" y="574"/>
                  </a:lnTo>
                  <a:lnTo>
                    <a:pt x="296" y="578"/>
                  </a:lnTo>
                  <a:lnTo>
                    <a:pt x="289" y="582"/>
                  </a:lnTo>
                  <a:lnTo>
                    <a:pt x="283" y="584"/>
                  </a:lnTo>
                  <a:lnTo>
                    <a:pt x="277" y="587"/>
                  </a:lnTo>
                  <a:lnTo>
                    <a:pt x="270" y="591"/>
                  </a:lnTo>
                  <a:lnTo>
                    <a:pt x="264" y="593"/>
                  </a:lnTo>
                  <a:lnTo>
                    <a:pt x="258" y="597"/>
                  </a:lnTo>
                  <a:lnTo>
                    <a:pt x="253" y="601"/>
                  </a:lnTo>
                  <a:lnTo>
                    <a:pt x="247" y="603"/>
                  </a:lnTo>
                  <a:lnTo>
                    <a:pt x="241" y="608"/>
                  </a:lnTo>
                  <a:lnTo>
                    <a:pt x="236" y="610"/>
                  </a:lnTo>
                  <a:lnTo>
                    <a:pt x="232" y="614"/>
                  </a:lnTo>
                  <a:lnTo>
                    <a:pt x="226" y="618"/>
                  </a:lnTo>
                  <a:lnTo>
                    <a:pt x="222" y="622"/>
                  </a:lnTo>
                  <a:lnTo>
                    <a:pt x="217" y="625"/>
                  </a:lnTo>
                  <a:lnTo>
                    <a:pt x="213" y="629"/>
                  </a:lnTo>
                  <a:lnTo>
                    <a:pt x="209" y="631"/>
                  </a:lnTo>
                  <a:lnTo>
                    <a:pt x="205" y="637"/>
                  </a:lnTo>
                  <a:lnTo>
                    <a:pt x="201" y="639"/>
                  </a:lnTo>
                  <a:lnTo>
                    <a:pt x="198" y="643"/>
                  </a:lnTo>
                  <a:lnTo>
                    <a:pt x="192" y="644"/>
                  </a:lnTo>
                  <a:lnTo>
                    <a:pt x="188" y="648"/>
                  </a:lnTo>
                  <a:lnTo>
                    <a:pt x="182" y="656"/>
                  </a:lnTo>
                  <a:lnTo>
                    <a:pt x="177" y="662"/>
                  </a:lnTo>
                  <a:lnTo>
                    <a:pt x="171" y="667"/>
                  </a:lnTo>
                  <a:lnTo>
                    <a:pt x="165" y="673"/>
                  </a:lnTo>
                  <a:lnTo>
                    <a:pt x="162" y="679"/>
                  </a:lnTo>
                  <a:lnTo>
                    <a:pt x="158" y="684"/>
                  </a:lnTo>
                  <a:lnTo>
                    <a:pt x="154" y="688"/>
                  </a:lnTo>
                  <a:lnTo>
                    <a:pt x="150" y="692"/>
                  </a:lnTo>
                  <a:lnTo>
                    <a:pt x="148" y="696"/>
                  </a:lnTo>
                  <a:lnTo>
                    <a:pt x="146" y="700"/>
                  </a:lnTo>
                  <a:lnTo>
                    <a:pt x="143" y="703"/>
                  </a:lnTo>
                  <a:lnTo>
                    <a:pt x="143" y="705"/>
                  </a:lnTo>
                  <a:lnTo>
                    <a:pt x="67" y="610"/>
                  </a:lnTo>
                  <a:lnTo>
                    <a:pt x="0" y="532"/>
                  </a:lnTo>
                  <a:lnTo>
                    <a:pt x="0" y="530"/>
                  </a:lnTo>
                  <a:lnTo>
                    <a:pt x="4" y="529"/>
                  </a:lnTo>
                  <a:lnTo>
                    <a:pt x="6" y="525"/>
                  </a:lnTo>
                  <a:lnTo>
                    <a:pt x="10" y="521"/>
                  </a:lnTo>
                  <a:lnTo>
                    <a:pt x="13" y="519"/>
                  </a:lnTo>
                  <a:lnTo>
                    <a:pt x="17" y="515"/>
                  </a:lnTo>
                  <a:lnTo>
                    <a:pt x="23" y="510"/>
                  </a:lnTo>
                  <a:lnTo>
                    <a:pt x="29" y="506"/>
                  </a:lnTo>
                  <a:lnTo>
                    <a:pt x="34" y="500"/>
                  </a:lnTo>
                  <a:lnTo>
                    <a:pt x="42" y="496"/>
                  </a:lnTo>
                  <a:lnTo>
                    <a:pt x="46" y="492"/>
                  </a:lnTo>
                  <a:lnTo>
                    <a:pt x="48" y="491"/>
                  </a:lnTo>
                  <a:lnTo>
                    <a:pt x="53" y="487"/>
                  </a:lnTo>
                  <a:lnTo>
                    <a:pt x="57" y="485"/>
                  </a:lnTo>
                  <a:lnTo>
                    <a:pt x="61" y="481"/>
                  </a:lnTo>
                  <a:lnTo>
                    <a:pt x="65" y="479"/>
                  </a:lnTo>
                  <a:lnTo>
                    <a:pt x="70" y="475"/>
                  </a:lnTo>
                  <a:lnTo>
                    <a:pt x="76" y="473"/>
                  </a:lnTo>
                  <a:lnTo>
                    <a:pt x="80" y="470"/>
                  </a:lnTo>
                  <a:lnTo>
                    <a:pt x="84" y="466"/>
                  </a:lnTo>
                  <a:lnTo>
                    <a:pt x="89" y="464"/>
                  </a:lnTo>
                  <a:lnTo>
                    <a:pt x="95" y="460"/>
                  </a:lnTo>
                  <a:lnTo>
                    <a:pt x="99" y="456"/>
                  </a:lnTo>
                  <a:lnTo>
                    <a:pt x="105" y="454"/>
                  </a:lnTo>
                  <a:lnTo>
                    <a:pt x="112" y="451"/>
                  </a:lnTo>
                  <a:lnTo>
                    <a:pt x="118" y="449"/>
                  </a:lnTo>
                  <a:lnTo>
                    <a:pt x="124" y="445"/>
                  </a:lnTo>
                  <a:lnTo>
                    <a:pt x="129" y="441"/>
                  </a:lnTo>
                  <a:lnTo>
                    <a:pt x="135" y="437"/>
                  </a:lnTo>
                  <a:lnTo>
                    <a:pt x="143" y="435"/>
                  </a:lnTo>
                  <a:lnTo>
                    <a:pt x="148" y="432"/>
                  </a:lnTo>
                  <a:lnTo>
                    <a:pt x="156" y="430"/>
                  </a:lnTo>
                  <a:lnTo>
                    <a:pt x="162" y="426"/>
                  </a:lnTo>
                  <a:lnTo>
                    <a:pt x="169" y="424"/>
                  </a:lnTo>
                  <a:lnTo>
                    <a:pt x="177" y="420"/>
                  </a:lnTo>
                  <a:lnTo>
                    <a:pt x="184" y="416"/>
                  </a:lnTo>
                  <a:lnTo>
                    <a:pt x="190" y="415"/>
                  </a:lnTo>
                  <a:lnTo>
                    <a:pt x="200" y="411"/>
                  </a:lnTo>
                  <a:lnTo>
                    <a:pt x="205" y="409"/>
                  </a:lnTo>
                  <a:lnTo>
                    <a:pt x="215" y="405"/>
                  </a:lnTo>
                  <a:lnTo>
                    <a:pt x="222" y="403"/>
                  </a:lnTo>
                  <a:lnTo>
                    <a:pt x="230" y="401"/>
                  </a:lnTo>
                  <a:lnTo>
                    <a:pt x="239" y="397"/>
                  </a:lnTo>
                  <a:lnTo>
                    <a:pt x="247" y="396"/>
                  </a:lnTo>
                  <a:lnTo>
                    <a:pt x="257" y="392"/>
                  </a:lnTo>
                  <a:lnTo>
                    <a:pt x="264" y="390"/>
                  </a:lnTo>
                  <a:lnTo>
                    <a:pt x="274" y="388"/>
                  </a:lnTo>
                  <a:lnTo>
                    <a:pt x="283" y="386"/>
                  </a:lnTo>
                  <a:lnTo>
                    <a:pt x="293" y="384"/>
                  </a:lnTo>
                  <a:lnTo>
                    <a:pt x="302" y="382"/>
                  </a:lnTo>
                  <a:lnTo>
                    <a:pt x="310" y="380"/>
                  </a:lnTo>
                  <a:lnTo>
                    <a:pt x="319" y="378"/>
                  </a:lnTo>
                  <a:lnTo>
                    <a:pt x="329" y="377"/>
                  </a:lnTo>
                  <a:lnTo>
                    <a:pt x="336" y="375"/>
                  </a:lnTo>
                  <a:lnTo>
                    <a:pt x="346" y="373"/>
                  </a:lnTo>
                  <a:lnTo>
                    <a:pt x="353" y="371"/>
                  </a:lnTo>
                  <a:lnTo>
                    <a:pt x="361" y="369"/>
                  </a:lnTo>
                  <a:lnTo>
                    <a:pt x="371" y="369"/>
                  </a:lnTo>
                  <a:lnTo>
                    <a:pt x="376" y="367"/>
                  </a:lnTo>
                  <a:lnTo>
                    <a:pt x="386" y="367"/>
                  </a:lnTo>
                  <a:lnTo>
                    <a:pt x="391" y="365"/>
                  </a:lnTo>
                  <a:lnTo>
                    <a:pt x="401" y="363"/>
                  </a:lnTo>
                  <a:lnTo>
                    <a:pt x="409" y="363"/>
                  </a:lnTo>
                  <a:lnTo>
                    <a:pt x="414" y="361"/>
                  </a:lnTo>
                  <a:lnTo>
                    <a:pt x="424" y="361"/>
                  </a:lnTo>
                  <a:lnTo>
                    <a:pt x="431" y="361"/>
                  </a:lnTo>
                  <a:lnTo>
                    <a:pt x="437" y="359"/>
                  </a:lnTo>
                  <a:lnTo>
                    <a:pt x="445" y="358"/>
                  </a:lnTo>
                  <a:lnTo>
                    <a:pt x="450" y="358"/>
                  </a:lnTo>
                  <a:lnTo>
                    <a:pt x="458" y="358"/>
                  </a:lnTo>
                  <a:lnTo>
                    <a:pt x="464" y="356"/>
                  </a:lnTo>
                  <a:lnTo>
                    <a:pt x="473" y="356"/>
                  </a:lnTo>
                  <a:lnTo>
                    <a:pt x="479" y="354"/>
                  </a:lnTo>
                  <a:lnTo>
                    <a:pt x="486" y="354"/>
                  </a:lnTo>
                  <a:lnTo>
                    <a:pt x="492" y="354"/>
                  </a:lnTo>
                  <a:lnTo>
                    <a:pt x="500" y="354"/>
                  </a:lnTo>
                  <a:lnTo>
                    <a:pt x="505" y="352"/>
                  </a:lnTo>
                  <a:lnTo>
                    <a:pt x="513" y="352"/>
                  </a:lnTo>
                  <a:lnTo>
                    <a:pt x="519" y="350"/>
                  </a:lnTo>
                  <a:lnTo>
                    <a:pt x="526" y="350"/>
                  </a:lnTo>
                  <a:lnTo>
                    <a:pt x="534" y="348"/>
                  </a:lnTo>
                  <a:lnTo>
                    <a:pt x="542" y="348"/>
                  </a:lnTo>
                  <a:lnTo>
                    <a:pt x="547" y="348"/>
                  </a:lnTo>
                  <a:lnTo>
                    <a:pt x="555" y="346"/>
                  </a:lnTo>
                  <a:lnTo>
                    <a:pt x="561" y="344"/>
                  </a:lnTo>
                  <a:lnTo>
                    <a:pt x="568" y="344"/>
                  </a:lnTo>
                  <a:lnTo>
                    <a:pt x="576" y="342"/>
                  </a:lnTo>
                  <a:lnTo>
                    <a:pt x="581" y="340"/>
                  </a:lnTo>
                  <a:lnTo>
                    <a:pt x="589" y="340"/>
                  </a:lnTo>
                  <a:lnTo>
                    <a:pt x="599" y="339"/>
                  </a:lnTo>
                  <a:lnTo>
                    <a:pt x="604" y="337"/>
                  </a:lnTo>
                  <a:lnTo>
                    <a:pt x="612" y="335"/>
                  </a:lnTo>
                  <a:lnTo>
                    <a:pt x="621" y="333"/>
                  </a:lnTo>
                  <a:lnTo>
                    <a:pt x="629" y="333"/>
                  </a:lnTo>
                  <a:lnTo>
                    <a:pt x="637" y="331"/>
                  </a:lnTo>
                  <a:lnTo>
                    <a:pt x="644" y="327"/>
                  </a:lnTo>
                  <a:lnTo>
                    <a:pt x="654" y="325"/>
                  </a:lnTo>
                  <a:lnTo>
                    <a:pt x="663" y="323"/>
                  </a:lnTo>
                  <a:lnTo>
                    <a:pt x="671" y="320"/>
                  </a:lnTo>
                  <a:lnTo>
                    <a:pt x="680" y="318"/>
                  </a:lnTo>
                  <a:lnTo>
                    <a:pt x="688" y="314"/>
                  </a:lnTo>
                  <a:lnTo>
                    <a:pt x="697" y="312"/>
                  </a:lnTo>
                  <a:lnTo>
                    <a:pt x="707" y="308"/>
                  </a:lnTo>
                  <a:lnTo>
                    <a:pt x="716" y="306"/>
                  </a:lnTo>
                  <a:lnTo>
                    <a:pt x="728" y="302"/>
                  </a:lnTo>
                  <a:lnTo>
                    <a:pt x="737" y="299"/>
                  </a:lnTo>
                  <a:lnTo>
                    <a:pt x="747" y="295"/>
                  </a:lnTo>
                  <a:lnTo>
                    <a:pt x="758" y="291"/>
                  </a:lnTo>
                  <a:lnTo>
                    <a:pt x="770" y="287"/>
                  </a:lnTo>
                  <a:lnTo>
                    <a:pt x="781" y="283"/>
                  </a:lnTo>
                  <a:lnTo>
                    <a:pt x="790" y="278"/>
                  </a:lnTo>
                  <a:lnTo>
                    <a:pt x="804" y="274"/>
                  </a:lnTo>
                  <a:lnTo>
                    <a:pt x="815" y="270"/>
                  </a:lnTo>
                  <a:lnTo>
                    <a:pt x="827" y="264"/>
                  </a:lnTo>
                  <a:lnTo>
                    <a:pt x="838" y="259"/>
                  </a:lnTo>
                  <a:lnTo>
                    <a:pt x="849" y="253"/>
                  </a:lnTo>
                  <a:lnTo>
                    <a:pt x="863" y="247"/>
                  </a:lnTo>
                  <a:lnTo>
                    <a:pt x="874" y="242"/>
                  </a:lnTo>
                  <a:lnTo>
                    <a:pt x="884" y="236"/>
                  </a:lnTo>
                  <a:lnTo>
                    <a:pt x="895" y="232"/>
                  </a:lnTo>
                  <a:lnTo>
                    <a:pt x="904" y="226"/>
                  </a:lnTo>
                  <a:lnTo>
                    <a:pt x="916" y="221"/>
                  </a:lnTo>
                  <a:lnTo>
                    <a:pt x="925" y="215"/>
                  </a:lnTo>
                  <a:lnTo>
                    <a:pt x="935" y="209"/>
                  </a:lnTo>
                  <a:lnTo>
                    <a:pt x="944" y="204"/>
                  </a:lnTo>
                  <a:lnTo>
                    <a:pt x="954" y="198"/>
                  </a:lnTo>
                  <a:lnTo>
                    <a:pt x="963" y="192"/>
                  </a:lnTo>
                  <a:lnTo>
                    <a:pt x="973" y="186"/>
                  </a:lnTo>
                  <a:lnTo>
                    <a:pt x="980" y="181"/>
                  </a:lnTo>
                  <a:lnTo>
                    <a:pt x="992" y="177"/>
                  </a:lnTo>
                  <a:lnTo>
                    <a:pt x="1000" y="169"/>
                  </a:lnTo>
                  <a:lnTo>
                    <a:pt x="1007" y="166"/>
                  </a:lnTo>
                  <a:lnTo>
                    <a:pt x="1017" y="160"/>
                  </a:lnTo>
                  <a:lnTo>
                    <a:pt x="1024" y="154"/>
                  </a:lnTo>
                  <a:lnTo>
                    <a:pt x="1032" y="148"/>
                  </a:lnTo>
                  <a:lnTo>
                    <a:pt x="1039" y="143"/>
                  </a:lnTo>
                  <a:lnTo>
                    <a:pt x="1049" y="139"/>
                  </a:lnTo>
                  <a:lnTo>
                    <a:pt x="1057" y="133"/>
                  </a:lnTo>
                  <a:lnTo>
                    <a:pt x="1064" y="128"/>
                  </a:lnTo>
                  <a:lnTo>
                    <a:pt x="1072" y="124"/>
                  </a:lnTo>
                  <a:lnTo>
                    <a:pt x="1079" y="118"/>
                  </a:lnTo>
                  <a:lnTo>
                    <a:pt x="1087" y="112"/>
                  </a:lnTo>
                  <a:lnTo>
                    <a:pt x="1095" y="107"/>
                  </a:lnTo>
                  <a:lnTo>
                    <a:pt x="1102" y="103"/>
                  </a:lnTo>
                  <a:lnTo>
                    <a:pt x="1110" y="97"/>
                  </a:lnTo>
                  <a:lnTo>
                    <a:pt x="1119" y="93"/>
                  </a:lnTo>
                  <a:lnTo>
                    <a:pt x="1125" y="88"/>
                  </a:lnTo>
                  <a:lnTo>
                    <a:pt x="1133" y="82"/>
                  </a:lnTo>
                  <a:lnTo>
                    <a:pt x="1140" y="78"/>
                  </a:lnTo>
                  <a:lnTo>
                    <a:pt x="1150" y="74"/>
                  </a:lnTo>
                  <a:lnTo>
                    <a:pt x="1157" y="69"/>
                  </a:lnTo>
                  <a:lnTo>
                    <a:pt x="1165" y="65"/>
                  </a:lnTo>
                  <a:lnTo>
                    <a:pt x="1172" y="61"/>
                  </a:lnTo>
                  <a:lnTo>
                    <a:pt x="1182" y="57"/>
                  </a:lnTo>
                  <a:lnTo>
                    <a:pt x="1190" y="53"/>
                  </a:lnTo>
                  <a:lnTo>
                    <a:pt x="1197" y="48"/>
                  </a:lnTo>
                  <a:lnTo>
                    <a:pt x="1205" y="46"/>
                  </a:lnTo>
                  <a:lnTo>
                    <a:pt x="1214" y="42"/>
                  </a:lnTo>
                  <a:lnTo>
                    <a:pt x="1222" y="38"/>
                  </a:lnTo>
                  <a:lnTo>
                    <a:pt x="1231" y="34"/>
                  </a:lnTo>
                  <a:lnTo>
                    <a:pt x="1241" y="31"/>
                  </a:lnTo>
                  <a:lnTo>
                    <a:pt x="1250" y="29"/>
                  </a:lnTo>
                  <a:lnTo>
                    <a:pt x="1258" y="25"/>
                  </a:lnTo>
                  <a:lnTo>
                    <a:pt x="1269" y="23"/>
                  </a:lnTo>
                  <a:lnTo>
                    <a:pt x="1277" y="19"/>
                  </a:lnTo>
                  <a:lnTo>
                    <a:pt x="1288" y="17"/>
                  </a:lnTo>
                  <a:lnTo>
                    <a:pt x="1298" y="15"/>
                  </a:lnTo>
                  <a:lnTo>
                    <a:pt x="1309" y="14"/>
                  </a:lnTo>
                  <a:lnTo>
                    <a:pt x="1319" y="12"/>
                  </a:lnTo>
                  <a:lnTo>
                    <a:pt x="1330" y="10"/>
                  </a:lnTo>
                  <a:lnTo>
                    <a:pt x="1342" y="8"/>
                  </a:lnTo>
                  <a:lnTo>
                    <a:pt x="1353" y="6"/>
                  </a:lnTo>
                  <a:lnTo>
                    <a:pt x="1364" y="4"/>
                  </a:lnTo>
                  <a:lnTo>
                    <a:pt x="1376" y="4"/>
                  </a:lnTo>
                  <a:lnTo>
                    <a:pt x="1389" y="2"/>
                  </a:lnTo>
                  <a:lnTo>
                    <a:pt x="1400" y="2"/>
                  </a:lnTo>
                  <a:lnTo>
                    <a:pt x="1414" y="2"/>
                  </a:lnTo>
                  <a:lnTo>
                    <a:pt x="1427" y="2"/>
                  </a:lnTo>
                  <a:lnTo>
                    <a:pt x="1440" y="0"/>
                  </a:lnTo>
                  <a:lnTo>
                    <a:pt x="1454" y="0"/>
                  </a:lnTo>
                  <a:lnTo>
                    <a:pt x="1467" y="0"/>
                  </a:lnTo>
                  <a:lnTo>
                    <a:pt x="1478" y="0"/>
                  </a:lnTo>
                  <a:lnTo>
                    <a:pt x="1492" y="0"/>
                  </a:lnTo>
                  <a:lnTo>
                    <a:pt x="1505" y="0"/>
                  </a:lnTo>
                  <a:lnTo>
                    <a:pt x="1516" y="0"/>
                  </a:lnTo>
                  <a:lnTo>
                    <a:pt x="1530" y="2"/>
                  </a:lnTo>
                  <a:lnTo>
                    <a:pt x="1541" y="2"/>
                  </a:lnTo>
                  <a:lnTo>
                    <a:pt x="1554" y="2"/>
                  </a:lnTo>
                  <a:lnTo>
                    <a:pt x="1566" y="4"/>
                  </a:lnTo>
                  <a:lnTo>
                    <a:pt x="1579" y="6"/>
                  </a:lnTo>
                  <a:lnTo>
                    <a:pt x="1590" y="6"/>
                  </a:lnTo>
                  <a:lnTo>
                    <a:pt x="1602" y="8"/>
                  </a:lnTo>
                  <a:lnTo>
                    <a:pt x="1613" y="10"/>
                  </a:lnTo>
                  <a:lnTo>
                    <a:pt x="1627" y="12"/>
                  </a:lnTo>
                  <a:lnTo>
                    <a:pt x="1636" y="14"/>
                  </a:lnTo>
                  <a:lnTo>
                    <a:pt x="1647" y="15"/>
                  </a:lnTo>
                  <a:lnTo>
                    <a:pt x="1659" y="17"/>
                  </a:lnTo>
                  <a:lnTo>
                    <a:pt x="1670" y="21"/>
                  </a:lnTo>
                  <a:lnTo>
                    <a:pt x="1680" y="23"/>
                  </a:lnTo>
                  <a:lnTo>
                    <a:pt x="1691" y="25"/>
                  </a:lnTo>
                  <a:lnTo>
                    <a:pt x="1703" y="29"/>
                  </a:lnTo>
                  <a:lnTo>
                    <a:pt x="1714" y="33"/>
                  </a:lnTo>
                  <a:lnTo>
                    <a:pt x="1723" y="34"/>
                  </a:lnTo>
                  <a:lnTo>
                    <a:pt x="1733" y="38"/>
                  </a:lnTo>
                  <a:lnTo>
                    <a:pt x="1742" y="42"/>
                  </a:lnTo>
                  <a:lnTo>
                    <a:pt x="1754" y="46"/>
                  </a:lnTo>
                  <a:lnTo>
                    <a:pt x="1763" y="50"/>
                  </a:lnTo>
                  <a:lnTo>
                    <a:pt x="1773" y="53"/>
                  </a:lnTo>
                  <a:lnTo>
                    <a:pt x="1782" y="59"/>
                  </a:lnTo>
                  <a:lnTo>
                    <a:pt x="1792" y="63"/>
                  </a:lnTo>
                  <a:lnTo>
                    <a:pt x="1799" y="67"/>
                  </a:lnTo>
                  <a:lnTo>
                    <a:pt x="1809" y="72"/>
                  </a:lnTo>
                  <a:lnTo>
                    <a:pt x="1817" y="76"/>
                  </a:lnTo>
                  <a:lnTo>
                    <a:pt x="1826" y="82"/>
                  </a:lnTo>
                  <a:lnTo>
                    <a:pt x="1834" y="88"/>
                  </a:lnTo>
                  <a:lnTo>
                    <a:pt x="1841" y="93"/>
                  </a:lnTo>
                  <a:lnTo>
                    <a:pt x="1849" y="99"/>
                  </a:lnTo>
                  <a:lnTo>
                    <a:pt x="1858" y="105"/>
                  </a:lnTo>
                  <a:lnTo>
                    <a:pt x="1864" y="112"/>
                  </a:lnTo>
                  <a:lnTo>
                    <a:pt x="1872" y="118"/>
                  </a:lnTo>
                  <a:lnTo>
                    <a:pt x="1877" y="124"/>
                  </a:lnTo>
                  <a:lnTo>
                    <a:pt x="1885" y="131"/>
                  </a:lnTo>
                  <a:lnTo>
                    <a:pt x="1893" y="139"/>
                  </a:lnTo>
                  <a:lnTo>
                    <a:pt x="1898" y="147"/>
                  </a:lnTo>
                  <a:lnTo>
                    <a:pt x="1904" y="154"/>
                  </a:lnTo>
                  <a:lnTo>
                    <a:pt x="1912" y="162"/>
                  </a:lnTo>
                  <a:lnTo>
                    <a:pt x="1917" y="169"/>
                  </a:lnTo>
                  <a:lnTo>
                    <a:pt x="1921" y="177"/>
                  </a:lnTo>
                  <a:lnTo>
                    <a:pt x="1927" y="186"/>
                  </a:lnTo>
                  <a:lnTo>
                    <a:pt x="1932" y="194"/>
                  </a:lnTo>
                  <a:lnTo>
                    <a:pt x="1936" y="204"/>
                  </a:lnTo>
                  <a:lnTo>
                    <a:pt x="1942" y="213"/>
                  </a:lnTo>
                  <a:lnTo>
                    <a:pt x="1946" y="221"/>
                  </a:lnTo>
                  <a:lnTo>
                    <a:pt x="1950" y="232"/>
                  </a:lnTo>
                  <a:lnTo>
                    <a:pt x="1953" y="242"/>
                  </a:lnTo>
                  <a:lnTo>
                    <a:pt x="1957" y="251"/>
                  </a:lnTo>
                  <a:lnTo>
                    <a:pt x="1961" y="263"/>
                  </a:lnTo>
                  <a:lnTo>
                    <a:pt x="1965" y="272"/>
                  </a:lnTo>
                  <a:lnTo>
                    <a:pt x="1967" y="283"/>
                  </a:lnTo>
                  <a:lnTo>
                    <a:pt x="1970" y="293"/>
                  </a:lnTo>
                  <a:lnTo>
                    <a:pt x="1972" y="304"/>
                  </a:lnTo>
                  <a:lnTo>
                    <a:pt x="1974" y="318"/>
                  </a:lnTo>
                  <a:lnTo>
                    <a:pt x="1976" y="329"/>
                  </a:lnTo>
                  <a:lnTo>
                    <a:pt x="1976" y="340"/>
                  </a:lnTo>
                  <a:lnTo>
                    <a:pt x="1978" y="350"/>
                  </a:lnTo>
                  <a:lnTo>
                    <a:pt x="1978" y="361"/>
                  </a:lnTo>
                  <a:lnTo>
                    <a:pt x="1978" y="373"/>
                  </a:lnTo>
                  <a:lnTo>
                    <a:pt x="1980" y="384"/>
                  </a:lnTo>
                  <a:lnTo>
                    <a:pt x="1980" y="394"/>
                  </a:lnTo>
                  <a:lnTo>
                    <a:pt x="1980" y="405"/>
                  </a:lnTo>
                  <a:lnTo>
                    <a:pt x="1978" y="415"/>
                  </a:lnTo>
                  <a:lnTo>
                    <a:pt x="1978" y="426"/>
                  </a:lnTo>
                  <a:lnTo>
                    <a:pt x="1976" y="435"/>
                  </a:lnTo>
                  <a:lnTo>
                    <a:pt x="1976" y="445"/>
                  </a:lnTo>
                  <a:lnTo>
                    <a:pt x="1972" y="454"/>
                  </a:lnTo>
                  <a:lnTo>
                    <a:pt x="1970" y="464"/>
                  </a:lnTo>
                  <a:lnTo>
                    <a:pt x="1969" y="473"/>
                  </a:lnTo>
                  <a:lnTo>
                    <a:pt x="1967" y="483"/>
                  </a:lnTo>
                  <a:lnTo>
                    <a:pt x="1963" y="492"/>
                  </a:lnTo>
                  <a:lnTo>
                    <a:pt x="1961" y="500"/>
                  </a:lnTo>
                  <a:lnTo>
                    <a:pt x="1957" y="510"/>
                  </a:lnTo>
                  <a:lnTo>
                    <a:pt x="1955" y="519"/>
                  </a:lnTo>
                  <a:lnTo>
                    <a:pt x="1950" y="527"/>
                  </a:lnTo>
                  <a:lnTo>
                    <a:pt x="1946" y="534"/>
                  </a:lnTo>
                  <a:lnTo>
                    <a:pt x="1942" y="542"/>
                  </a:lnTo>
                  <a:lnTo>
                    <a:pt x="1938" y="551"/>
                  </a:lnTo>
                  <a:lnTo>
                    <a:pt x="1932" y="559"/>
                  </a:lnTo>
                  <a:lnTo>
                    <a:pt x="1927" y="567"/>
                  </a:lnTo>
                  <a:lnTo>
                    <a:pt x="1921" y="572"/>
                  </a:lnTo>
                  <a:lnTo>
                    <a:pt x="1917" y="580"/>
                  </a:lnTo>
                  <a:lnTo>
                    <a:pt x="1912" y="587"/>
                  </a:lnTo>
                  <a:lnTo>
                    <a:pt x="1906" y="595"/>
                  </a:lnTo>
                  <a:lnTo>
                    <a:pt x="1900" y="601"/>
                  </a:lnTo>
                  <a:lnTo>
                    <a:pt x="1894" y="608"/>
                  </a:lnTo>
                  <a:lnTo>
                    <a:pt x="1887" y="614"/>
                  </a:lnTo>
                  <a:lnTo>
                    <a:pt x="1881" y="620"/>
                  </a:lnTo>
                  <a:lnTo>
                    <a:pt x="1874" y="625"/>
                  </a:lnTo>
                  <a:lnTo>
                    <a:pt x="1866" y="631"/>
                  </a:lnTo>
                  <a:lnTo>
                    <a:pt x="1858" y="637"/>
                  </a:lnTo>
                  <a:lnTo>
                    <a:pt x="1851" y="643"/>
                  </a:lnTo>
                  <a:lnTo>
                    <a:pt x="1843" y="648"/>
                  </a:lnTo>
                  <a:lnTo>
                    <a:pt x="1836" y="654"/>
                  </a:lnTo>
                  <a:lnTo>
                    <a:pt x="1826" y="658"/>
                  </a:lnTo>
                  <a:lnTo>
                    <a:pt x="1818" y="662"/>
                  </a:lnTo>
                  <a:lnTo>
                    <a:pt x="1811" y="665"/>
                  </a:lnTo>
                  <a:lnTo>
                    <a:pt x="1801" y="671"/>
                  </a:lnTo>
                  <a:lnTo>
                    <a:pt x="1794" y="675"/>
                  </a:lnTo>
                  <a:lnTo>
                    <a:pt x="1784" y="679"/>
                  </a:lnTo>
                  <a:lnTo>
                    <a:pt x="1775" y="682"/>
                  </a:lnTo>
                  <a:lnTo>
                    <a:pt x="1765" y="686"/>
                  </a:lnTo>
                  <a:lnTo>
                    <a:pt x="1756" y="688"/>
                  </a:lnTo>
                  <a:lnTo>
                    <a:pt x="1746" y="692"/>
                  </a:lnTo>
                  <a:lnTo>
                    <a:pt x="1735" y="694"/>
                  </a:lnTo>
                  <a:lnTo>
                    <a:pt x="1725" y="698"/>
                  </a:lnTo>
                  <a:lnTo>
                    <a:pt x="1714" y="700"/>
                  </a:lnTo>
                  <a:lnTo>
                    <a:pt x="1704" y="701"/>
                  </a:lnTo>
                  <a:lnTo>
                    <a:pt x="1693" y="703"/>
                  </a:lnTo>
                  <a:lnTo>
                    <a:pt x="1684" y="707"/>
                  </a:lnTo>
                  <a:lnTo>
                    <a:pt x="1672" y="707"/>
                  </a:lnTo>
                  <a:lnTo>
                    <a:pt x="1661" y="709"/>
                  </a:lnTo>
                  <a:lnTo>
                    <a:pt x="1649" y="711"/>
                  </a:lnTo>
                  <a:lnTo>
                    <a:pt x="1640" y="711"/>
                  </a:lnTo>
                  <a:lnTo>
                    <a:pt x="1627" y="713"/>
                  </a:lnTo>
                  <a:lnTo>
                    <a:pt x="1615" y="713"/>
                  </a:lnTo>
                  <a:lnTo>
                    <a:pt x="1604" y="715"/>
                  </a:lnTo>
                  <a:lnTo>
                    <a:pt x="1592" y="715"/>
                  </a:lnTo>
                  <a:lnTo>
                    <a:pt x="1579" y="715"/>
                  </a:lnTo>
                  <a:lnTo>
                    <a:pt x="1568" y="713"/>
                  </a:lnTo>
                  <a:lnTo>
                    <a:pt x="1556" y="713"/>
                  </a:lnTo>
                  <a:lnTo>
                    <a:pt x="1547" y="711"/>
                  </a:lnTo>
                  <a:lnTo>
                    <a:pt x="1533" y="711"/>
                  </a:lnTo>
                  <a:lnTo>
                    <a:pt x="1524" y="709"/>
                  </a:lnTo>
                  <a:lnTo>
                    <a:pt x="1513" y="707"/>
                  </a:lnTo>
                  <a:lnTo>
                    <a:pt x="1503" y="705"/>
                  </a:lnTo>
                  <a:lnTo>
                    <a:pt x="1494" y="703"/>
                  </a:lnTo>
                  <a:lnTo>
                    <a:pt x="1484" y="700"/>
                  </a:lnTo>
                  <a:lnTo>
                    <a:pt x="1475" y="696"/>
                  </a:lnTo>
                  <a:lnTo>
                    <a:pt x="1465" y="694"/>
                  </a:lnTo>
                  <a:lnTo>
                    <a:pt x="1456" y="690"/>
                  </a:lnTo>
                  <a:lnTo>
                    <a:pt x="1446" y="686"/>
                  </a:lnTo>
                  <a:lnTo>
                    <a:pt x="1438" y="684"/>
                  </a:lnTo>
                  <a:lnTo>
                    <a:pt x="1431" y="681"/>
                  </a:lnTo>
                  <a:lnTo>
                    <a:pt x="1423" y="675"/>
                  </a:lnTo>
                  <a:lnTo>
                    <a:pt x="1414" y="671"/>
                  </a:lnTo>
                  <a:lnTo>
                    <a:pt x="1406" y="665"/>
                  </a:lnTo>
                  <a:lnTo>
                    <a:pt x="1399" y="662"/>
                  </a:lnTo>
                  <a:lnTo>
                    <a:pt x="1391" y="656"/>
                  </a:lnTo>
                  <a:lnTo>
                    <a:pt x="1385" y="652"/>
                  </a:lnTo>
                  <a:lnTo>
                    <a:pt x="1378" y="646"/>
                  </a:lnTo>
                  <a:lnTo>
                    <a:pt x="1372" y="643"/>
                  </a:lnTo>
                  <a:lnTo>
                    <a:pt x="1364" y="635"/>
                  </a:lnTo>
                  <a:lnTo>
                    <a:pt x="1359" y="629"/>
                  </a:lnTo>
                  <a:lnTo>
                    <a:pt x="1353" y="624"/>
                  </a:lnTo>
                  <a:lnTo>
                    <a:pt x="1347" y="618"/>
                  </a:lnTo>
                  <a:lnTo>
                    <a:pt x="1342" y="612"/>
                  </a:lnTo>
                  <a:lnTo>
                    <a:pt x="1336" y="606"/>
                  </a:lnTo>
                  <a:lnTo>
                    <a:pt x="1330" y="601"/>
                  </a:lnTo>
                  <a:lnTo>
                    <a:pt x="1326" y="595"/>
                  </a:lnTo>
                  <a:lnTo>
                    <a:pt x="1321" y="587"/>
                  </a:lnTo>
                  <a:lnTo>
                    <a:pt x="1317" y="582"/>
                  </a:lnTo>
                  <a:lnTo>
                    <a:pt x="1313" y="576"/>
                  </a:lnTo>
                  <a:lnTo>
                    <a:pt x="1307" y="570"/>
                  </a:lnTo>
                  <a:lnTo>
                    <a:pt x="1304" y="563"/>
                  </a:lnTo>
                  <a:lnTo>
                    <a:pt x="1300" y="557"/>
                  </a:lnTo>
                  <a:lnTo>
                    <a:pt x="1296" y="551"/>
                  </a:lnTo>
                  <a:lnTo>
                    <a:pt x="1292" y="544"/>
                  </a:lnTo>
                  <a:lnTo>
                    <a:pt x="1288" y="538"/>
                  </a:lnTo>
                  <a:lnTo>
                    <a:pt x="1286" y="530"/>
                  </a:lnTo>
                  <a:lnTo>
                    <a:pt x="1283" y="525"/>
                  </a:lnTo>
                  <a:lnTo>
                    <a:pt x="1281" y="519"/>
                  </a:lnTo>
                  <a:lnTo>
                    <a:pt x="1277" y="511"/>
                  </a:lnTo>
                  <a:lnTo>
                    <a:pt x="1275" y="506"/>
                  </a:lnTo>
                  <a:lnTo>
                    <a:pt x="1273" y="500"/>
                  </a:lnTo>
                  <a:lnTo>
                    <a:pt x="1271" y="494"/>
                  </a:lnTo>
                  <a:lnTo>
                    <a:pt x="1269" y="487"/>
                  </a:lnTo>
                  <a:lnTo>
                    <a:pt x="1267" y="481"/>
                  </a:lnTo>
                  <a:lnTo>
                    <a:pt x="1266" y="475"/>
                  </a:lnTo>
                  <a:lnTo>
                    <a:pt x="1264" y="470"/>
                  </a:lnTo>
                  <a:lnTo>
                    <a:pt x="1262" y="464"/>
                  </a:lnTo>
                  <a:lnTo>
                    <a:pt x="1262" y="458"/>
                  </a:lnTo>
                  <a:lnTo>
                    <a:pt x="1260" y="453"/>
                  </a:lnTo>
                  <a:lnTo>
                    <a:pt x="1260" y="447"/>
                  </a:lnTo>
                  <a:lnTo>
                    <a:pt x="1258" y="441"/>
                  </a:lnTo>
                  <a:lnTo>
                    <a:pt x="1258" y="437"/>
                  </a:lnTo>
                  <a:lnTo>
                    <a:pt x="1258" y="432"/>
                  </a:lnTo>
                  <a:lnTo>
                    <a:pt x="1258" y="428"/>
                  </a:lnTo>
                  <a:lnTo>
                    <a:pt x="1256" y="422"/>
                  </a:lnTo>
                  <a:lnTo>
                    <a:pt x="1256" y="418"/>
                  </a:lnTo>
                  <a:lnTo>
                    <a:pt x="1258" y="415"/>
                  </a:lnTo>
                  <a:lnTo>
                    <a:pt x="1258" y="411"/>
                  </a:lnTo>
                  <a:lnTo>
                    <a:pt x="1258" y="407"/>
                  </a:lnTo>
                  <a:lnTo>
                    <a:pt x="1258" y="401"/>
                  </a:lnTo>
                  <a:lnTo>
                    <a:pt x="1258" y="397"/>
                  </a:lnTo>
                  <a:lnTo>
                    <a:pt x="1258" y="394"/>
                  </a:lnTo>
                  <a:lnTo>
                    <a:pt x="1258" y="390"/>
                  </a:lnTo>
                  <a:lnTo>
                    <a:pt x="1260" y="386"/>
                  </a:lnTo>
                  <a:lnTo>
                    <a:pt x="1260" y="382"/>
                  </a:lnTo>
                  <a:lnTo>
                    <a:pt x="1260" y="378"/>
                  </a:lnTo>
                  <a:lnTo>
                    <a:pt x="1262" y="371"/>
                  </a:lnTo>
                  <a:lnTo>
                    <a:pt x="1262" y="363"/>
                  </a:lnTo>
                  <a:lnTo>
                    <a:pt x="1262" y="358"/>
                  </a:lnTo>
                  <a:lnTo>
                    <a:pt x="1264" y="352"/>
                  </a:lnTo>
                  <a:lnTo>
                    <a:pt x="1264" y="344"/>
                  </a:lnTo>
                  <a:lnTo>
                    <a:pt x="1266" y="339"/>
                  </a:lnTo>
                  <a:lnTo>
                    <a:pt x="1266" y="333"/>
                  </a:lnTo>
                  <a:lnTo>
                    <a:pt x="1267" y="327"/>
                  </a:lnTo>
                  <a:lnTo>
                    <a:pt x="1269" y="321"/>
                  </a:lnTo>
                  <a:lnTo>
                    <a:pt x="1269" y="316"/>
                  </a:lnTo>
                  <a:lnTo>
                    <a:pt x="1271" y="312"/>
                  </a:lnTo>
                  <a:lnTo>
                    <a:pt x="1271" y="306"/>
                  </a:lnTo>
                  <a:lnTo>
                    <a:pt x="1271" y="302"/>
                  </a:lnTo>
                  <a:lnTo>
                    <a:pt x="1273" y="299"/>
                  </a:lnTo>
                  <a:lnTo>
                    <a:pt x="1273" y="293"/>
                  </a:lnTo>
                  <a:lnTo>
                    <a:pt x="1275" y="291"/>
                  </a:lnTo>
                  <a:lnTo>
                    <a:pt x="1277" y="283"/>
                  </a:lnTo>
                  <a:lnTo>
                    <a:pt x="1279" y="278"/>
                  </a:lnTo>
                  <a:lnTo>
                    <a:pt x="1279" y="274"/>
                  </a:lnTo>
                  <a:lnTo>
                    <a:pt x="1281" y="270"/>
                  </a:lnTo>
                  <a:lnTo>
                    <a:pt x="1281" y="268"/>
                  </a:lnTo>
                  <a:lnTo>
                    <a:pt x="1281" y="268"/>
                  </a:lnTo>
                  <a:lnTo>
                    <a:pt x="1305" y="272"/>
                  </a:lnTo>
                  <a:lnTo>
                    <a:pt x="1304" y="272"/>
                  </a:lnTo>
                  <a:lnTo>
                    <a:pt x="1302" y="278"/>
                  </a:lnTo>
                  <a:lnTo>
                    <a:pt x="1302" y="282"/>
                  </a:lnTo>
                  <a:lnTo>
                    <a:pt x="1300" y="285"/>
                  </a:lnTo>
                  <a:lnTo>
                    <a:pt x="1300" y="291"/>
                  </a:lnTo>
                  <a:lnTo>
                    <a:pt x="1298" y="299"/>
                  </a:lnTo>
                  <a:lnTo>
                    <a:pt x="1298" y="301"/>
                  </a:lnTo>
                  <a:lnTo>
                    <a:pt x="1296" y="304"/>
                  </a:lnTo>
                  <a:lnTo>
                    <a:pt x="1296" y="308"/>
                  </a:lnTo>
                  <a:lnTo>
                    <a:pt x="1294" y="312"/>
                  </a:lnTo>
                  <a:lnTo>
                    <a:pt x="1294" y="316"/>
                  </a:lnTo>
                  <a:lnTo>
                    <a:pt x="1294" y="320"/>
                  </a:lnTo>
                  <a:lnTo>
                    <a:pt x="1292" y="323"/>
                  </a:lnTo>
                  <a:lnTo>
                    <a:pt x="1292" y="327"/>
                  </a:lnTo>
                  <a:lnTo>
                    <a:pt x="1292" y="333"/>
                  </a:lnTo>
                  <a:lnTo>
                    <a:pt x="1290" y="337"/>
                  </a:lnTo>
                  <a:lnTo>
                    <a:pt x="1290" y="340"/>
                  </a:lnTo>
                  <a:lnTo>
                    <a:pt x="1290" y="346"/>
                  </a:lnTo>
                  <a:lnTo>
                    <a:pt x="1290" y="350"/>
                  </a:lnTo>
                  <a:lnTo>
                    <a:pt x="1288" y="356"/>
                  </a:lnTo>
                  <a:lnTo>
                    <a:pt x="1288" y="361"/>
                  </a:lnTo>
                  <a:lnTo>
                    <a:pt x="1288" y="367"/>
                  </a:lnTo>
                  <a:lnTo>
                    <a:pt x="1288" y="371"/>
                  </a:lnTo>
                  <a:lnTo>
                    <a:pt x="1286" y="377"/>
                  </a:lnTo>
                  <a:lnTo>
                    <a:pt x="1286" y="380"/>
                  </a:lnTo>
                  <a:lnTo>
                    <a:pt x="1286" y="386"/>
                  </a:lnTo>
                  <a:lnTo>
                    <a:pt x="1286" y="392"/>
                  </a:lnTo>
                  <a:lnTo>
                    <a:pt x="1286" y="397"/>
                  </a:lnTo>
                  <a:lnTo>
                    <a:pt x="1286" y="401"/>
                  </a:lnTo>
                  <a:lnTo>
                    <a:pt x="1286" y="409"/>
                  </a:lnTo>
                  <a:lnTo>
                    <a:pt x="1286" y="415"/>
                  </a:lnTo>
                  <a:lnTo>
                    <a:pt x="1286" y="420"/>
                  </a:lnTo>
                  <a:lnTo>
                    <a:pt x="1286" y="426"/>
                  </a:lnTo>
                  <a:lnTo>
                    <a:pt x="1288" y="432"/>
                  </a:lnTo>
                  <a:lnTo>
                    <a:pt x="1288" y="437"/>
                  </a:lnTo>
                  <a:lnTo>
                    <a:pt x="1288" y="443"/>
                  </a:lnTo>
                  <a:lnTo>
                    <a:pt x="1290" y="449"/>
                  </a:lnTo>
                  <a:lnTo>
                    <a:pt x="1290" y="454"/>
                  </a:lnTo>
                  <a:lnTo>
                    <a:pt x="1290" y="460"/>
                  </a:lnTo>
                  <a:lnTo>
                    <a:pt x="1292" y="466"/>
                  </a:lnTo>
                  <a:lnTo>
                    <a:pt x="1292" y="472"/>
                  </a:lnTo>
                  <a:lnTo>
                    <a:pt x="1294" y="477"/>
                  </a:lnTo>
                  <a:lnTo>
                    <a:pt x="1296" y="483"/>
                  </a:lnTo>
                  <a:lnTo>
                    <a:pt x="1298" y="487"/>
                  </a:lnTo>
                  <a:lnTo>
                    <a:pt x="1300" y="492"/>
                  </a:lnTo>
                  <a:lnTo>
                    <a:pt x="1302" y="500"/>
                  </a:lnTo>
                  <a:lnTo>
                    <a:pt x="1302" y="504"/>
                  </a:lnTo>
                  <a:lnTo>
                    <a:pt x="1305" y="510"/>
                  </a:lnTo>
                  <a:lnTo>
                    <a:pt x="1307" y="515"/>
                  </a:lnTo>
                  <a:lnTo>
                    <a:pt x="1309" y="521"/>
                  </a:lnTo>
                  <a:lnTo>
                    <a:pt x="1311" y="527"/>
                  </a:lnTo>
                  <a:lnTo>
                    <a:pt x="1315" y="532"/>
                  </a:lnTo>
                  <a:lnTo>
                    <a:pt x="1317" y="538"/>
                  </a:lnTo>
                  <a:lnTo>
                    <a:pt x="1321" y="544"/>
                  </a:lnTo>
                  <a:lnTo>
                    <a:pt x="1324" y="548"/>
                  </a:lnTo>
                  <a:lnTo>
                    <a:pt x="1328" y="551"/>
                  </a:lnTo>
                  <a:lnTo>
                    <a:pt x="1330" y="557"/>
                  </a:lnTo>
                  <a:lnTo>
                    <a:pt x="1334" y="563"/>
                  </a:lnTo>
                  <a:lnTo>
                    <a:pt x="1338" y="567"/>
                  </a:lnTo>
                  <a:lnTo>
                    <a:pt x="1342" y="570"/>
                  </a:lnTo>
                  <a:lnTo>
                    <a:pt x="1343" y="574"/>
                  </a:lnTo>
                  <a:lnTo>
                    <a:pt x="1349" y="580"/>
                  </a:lnTo>
                  <a:lnTo>
                    <a:pt x="1351" y="584"/>
                  </a:lnTo>
                  <a:lnTo>
                    <a:pt x="1355" y="587"/>
                  </a:lnTo>
                  <a:lnTo>
                    <a:pt x="1359" y="593"/>
                  </a:lnTo>
                  <a:lnTo>
                    <a:pt x="1362" y="597"/>
                  </a:lnTo>
                  <a:lnTo>
                    <a:pt x="1366" y="601"/>
                  </a:lnTo>
                  <a:lnTo>
                    <a:pt x="1372" y="603"/>
                  </a:lnTo>
                  <a:lnTo>
                    <a:pt x="1376" y="606"/>
                  </a:lnTo>
                  <a:lnTo>
                    <a:pt x="1380" y="612"/>
                  </a:lnTo>
                  <a:lnTo>
                    <a:pt x="1383" y="614"/>
                  </a:lnTo>
                  <a:lnTo>
                    <a:pt x="1387" y="618"/>
                  </a:lnTo>
                  <a:lnTo>
                    <a:pt x="1393" y="620"/>
                  </a:lnTo>
                  <a:lnTo>
                    <a:pt x="1397" y="624"/>
                  </a:lnTo>
                  <a:lnTo>
                    <a:pt x="1400" y="627"/>
                  </a:lnTo>
                  <a:lnTo>
                    <a:pt x="1404" y="629"/>
                  </a:lnTo>
                  <a:lnTo>
                    <a:pt x="1410" y="631"/>
                  </a:lnTo>
                  <a:lnTo>
                    <a:pt x="1416" y="635"/>
                  </a:lnTo>
                  <a:lnTo>
                    <a:pt x="1419" y="637"/>
                  </a:lnTo>
                  <a:lnTo>
                    <a:pt x="1423" y="641"/>
                  </a:lnTo>
                  <a:lnTo>
                    <a:pt x="1429" y="643"/>
                  </a:lnTo>
                  <a:lnTo>
                    <a:pt x="1435" y="646"/>
                  </a:lnTo>
                  <a:lnTo>
                    <a:pt x="1438" y="648"/>
                  </a:lnTo>
                  <a:lnTo>
                    <a:pt x="1444" y="650"/>
                  </a:lnTo>
                  <a:lnTo>
                    <a:pt x="1450" y="652"/>
                  </a:lnTo>
                  <a:lnTo>
                    <a:pt x="1456" y="656"/>
                  </a:lnTo>
                  <a:lnTo>
                    <a:pt x="1459" y="656"/>
                  </a:lnTo>
                  <a:lnTo>
                    <a:pt x="1465" y="658"/>
                  </a:lnTo>
                  <a:lnTo>
                    <a:pt x="1471" y="660"/>
                  </a:lnTo>
                  <a:lnTo>
                    <a:pt x="1476" y="662"/>
                  </a:lnTo>
                  <a:lnTo>
                    <a:pt x="1480" y="663"/>
                  </a:lnTo>
                  <a:lnTo>
                    <a:pt x="1488" y="665"/>
                  </a:lnTo>
                  <a:lnTo>
                    <a:pt x="1492" y="665"/>
                  </a:lnTo>
                  <a:lnTo>
                    <a:pt x="1497" y="667"/>
                  </a:lnTo>
                  <a:lnTo>
                    <a:pt x="1503" y="669"/>
                  </a:lnTo>
                  <a:lnTo>
                    <a:pt x="1509" y="671"/>
                  </a:lnTo>
                  <a:lnTo>
                    <a:pt x="1514" y="671"/>
                  </a:lnTo>
                  <a:lnTo>
                    <a:pt x="1520" y="673"/>
                  </a:lnTo>
                  <a:lnTo>
                    <a:pt x="1528" y="673"/>
                  </a:lnTo>
                  <a:lnTo>
                    <a:pt x="1533" y="675"/>
                  </a:lnTo>
                  <a:lnTo>
                    <a:pt x="1539" y="675"/>
                  </a:lnTo>
                  <a:lnTo>
                    <a:pt x="1547" y="677"/>
                  </a:lnTo>
                  <a:lnTo>
                    <a:pt x="1552" y="677"/>
                  </a:lnTo>
                  <a:lnTo>
                    <a:pt x="1558" y="679"/>
                  </a:lnTo>
                  <a:lnTo>
                    <a:pt x="1564" y="679"/>
                  </a:lnTo>
                  <a:lnTo>
                    <a:pt x="1571" y="679"/>
                  </a:lnTo>
                  <a:lnTo>
                    <a:pt x="1577" y="681"/>
                  </a:lnTo>
                  <a:lnTo>
                    <a:pt x="1583" y="681"/>
                  </a:lnTo>
                  <a:lnTo>
                    <a:pt x="1590" y="681"/>
                  </a:lnTo>
                  <a:lnTo>
                    <a:pt x="1596" y="682"/>
                  </a:lnTo>
                  <a:lnTo>
                    <a:pt x="1604" y="682"/>
                  </a:lnTo>
                  <a:lnTo>
                    <a:pt x="1609" y="682"/>
                  </a:lnTo>
                  <a:lnTo>
                    <a:pt x="1617" y="682"/>
                  </a:lnTo>
                  <a:lnTo>
                    <a:pt x="1623" y="682"/>
                  </a:lnTo>
                  <a:lnTo>
                    <a:pt x="1630" y="682"/>
                  </a:lnTo>
                  <a:lnTo>
                    <a:pt x="1636" y="682"/>
                  </a:lnTo>
                  <a:lnTo>
                    <a:pt x="1644" y="682"/>
                  </a:lnTo>
                  <a:lnTo>
                    <a:pt x="1651" y="684"/>
                  </a:lnTo>
                  <a:lnTo>
                    <a:pt x="1657" y="682"/>
                  </a:lnTo>
                  <a:lnTo>
                    <a:pt x="1665" y="682"/>
                  </a:lnTo>
                  <a:lnTo>
                    <a:pt x="1672" y="681"/>
                  </a:lnTo>
                  <a:lnTo>
                    <a:pt x="1680" y="681"/>
                  </a:lnTo>
                  <a:lnTo>
                    <a:pt x="1685" y="681"/>
                  </a:lnTo>
                  <a:lnTo>
                    <a:pt x="1693" y="679"/>
                  </a:lnTo>
                  <a:lnTo>
                    <a:pt x="1701" y="679"/>
                  </a:lnTo>
                  <a:lnTo>
                    <a:pt x="1708" y="677"/>
                  </a:lnTo>
                  <a:lnTo>
                    <a:pt x="1714" y="675"/>
                  </a:lnTo>
                  <a:lnTo>
                    <a:pt x="1722" y="673"/>
                  </a:lnTo>
                  <a:lnTo>
                    <a:pt x="1729" y="671"/>
                  </a:lnTo>
                  <a:lnTo>
                    <a:pt x="1737" y="669"/>
                  </a:lnTo>
                  <a:lnTo>
                    <a:pt x="1742" y="667"/>
                  </a:lnTo>
                  <a:lnTo>
                    <a:pt x="1750" y="665"/>
                  </a:lnTo>
                  <a:lnTo>
                    <a:pt x="1758" y="663"/>
                  </a:lnTo>
                  <a:lnTo>
                    <a:pt x="1765" y="660"/>
                  </a:lnTo>
                  <a:lnTo>
                    <a:pt x="1771" y="658"/>
                  </a:lnTo>
                  <a:lnTo>
                    <a:pt x="1777" y="654"/>
                  </a:lnTo>
                  <a:lnTo>
                    <a:pt x="1784" y="650"/>
                  </a:lnTo>
                  <a:lnTo>
                    <a:pt x="1790" y="648"/>
                  </a:lnTo>
                  <a:lnTo>
                    <a:pt x="1798" y="644"/>
                  </a:lnTo>
                  <a:lnTo>
                    <a:pt x="1803" y="641"/>
                  </a:lnTo>
                  <a:lnTo>
                    <a:pt x="1811" y="637"/>
                  </a:lnTo>
                  <a:lnTo>
                    <a:pt x="1817" y="633"/>
                  </a:lnTo>
                  <a:lnTo>
                    <a:pt x="1824" y="627"/>
                  </a:lnTo>
                  <a:lnTo>
                    <a:pt x="1830" y="624"/>
                  </a:lnTo>
                  <a:lnTo>
                    <a:pt x="1836" y="620"/>
                  </a:lnTo>
                  <a:lnTo>
                    <a:pt x="1841" y="616"/>
                  </a:lnTo>
                  <a:lnTo>
                    <a:pt x="1847" y="610"/>
                  </a:lnTo>
                  <a:lnTo>
                    <a:pt x="1853" y="605"/>
                  </a:lnTo>
                  <a:lnTo>
                    <a:pt x="1858" y="601"/>
                  </a:lnTo>
                  <a:lnTo>
                    <a:pt x="1866" y="595"/>
                  </a:lnTo>
                  <a:lnTo>
                    <a:pt x="1870" y="589"/>
                  </a:lnTo>
                  <a:lnTo>
                    <a:pt x="1875" y="584"/>
                  </a:lnTo>
                  <a:lnTo>
                    <a:pt x="1879" y="578"/>
                  </a:lnTo>
                  <a:lnTo>
                    <a:pt x="1885" y="572"/>
                  </a:lnTo>
                  <a:lnTo>
                    <a:pt x="1889" y="565"/>
                  </a:lnTo>
                  <a:lnTo>
                    <a:pt x="1894" y="559"/>
                  </a:lnTo>
                  <a:lnTo>
                    <a:pt x="1898" y="551"/>
                  </a:lnTo>
                  <a:lnTo>
                    <a:pt x="1904" y="546"/>
                  </a:lnTo>
                  <a:lnTo>
                    <a:pt x="1906" y="538"/>
                  </a:lnTo>
                  <a:lnTo>
                    <a:pt x="1912" y="530"/>
                  </a:lnTo>
                  <a:lnTo>
                    <a:pt x="1913" y="523"/>
                  </a:lnTo>
                  <a:lnTo>
                    <a:pt x="1919" y="515"/>
                  </a:lnTo>
                  <a:lnTo>
                    <a:pt x="1921" y="508"/>
                  </a:lnTo>
                  <a:lnTo>
                    <a:pt x="1925" y="500"/>
                  </a:lnTo>
                  <a:lnTo>
                    <a:pt x="1929" y="491"/>
                  </a:lnTo>
                  <a:lnTo>
                    <a:pt x="1932" y="483"/>
                  </a:lnTo>
                  <a:lnTo>
                    <a:pt x="1934" y="473"/>
                  </a:lnTo>
                  <a:lnTo>
                    <a:pt x="1936" y="466"/>
                  </a:lnTo>
                  <a:lnTo>
                    <a:pt x="1938" y="456"/>
                  </a:lnTo>
                  <a:lnTo>
                    <a:pt x="1940" y="447"/>
                  </a:lnTo>
                  <a:lnTo>
                    <a:pt x="1942" y="437"/>
                  </a:lnTo>
                  <a:lnTo>
                    <a:pt x="1944" y="428"/>
                  </a:lnTo>
                  <a:lnTo>
                    <a:pt x="1944" y="418"/>
                  </a:lnTo>
                  <a:lnTo>
                    <a:pt x="1946" y="409"/>
                  </a:lnTo>
                  <a:lnTo>
                    <a:pt x="1946" y="397"/>
                  </a:lnTo>
                  <a:lnTo>
                    <a:pt x="1948" y="388"/>
                  </a:lnTo>
                  <a:lnTo>
                    <a:pt x="1948" y="377"/>
                  </a:lnTo>
                  <a:lnTo>
                    <a:pt x="1948" y="367"/>
                  </a:lnTo>
                  <a:lnTo>
                    <a:pt x="1948" y="356"/>
                  </a:lnTo>
                  <a:lnTo>
                    <a:pt x="1946" y="344"/>
                  </a:lnTo>
                  <a:lnTo>
                    <a:pt x="1946" y="333"/>
                  </a:lnTo>
                  <a:lnTo>
                    <a:pt x="1944" y="321"/>
                  </a:lnTo>
                  <a:lnTo>
                    <a:pt x="1942" y="310"/>
                  </a:lnTo>
                  <a:lnTo>
                    <a:pt x="1940" y="299"/>
                  </a:lnTo>
                  <a:lnTo>
                    <a:pt x="1938" y="287"/>
                  </a:lnTo>
                  <a:lnTo>
                    <a:pt x="1936" y="276"/>
                  </a:lnTo>
                  <a:lnTo>
                    <a:pt x="1932" y="264"/>
                  </a:lnTo>
                  <a:lnTo>
                    <a:pt x="1929" y="255"/>
                  </a:lnTo>
                  <a:lnTo>
                    <a:pt x="1925" y="245"/>
                  </a:lnTo>
                  <a:lnTo>
                    <a:pt x="1921" y="236"/>
                  </a:lnTo>
                  <a:lnTo>
                    <a:pt x="1915" y="224"/>
                  </a:lnTo>
                  <a:lnTo>
                    <a:pt x="1912" y="217"/>
                  </a:lnTo>
                  <a:lnTo>
                    <a:pt x="1906" y="205"/>
                  </a:lnTo>
                  <a:lnTo>
                    <a:pt x="1900" y="198"/>
                  </a:lnTo>
                  <a:lnTo>
                    <a:pt x="1894" y="188"/>
                  </a:lnTo>
                  <a:lnTo>
                    <a:pt x="1889" y="179"/>
                  </a:lnTo>
                  <a:lnTo>
                    <a:pt x="1881" y="171"/>
                  </a:lnTo>
                  <a:lnTo>
                    <a:pt x="1875" y="164"/>
                  </a:lnTo>
                  <a:lnTo>
                    <a:pt x="1868" y="156"/>
                  </a:lnTo>
                  <a:lnTo>
                    <a:pt x="1860" y="148"/>
                  </a:lnTo>
                  <a:lnTo>
                    <a:pt x="1851" y="141"/>
                  </a:lnTo>
                  <a:lnTo>
                    <a:pt x="1843" y="133"/>
                  </a:lnTo>
                  <a:lnTo>
                    <a:pt x="1836" y="126"/>
                  </a:lnTo>
                  <a:lnTo>
                    <a:pt x="1826" y="120"/>
                  </a:lnTo>
                  <a:lnTo>
                    <a:pt x="1818" y="112"/>
                  </a:lnTo>
                  <a:lnTo>
                    <a:pt x="1809" y="107"/>
                  </a:lnTo>
                  <a:lnTo>
                    <a:pt x="1799" y="101"/>
                  </a:lnTo>
                  <a:lnTo>
                    <a:pt x="1790" y="95"/>
                  </a:lnTo>
                  <a:lnTo>
                    <a:pt x="1780" y="90"/>
                  </a:lnTo>
                  <a:lnTo>
                    <a:pt x="1771" y="84"/>
                  </a:lnTo>
                  <a:lnTo>
                    <a:pt x="1760" y="80"/>
                  </a:lnTo>
                  <a:lnTo>
                    <a:pt x="1750" y="74"/>
                  </a:lnTo>
                  <a:lnTo>
                    <a:pt x="1739" y="71"/>
                  </a:lnTo>
                  <a:lnTo>
                    <a:pt x="1729" y="67"/>
                  </a:lnTo>
                  <a:lnTo>
                    <a:pt x="1716" y="61"/>
                  </a:lnTo>
                  <a:lnTo>
                    <a:pt x="1704" y="57"/>
                  </a:lnTo>
                  <a:lnTo>
                    <a:pt x="1693" y="53"/>
                  </a:lnTo>
                  <a:lnTo>
                    <a:pt x="1682" y="52"/>
                  </a:lnTo>
                  <a:lnTo>
                    <a:pt x="1670" y="48"/>
                  </a:lnTo>
                  <a:lnTo>
                    <a:pt x="1659" y="44"/>
                  </a:lnTo>
                  <a:lnTo>
                    <a:pt x="1646" y="42"/>
                  </a:lnTo>
                  <a:lnTo>
                    <a:pt x="1634" y="40"/>
                  </a:lnTo>
                  <a:lnTo>
                    <a:pt x="1621" y="36"/>
                  </a:lnTo>
                  <a:lnTo>
                    <a:pt x="1608" y="34"/>
                  </a:lnTo>
                  <a:lnTo>
                    <a:pt x="1596" y="33"/>
                  </a:lnTo>
                  <a:lnTo>
                    <a:pt x="1583" y="31"/>
                  </a:lnTo>
                  <a:lnTo>
                    <a:pt x="1570" y="29"/>
                  </a:lnTo>
                  <a:lnTo>
                    <a:pt x="1558" y="29"/>
                  </a:lnTo>
                  <a:lnTo>
                    <a:pt x="1545" y="27"/>
                  </a:lnTo>
                  <a:lnTo>
                    <a:pt x="1532" y="27"/>
                  </a:lnTo>
                  <a:lnTo>
                    <a:pt x="1518" y="25"/>
                  </a:lnTo>
                  <a:lnTo>
                    <a:pt x="1505" y="25"/>
                  </a:lnTo>
                  <a:lnTo>
                    <a:pt x="1492" y="25"/>
                  </a:lnTo>
                  <a:lnTo>
                    <a:pt x="1478" y="25"/>
                  </a:lnTo>
                  <a:lnTo>
                    <a:pt x="1465" y="25"/>
                  </a:lnTo>
                  <a:lnTo>
                    <a:pt x="1452" y="25"/>
                  </a:lnTo>
                  <a:lnTo>
                    <a:pt x="1437" y="27"/>
                  </a:lnTo>
                  <a:lnTo>
                    <a:pt x="1423" y="27"/>
                  </a:lnTo>
                  <a:lnTo>
                    <a:pt x="1410" y="29"/>
                  </a:lnTo>
                  <a:lnTo>
                    <a:pt x="1397" y="31"/>
                  </a:lnTo>
                  <a:lnTo>
                    <a:pt x="1383" y="31"/>
                  </a:lnTo>
                  <a:lnTo>
                    <a:pt x="1370" y="33"/>
                  </a:lnTo>
                  <a:lnTo>
                    <a:pt x="1357" y="34"/>
                  </a:lnTo>
                  <a:lnTo>
                    <a:pt x="1343" y="38"/>
                  </a:lnTo>
                  <a:lnTo>
                    <a:pt x="1328" y="40"/>
                  </a:lnTo>
                  <a:lnTo>
                    <a:pt x="1315" y="44"/>
                  </a:lnTo>
                  <a:lnTo>
                    <a:pt x="1313" y="44"/>
                  </a:lnTo>
                  <a:lnTo>
                    <a:pt x="1309" y="44"/>
                  </a:lnTo>
                  <a:lnTo>
                    <a:pt x="1307" y="44"/>
                  </a:lnTo>
                  <a:lnTo>
                    <a:pt x="1304" y="46"/>
                  </a:lnTo>
                  <a:lnTo>
                    <a:pt x="1300" y="46"/>
                  </a:lnTo>
                  <a:lnTo>
                    <a:pt x="1294" y="48"/>
                  </a:lnTo>
                  <a:lnTo>
                    <a:pt x="1290" y="48"/>
                  </a:lnTo>
                  <a:lnTo>
                    <a:pt x="1285" y="50"/>
                  </a:lnTo>
                  <a:lnTo>
                    <a:pt x="1279" y="52"/>
                  </a:lnTo>
                  <a:lnTo>
                    <a:pt x="1271" y="53"/>
                  </a:lnTo>
                  <a:lnTo>
                    <a:pt x="1266" y="55"/>
                  </a:lnTo>
                  <a:lnTo>
                    <a:pt x="1258" y="57"/>
                  </a:lnTo>
                  <a:lnTo>
                    <a:pt x="1250" y="59"/>
                  </a:lnTo>
                  <a:lnTo>
                    <a:pt x="1243" y="63"/>
                  </a:lnTo>
                  <a:lnTo>
                    <a:pt x="1239" y="63"/>
                  </a:lnTo>
                  <a:lnTo>
                    <a:pt x="1235" y="65"/>
                  </a:lnTo>
                  <a:lnTo>
                    <a:pt x="1231" y="67"/>
                  </a:lnTo>
                  <a:lnTo>
                    <a:pt x="1228" y="69"/>
                  </a:lnTo>
                  <a:lnTo>
                    <a:pt x="1222" y="69"/>
                  </a:lnTo>
                  <a:lnTo>
                    <a:pt x="1218" y="71"/>
                  </a:lnTo>
                  <a:lnTo>
                    <a:pt x="1214" y="72"/>
                  </a:lnTo>
                  <a:lnTo>
                    <a:pt x="1210" y="74"/>
                  </a:lnTo>
                  <a:lnTo>
                    <a:pt x="1205" y="76"/>
                  </a:lnTo>
                  <a:lnTo>
                    <a:pt x="1201" y="78"/>
                  </a:lnTo>
                  <a:lnTo>
                    <a:pt x="1197" y="80"/>
                  </a:lnTo>
                  <a:lnTo>
                    <a:pt x="1193" y="82"/>
                  </a:lnTo>
                  <a:lnTo>
                    <a:pt x="1188" y="84"/>
                  </a:lnTo>
                  <a:lnTo>
                    <a:pt x="1184" y="86"/>
                  </a:lnTo>
                  <a:lnTo>
                    <a:pt x="1180" y="88"/>
                  </a:lnTo>
                  <a:lnTo>
                    <a:pt x="1176" y="91"/>
                  </a:lnTo>
                  <a:lnTo>
                    <a:pt x="1171" y="93"/>
                  </a:lnTo>
                  <a:lnTo>
                    <a:pt x="1167" y="95"/>
                  </a:lnTo>
                  <a:lnTo>
                    <a:pt x="1161" y="97"/>
                  </a:lnTo>
                  <a:lnTo>
                    <a:pt x="1157" y="99"/>
                  </a:lnTo>
                  <a:lnTo>
                    <a:pt x="1152" y="101"/>
                  </a:lnTo>
                  <a:lnTo>
                    <a:pt x="1148" y="105"/>
                  </a:lnTo>
                  <a:lnTo>
                    <a:pt x="1142" y="107"/>
                  </a:lnTo>
                  <a:lnTo>
                    <a:pt x="1138" y="110"/>
                  </a:lnTo>
                  <a:lnTo>
                    <a:pt x="1134" y="112"/>
                  </a:lnTo>
                  <a:lnTo>
                    <a:pt x="1131" y="114"/>
                  </a:lnTo>
                  <a:lnTo>
                    <a:pt x="1125" y="118"/>
                  </a:lnTo>
                  <a:lnTo>
                    <a:pt x="1121" y="120"/>
                  </a:lnTo>
                  <a:lnTo>
                    <a:pt x="1117" y="124"/>
                  </a:lnTo>
                  <a:lnTo>
                    <a:pt x="1114" y="128"/>
                  </a:lnTo>
                  <a:lnTo>
                    <a:pt x="1110" y="129"/>
                  </a:lnTo>
                  <a:lnTo>
                    <a:pt x="1104" y="133"/>
                  </a:lnTo>
                  <a:lnTo>
                    <a:pt x="1100" y="135"/>
                  </a:lnTo>
                  <a:lnTo>
                    <a:pt x="1096" y="139"/>
                  </a:lnTo>
                  <a:lnTo>
                    <a:pt x="1091" y="141"/>
                  </a:lnTo>
                  <a:lnTo>
                    <a:pt x="1087" y="145"/>
                  </a:lnTo>
                  <a:lnTo>
                    <a:pt x="1081" y="148"/>
                  </a:lnTo>
                  <a:lnTo>
                    <a:pt x="1077" y="152"/>
                  </a:lnTo>
                  <a:lnTo>
                    <a:pt x="1074" y="154"/>
                  </a:lnTo>
                  <a:lnTo>
                    <a:pt x="1068" y="158"/>
                  </a:lnTo>
                  <a:lnTo>
                    <a:pt x="1064" y="160"/>
                  </a:lnTo>
                  <a:lnTo>
                    <a:pt x="1058" y="164"/>
                  </a:lnTo>
                  <a:lnTo>
                    <a:pt x="1055" y="167"/>
                  </a:lnTo>
                  <a:lnTo>
                    <a:pt x="1051" y="169"/>
                  </a:lnTo>
                  <a:lnTo>
                    <a:pt x="1045" y="173"/>
                  </a:lnTo>
                  <a:lnTo>
                    <a:pt x="1039" y="177"/>
                  </a:lnTo>
                  <a:lnTo>
                    <a:pt x="1036" y="179"/>
                  </a:lnTo>
                  <a:lnTo>
                    <a:pt x="1032" y="183"/>
                  </a:lnTo>
                  <a:lnTo>
                    <a:pt x="1026" y="186"/>
                  </a:lnTo>
                  <a:lnTo>
                    <a:pt x="1020" y="190"/>
                  </a:lnTo>
                  <a:lnTo>
                    <a:pt x="1015" y="192"/>
                  </a:lnTo>
                  <a:lnTo>
                    <a:pt x="1011" y="196"/>
                  </a:lnTo>
                  <a:lnTo>
                    <a:pt x="1005" y="198"/>
                  </a:lnTo>
                  <a:lnTo>
                    <a:pt x="1000" y="202"/>
                  </a:lnTo>
                  <a:lnTo>
                    <a:pt x="996" y="205"/>
                  </a:lnTo>
                  <a:lnTo>
                    <a:pt x="990" y="209"/>
                  </a:lnTo>
                  <a:lnTo>
                    <a:pt x="984" y="211"/>
                  </a:lnTo>
                  <a:lnTo>
                    <a:pt x="980" y="215"/>
                  </a:lnTo>
                  <a:lnTo>
                    <a:pt x="975" y="219"/>
                  </a:lnTo>
                  <a:lnTo>
                    <a:pt x="969" y="221"/>
                  </a:lnTo>
                  <a:lnTo>
                    <a:pt x="963" y="224"/>
                  </a:lnTo>
                  <a:lnTo>
                    <a:pt x="960" y="228"/>
                  </a:lnTo>
                  <a:lnTo>
                    <a:pt x="954" y="232"/>
                  </a:lnTo>
                  <a:lnTo>
                    <a:pt x="948" y="234"/>
                  </a:lnTo>
                  <a:lnTo>
                    <a:pt x="942" y="238"/>
                  </a:lnTo>
                  <a:lnTo>
                    <a:pt x="937" y="240"/>
                  </a:lnTo>
                  <a:lnTo>
                    <a:pt x="931" y="244"/>
                  </a:lnTo>
                  <a:lnTo>
                    <a:pt x="927" y="247"/>
                  </a:lnTo>
                  <a:lnTo>
                    <a:pt x="922" y="249"/>
                  </a:lnTo>
                  <a:lnTo>
                    <a:pt x="916" y="253"/>
                  </a:lnTo>
                  <a:lnTo>
                    <a:pt x="910" y="255"/>
                  </a:lnTo>
                  <a:lnTo>
                    <a:pt x="904" y="259"/>
                  </a:lnTo>
                  <a:lnTo>
                    <a:pt x="899" y="261"/>
                  </a:lnTo>
                  <a:lnTo>
                    <a:pt x="893" y="264"/>
                  </a:lnTo>
                  <a:lnTo>
                    <a:pt x="887" y="266"/>
                  </a:lnTo>
                  <a:lnTo>
                    <a:pt x="884" y="270"/>
                  </a:lnTo>
                  <a:lnTo>
                    <a:pt x="878" y="272"/>
                  </a:lnTo>
                  <a:lnTo>
                    <a:pt x="872" y="276"/>
                  </a:lnTo>
                  <a:lnTo>
                    <a:pt x="866" y="278"/>
                  </a:lnTo>
                  <a:lnTo>
                    <a:pt x="861" y="282"/>
                  </a:lnTo>
                  <a:lnTo>
                    <a:pt x="855" y="283"/>
                  </a:lnTo>
                  <a:lnTo>
                    <a:pt x="849" y="285"/>
                  </a:lnTo>
                  <a:lnTo>
                    <a:pt x="844" y="289"/>
                  </a:lnTo>
                  <a:lnTo>
                    <a:pt x="838" y="291"/>
                  </a:lnTo>
                  <a:lnTo>
                    <a:pt x="832" y="293"/>
                  </a:lnTo>
                  <a:lnTo>
                    <a:pt x="827" y="297"/>
                  </a:lnTo>
                  <a:lnTo>
                    <a:pt x="821" y="299"/>
                  </a:lnTo>
                  <a:lnTo>
                    <a:pt x="815" y="301"/>
                  </a:lnTo>
                  <a:lnTo>
                    <a:pt x="809" y="304"/>
                  </a:lnTo>
                  <a:lnTo>
                    <a:pt x="804" y="306"/>
                  </a:lnTo>
                  <a:lnTo>
                    <a:pt x="798" y="308"/>
                  </a:lnTo>
                  <a:lnTo>
                    <a:pt x="794" y="312"/>
                  </a:lnTo>
                  <a:lnTo>
                    <a:pt x="789" y="314"/>
                  </a:lnTo>
                  <a:lnTo>
                    <a:pt x="783" y="316"/>
                  </a:lnTo>
                  <a:lnTo>
                    <a:pt x="777" y="318"/>
                  </a:lnTo>
                  <a:lnTo>
                    <a:pt x="771" y="320"/>
                  </a:lnTo>
                  <a:lnTo>
                    <a:pt x="766" y="321"/>
                  </a:lnTo>
                  <a:lnTo>
                    <a:pt x="760" y="323"/>
                  </a:lnTo>
                  <a:lnTo>
                    <a:pt x="754" y="325"/>
                  </a:lnTo>
                  <a:lnTo>
                    <a:pt x="749" y="327"/>
                  </a:lnTo>
                  <a:lnTo>
                    <a:pt x="743" y="329"/>
                  </a:lnTo>
                  <a:lnTo>
                    <a:pt x="739" y="331"/>
                  </a:lnTo>
                  <a:lnTo>
                    <a:pt x="733" y="333"/>
                  </a:lnTo>
                  <a:lnTo>
                    <a:pt x="728" y="335"/>
                  </a:lnTo>
                  <a:lnTo>
                    <a:pt x="722" y="335"/>
                  </a:lnTo>
                  <a:lnTo>
                    <a:pt x="718" y="337"/>
                  </a:lnTo>
                  <a:lnTo>
                    <a:pt x="713" y="339"/>
                  </a:lnTo>
                  <a:lnTo>
                    <a:pt x="707" y="340"/>
                  </a:lnTo>
                  <a:lnTo>
                    <a:pt x="701" y="342"/>
                  </a:lnTo>
                  <a:lnTo>
                    <a:pt x="697" y="342"/>
                  </a:lnTo>
                  <a:lnTo>
                    <a:pt x="692" y="344"/>
                  </a:lnTo>
                  <a:lnTo>
                    <a:pt x="688" y="346"/>
                  </a:lnTo>
                  <a:lnTo>
                    <a:pt x="682" y="348"/>
                  </a:lnTo>
                  <a:lnTo>
                    <a:pt x="678" y="348"/>
                  </a:lnTo>
                  <a:lnTo>
                    <a:pt x="673" y="350"/>
                  </a:lnTo>
                  <a:lnTo>
                    <a:pt x="667" y="352"/>
                  </a:lnTo>
                  <a:lnTo>
                    <a:pt x="663" y="352"/>
                  </a:lnTo>
                  <a:lnTo>
                    <a:pt x="657" y="354"/>
                  </a:lnTo>
                  <a:lnTo>
                    <a:pt x="654" y="356"/>
                  </a:lnTo>
                  <a:lnTo>
                    <a:pt x="650" y="358"/>
                  </a:lnTo>
                  <a:lnTo>
                    <a:pt x="644" y="358"/>
                  </a:lnTo>
                  <a:lnTo>
                    <a:pt x="638" y="359"/>
                  </a:lnTo>
                  <a:lnTo>
                    <a:pt x="635" y="359"/>
                  </a:lnTo>
                  <a:lnTo>
                    <a:pt x="631" y="361"/>
                  </a:lnTo>
                  <a:lnTo>
                    <a:pt x="625" y="361"/>
                  </a:lnTo>
                  <a:lnTo>
                    <a:pt x="621" y="363"/>
                  </a:lnTo>
                  <a:lnTo>
                    <a:pt x="616" y="365"/>
                  </a:lnTo>
                  <a:lnTo>
                    <a:pt x="612" y="367"/>
                  </a:lnTo>
                  <a:lnTo>
                    <a:pt x="606" y="367"/>
                  </a:lnTo>
                  <a:lnTo>
                    <a:pt x="602" y="367"/>
                  </a:lnTo>
                  <a:lnTo>
                    <a:pt x="597" y="369"/>
                  </a:lnTo>
                  <a:lnTo>
                    <a:pt x="593" y="369"/>
                  </a:lnTo>
                  <a:lnTo>
                    <a:pt x="587" y="371"/>
                  </a:lnTo>
                  <a:lnTo>
                    <a:pt x="581" y="371"/>
                  </a:lnTo>
                  <a:lnTo>
                    <a:pt x="578" y="371"/>
                  </a:lnTo>
                  <a:lnTo>
                    <a:pt x="574" y="373"/>
                  </a:lnTo>
                  <a:lnTo>
                    <a:pt x="568" y="373"/>
                  </a:lnTo>
                  <a:lnTo>
                    <a:pt x="562" y="375"/>
                  </a:lnTo>
                  <a:lnTo>
                    <a:pt x="559" y="375"/>
                  </a:lnTo>
                  <a:lnTo>
                    <a:pt x="553" y="377"/>
                  </a:lnTo>
                  <a:lnTo>
                    <a:pt x="547" y="377"/>
                  </a:lnTo>
                  <a:lnTo>
                    <a:pt x="543" y="377"/>
                  </a:lnTo>
                  <a:lnTo>
                    <a:pt x="538" y="378"/>
                  </a:lnTo>
                  <a:lnTo>
                    <a:pt x="534" y="378"/>
                  </a:lnTo>
                  <a:lnTo>
                    <a:pt x="528" y="378"/>
                  </a:lnTo>
                  <a:lnTo>
                    <a:pt x="523" y="380"/>
                  </a:lnTo>
                  <a:lnTo>
                    <a:pt x="517" y="380"/>
                  </a:lnTo>
                  <a:lnTo>
                    <a:pt x="513" y="380"/>
                  </a:lnTo>
                  <a:lnTo>
                    <a:pt x="507" y="380"/>
                  </a:lnTo>
                  <a:lnTo>
                    <a:pt x="502" y="382"/>
                  </a:lnTo>
                  <a:lnTo>
                    <a:pt x="496" y="382"/>
                  </a:lnTo>
                  <a:lnTo>
                    <a:pt x="490" y="384"/>
                  </a:lnTo>
                  <a:lnTo>
                    <a:pt x="485" y="384"/>
                  </a:lnTo>
                  <a:lnTo>
                    <a:pt x="479" y="384"/>
                  </a:lnTo>
                  <a:lnTo>
                    <a:pt x="473" y="384"/>
                  </a:lnTo>
                  <a:lnTo>
                    <a:pt x="469" y="386"/>
                  </a:lnTo>
                  <a:lnTo>
                    <a:pt x="462" y="386"/>
                  </a:lnTo>
                  <a:lnTo>
                    <a:pt x="456" y="386"/>
                  </a:lnTo>
                  <a:lnTo>
                    <a:pt x="450" y="388"/>
                  </a:lnTo>
                  <a:lnTo>
                    <a:pt x="447" y="388"/>
                  </a:lnTo>
                  <a:lnTo>
                    <a:pt x="439" y="388"/>
                  </a:lnTo>
                  <a:lnTo>
                    <a:pt x="433" y="388"/>
                  </a:lnTo>
                  <a:lnTo>
                    <a:pt x="426" y="390"/>
                  </a:lnTo>
                  <a:lnTo>
                    <a:pt x="420" y="390"/>
                  </a:lnTo>
                  <a:lnTo>
                    <a:pt x="412" y="390"/>
                  </a:lnTo>
                  <a:lnTo>
                    <a:pt x="407" y="390"/>
                  </a:lnTo>
                  <a:lnTo>
                    <a:pt x="401" y="392"/>
                  </a:lnTo>
                  <a:lnTo>
                    <a:pt x="395" y="392"/>
                  </a:lnTo>
                  <a:lnTo>
                    <a:pt x="388" y="392"/>
                  </a:lnTo>
                  <a:lnTo>
                    <a:pt x="382" y="394"/>
                  </a:lnTo>
                  <a:lnTo>
                    <a:pt x="374" y="394"/>
                  </a:lnTo>
                  <a:lnTo>
                    <a:pt x="369" y="396"/>
                  </a:lnTo>
                  <a:lnTo>
                    <a:pt x="361" y="397"/>
                  </a:lnTo>
                  <a:lnTo>
                    <a:pt x="355" y="397"/>
                  </a:lnTo>
                  <a:lnTo>
                    <a:pt x="348" y="399"/>
                  </a:lnTo>
                  <a:lnTo>
                    <a:pt x="342" y="401"/>
                  </a:lnTo>
                  <a:lnTo>
                    <a:pt x="334" y="401"/>
                  </a:lnTo>
                  <a:lnTo>
                    <a:pt x="329" y="403"/>
                  </a:lnTo>
                  <a:lnTo>
                    <a:pt x="319" y="403"/>
                  </a:lnTo>
                  <a:lnTo>
                    <a:pt x="314" y="405"/>
                  </a:lnTo>
                  <a:lnTo>
                    <a:pt x="308" y="407"/>
                  </a:lnTo>
                  <a:lnTo>
                    <a:pt x="300" y="409"/>
                  </a:lnTo>
                  <a:lnTo>
                    <a:pt x="293" y="411"/>
                  </a:lnTo>
                  <a:lnTo>
                    <a:pt x="287" y="413"/>
                  </a:lnTo>
                  <a:lnTo>
                    <a:pt x="279" y="415"/>
                  </a:lnTo>
                  <a:lnTo>
                    <a:pt x="272" y="415"/>
                  </a:lnTo>
                  <a:lnTo>
                    <a:pt x="266" y="416"/>
                  </a:lnTo>
                  <a:lnTo>
                    <a:pt x="258" y="420"/>
                  </a:lnTo>
                  <a:lnTo>
                    <a:pt x="253" y="422"/>
                  </a:lnTo>
                  <a:lnTo>
                    <a:pt x="245" y="424"/>
                  </a:lnTo>
                  <a:lnTo>
                    <a:pt x="238" y="426"/>
                  </a:lnTo>
                  <a:lnTo>
                    <a:pt x="232" y="428"/>
                  </a:lnTo>
                  <a:lnTo>
                    <a:pt x="224" y="430"/>
                  </a:lnTo>
                  <a:lnTo>
                    <a:pt x="219" y="434"/>
                  </a:lnTo>
                  <a:lnTo>
                    <a:pt x="211" y="435"/>
                  </a:lnTo>
                  <a:lnTo>
                    <a:pt x="205" y="437"/>
                  </a:lnTo>
                  <a:lnTo>
                    <a:pt x="198" y="439"/>
                  </a:lnTo>
                  <a:lnTo>
                    <a:pt x="192" y="441"/>
                  </a:lnTo>
                  <a:lnTo>
                    <a:pt x="184" y="445"/>
                  </a:lnTo>
                  <a:lnTo>
                    <a:pt x="179" y="447"/>
                  </a:lnTo>
                  <a:lnTo>
                    <a:pt x="171" y="449"/>
                  </a:lnTo>
                  <a:lnTo>
                    <a:pt x="165" y="453"/>
                  </a:lnTo>
                  <a:lnTo>
                    <a:pt x="158" y="454"/>
                  </a:lnTo>
                  <a:lnTo>
                    <a:pt x="152" y="458"/>
                  </a:lnTo>
                  <a:lnTo>
                    <a:pt x="146" y="460"/>
                  </a:lnTo>
                  <a:lnTo>
                    <a:pt x="141" y="464"/>
                  </a:lnTo>
                  <a:lnTo>
                    <a:pt x="133" y="468"/>
                  </a:lnTo>
                  <a:lnTo>
                    <a:pt x="127" y="472"/>
                  </a:lnTo>
                  <a:lnTo>
                    <a:pt x="122" y="473"/>
                  </a:lnTo>
                  <a:lnTo>
                    <a:pt x="116" y="477"/>
                  </a:lnTo>
                  <a:lnTo>
                    <a:pt x="110" y="479"/>
                  </a:lnTo>
                  <a:lnTo>
                    <a:pt x="105" y="485"/>
                  </a:lnTo>
                  <a:lnTo>
                    <a:pt x="97" y="487"/>
                  </a:lnTo>
                  <a:lnTo>
                    <a:pt x="91" y="491"/>
                  </a:lnTo>
                  <a:lnTo>
                    <a:pt x="86" y="494"/>
                  </a:lnTo>
                  <a:lnTo>
                    <a:pt x="82" y="498"/>
                  </a:lnTo>
                  <a:lnTo>
                    <a:pt x="74" y="502"/>
                  </a:lnTo>
                  <a:lnTo>
                    <a:pt x="70" y="506"/>
                  </a:lnTo>
                  <a:lnTo>
                    <a:pt x="65" y="510"/>
                  </a:lnTo>
                  <a:lnTo>
                    <a:pt x="59" y="513"/>
                  </a:lnTo>
                  <a:lnTo>
                    <a:pt x="55" y="519"/>
                  </a:lnTo>
                  <a:lnTo>
                    <a:pt x="49" y="523"/>
                  </a:lnTo>
                  <a:lnTo>
                    <a:pt x="46" y="527"/>
                  </a:lnTo>
                  <a:lnTo>
                    <a:pt x="40" y="530"/>
                  </a:lnTo>
                  <a:lnTo>
                    <a:pt x="87" y="593"/>
                  </a:lnTo>
                  <a:lnTo>
                    <a:pt x="87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9" name="Freeform 311"/>
            <p:cNvSpPr>
              <a:spLocks/>
            </p:cNvSpPr>
            <p:nvPr/>
          </p:nvSpPr>
          <p:spPr bwMode="auto">
            <a:xfrm>
              <a:off x="6727826" y="5214938"/>
              <a:ext cx="376238" cy="368300"/>
            </a:xfrm>
            <a:custGeom>
              <a:avLst/>
              <a:gdLst/>
              <a:ahLst/>
              <a:cxnLst>
                <a:cxn ang="0">
                  <a:pos x="289" y="213"/>
                </a:cxn>
                <a:cxn ang="0">
                  <a:pos x="319" y="224"/>
                </a:cxn>
                <a:cxn ang="0">
                  <a:pos x="352" y="228"/>
                </a:cxn>
                <a:cxn ang="0">
                  <a:pos x="390" y="220"/>
                </a:cxn>
                <a:cxn ang="0">
                  <a:pos x="424" y="196"/>
                </a:cxn>
                <a:cxn ang="0">
                  <a:pos x="443" y="158"/>
                </a:cxn>
                <a:cxn ang="0">
                  <a:pos x="443" y="116"/>
                </a:cxn>
                <a:cxn ang="0">
                  <a:pos x="422" y="72"/>
                </a:cxn>
                <a:cxn ang="0">
                  <a:pos x="390" y="48"/>
                </a:cxn>
                <a:cxn ang="0">
                  <a:pos x="363" y="36"/>
                </a:cxn>
                <a:cxn ang="0">
                  <a:pos x="329" y="29"/>
                </a:cxn>
                <a:cxn ang="0">
                  <a:pos x="293" y="27"/>
                </a:cxn>
                <a:cxn ang="0">
                  <a:pos x="259" y="30"/>
                </a:cxn>
                <a:cxn ang="0">
                  <a:pos x="230" y="34"/>
                </a:cxn>
                <a:cxn ang="0">
                  <a:pos x="205" y="44"/>
                </a:cxn>
                <a:cxn ang="0">
                  <a:pos x="181" y="55"/>
                </a:cxn>
                <a:cxn ang="0">
                  <a:pos x="150" y="74"/>
                </a:cxn>
                <a:cxn ang="0">
                  <a:pos x="129" y="95"/>
                </a:cxn>
                <a:cxn ang="0">
                  <a:pos x="21" y="222"/>
                </a:cxn>
                <a:cxn ang="0">
                  <a:pos x="23" y="249"/>
                </a:cxn>
                <a:cxn ang="0">
                  <a:pos x="31" y="283"/>
                </a:cxn>
                <a:cxn ang="0">
                  <a:pos x="44" y="325"/>
                </a:cxn>
                <a:cxn ang="0">
                  <a:pos x="59" y="355"/>
                </a:cxn>
                <a:cxn ang="0">
                  <a:pos x="76" y="384"/>
                </a:cxn>
                <a:cxn ang="0">
                  <a:pos x="103" y="418"/>
                </a:cxn>
                <a:cxn ang="0">
                  <a:pos x="131" y="447"/>
                </a:cxn>
                <a:cxn ang="0">
                  <a:pos x="156" y="464"/>
                </a:cxn>
                <a:cxn ang="0">
                  <a:pos x="74" y="429"/>
                </a:cxn>
                <a:cxn ang="0">
                  <a:pos x="53" y="397"/>
                </a:cxn>
                <a:cxn ang="0">
                  <a:pos x="33" y="361"/>
                </a:cxn>
                <a:cxn ang="0">
                  <a:pos x="21" y="333"/>
                </a:cxn>
                <a:cxn ang="0">
                  <a:pos x="10" y="300"/>
                </a:cxn>
                <a:cxn ang="0">
                  <a:pos x="4" y="266"/>
                </a:cxn>
                <a:cxn ang="0">
                  <a:pos x="0" y="230"/>
                </a:cxn>
                <a:cxn ang="0">
                  <a:pos x="131" y="61"/>
                </a:cxn>
                <a:cxn ang="0">
                  <a:pos x="150" y="42"/>
                </a:cxn>
                <a:cxn ang="0">
                  <a:pos x="185" y="23"/>
                </a:cxn>
                <a:cxn ang="0">
                  <a:pos x="213" y="11"/>
                </a:cxn>
                <a:cxn ang="0">
                  <a:pos x="242" y="4"/>
                </a:cxn>
                <a:cxn ang="0">
                  <a:pos x="272" y="0"/>
                </a:cxn>
                <a:cxn ang="0">
                  <a:pos x="306" y="0"/>
                </a:cxn>
                <a:cxn ang="0">
                  <a:pos x="346" y="6"/>
                </a:cxn>
                <a:cxn ang="0">
                  <a:pos x="382" y="13"/>
                </a:cxn>
                <a:cxn ang="0">
                  <a:pos x="413" y="30"/>
                </a:cxn>
                <a:cxn ang="0">
                  <a:pos x="443" y="57"/>
                </a:cxn>
                <a:cxn ang="0">
                  <a:pos x="458" y="82"/>
                </a:cxn>
                <a:cxn ang="0">
                  <a:pos x="470" y="106"/>
                </a:cxn>
                <a:cxn ang="0">
                  <a:pos x="473" y="133"/>
                </a:cxn>
                <a:cxn ang="0">
                  <a:pos x="471" y="160"/>
                </a:cxn>
                <a:cxn ang="0">
                  <a:pos x="464" y="186"/>
                </a:cxn>
                <a:cxn ang="0">
                  <a:pos x="452" y="209"/>
                </a:cxn>
                <a:cxn ang="0">
                  <a:pos x="414" y="243"/>
                </a:cxn>
                <a:cxn ang="0">
                  <a:pos x="373" y="258"/>
                </a:cxn>
                <a:cxn ang="0">
                  <a:pos x="337" y="260"/>
                </a:cxn>
                <a:cxn ang="0">
                  <a:pos x="308" y="253"/>
                </a:cxn>
                <a:cxn ang="0">
                  <a:pos x="285" y="243"/>
                </a:cxn>
              </a:cxnLst>
              <a:rect l="0" t="0" r="r" b="b"/>
              <a:pathLst>
                <a:path w="473" h="464">
                  <a:moveTo>
                    <a:pt x="211" y="350"/>
                  </a:moveTo>
                  <a:lnTo>
                    <a:pt x="272" y="201"/>
                  </a:lnTo>
                  <a:lnTo>
                    <a:pt x="276" y="203"/>
                  </a:lnTo>
                  <a:lnTo>
                    <a:pt x="278" y="205"/>
                  </a:lnTo>
                  <a:lnTo>
                    <a:pt x="283" y="209"/>
                  </a:lnTo>
                  <a:lnTo>
                    <a:pt x="289" y="213"/>
                  </a:lnTo>
                  <a:lnTo>
                    <a:pt x="297" y="217"/>
                  </a:lnTo>
                  <a:lnTo>
                    <a:pt x="300" y="219"/>
                  </a:lnTo>
                  <a:lnTo>
                    <a:pt x="306" y="220"/>
                  </a:lnTo>
                  <a:lnTo>
                    <a:pt x="310" y="220"/>
                  </a:lnTo>
                  <a:lnTo>
                    <a:pt x="316" y="222"/>
                  </a:lnTo>
                  <a:lnTo>
                    <a:pt x="319" y="224"/>
                  </a:lnTo>
                  <a:lnTo>
                    <a:pt x="325" y="226"/>
                  </a:lnTo>
                  <a:lnTo>
                    <a:pt x="329" y="226"/>
                  </a:lnTo>
                  <a:lnTo>
                    <a:pt x="335" y="228"/>
                  </a:lnTo>
                  <a:lnTo>
                    <a:pt x="340" y="228"/>
                  </a:lnTo>
                  <a:lnTo>
                    <a:pt x="346" y="228"/>
                  </a:lnTo>
                  <a:lnTo>
                    <a:pt x="352" y="228"/>
                  </a:lnTo>
                  <a:lnTo>
                    <a:pt x="359" y="228"/>
                  </a:lnTo>
                  <a:lnTo>
                    <a:pt x="365" y="226"/>
                  </a:lnTo>
                  <a:lnTo>
                    <a:pt x="371" y="226"/>
                  </a:lnTo>
                  <a:lnTo>
                    <a:pt x="376" y="224"/>
                  </a:lnTo>
                  <a:lnTo>
                    <a:pt x="382" y="222"/>
                  </a:lnTo>
                  <a:lnTo>
                    <a:pt x="390" y="220"/>
                  </a:lnTo>
                  <a:lnTo>
                    <a:pt x="395" y="219"/>
                  </a:lnTo>
                  <a:lnTo>
                    <a:pt x="403" y="215"/>
                  </a:lnTo>
                  <a:lnTo>
                    <a:pt x="409" y="211"/>
                  </a:lnTo>
                  <a:lnTo>
                    <a:pt x="414" y="207"/>
                  </a:lnTo>
                  <a:lnTo>
                    <a:pt x="420" y="201"/>
                  </a:lnTo>
                  <a:lnTo>
                    <a:pt x="424" y="196"/>
                  </a:lnTo>
                  <a:lnTo>
                    <a:pt x="430" y="190"/>
                  </a:lnTo>
                  <a:lnTo>
                    <a:pt x="433" y="184"/>
                  </a:lnTo>
                  <a:lnTo>
                    <a:pt x="437" y="179"/>
                  </a:lnTo>
                  <a:lnTo>
                    <a:pt x="439" y="171"/>
                  </a:lnTo>
                  <a:lnTo>
                    <a:pt x="443" y="165"/>
                  </a:lnTo>
                  <a:lnTo>
                    <a:pt x="443" y="158"/>
                  </a:lnTo>
                  <a:lnTo>
                    <a:pt x="445" y="152"/>
                  </a:lnTo>
                  <a:lnTo>
                    <a:pt x="445" y="144"/>
                  </a:lnTo>
                  <a:lnTo>
                    <a:pt x="447" y="137"/>
                  </a:lnTo>
                  <a:lnTo>
                    <a:pt x="445" y="129"/>
                  </a:lnTo>
                  <a:lnTo>
                    <a:pt x="445" y="122"/>
                  </a:lnTo>
                  <a:lnTo>
                    <a:pt x="443" y="116"/>
                  </a:lnTo>
                  <a:lnTo>
                    <a:pt x="443" y="108"/>
                  </a:lnTo>
                  <a:lnTo>
                    <a:pt x="439" y="101"/>
                  </a:lnTo>
                  <a:lnTo>
                    <a:pt x="435" y="93"/>
                  </a:lnTo>
                  <a:lnTo>
                    <a:pt x="432" y="86"/>
                  </a:lnTo>
                  <a:lnTo>
                    <a:pt x="426" y="80"/>
                  </a:lnTo>
                  <a:lnTo>
                    <a:pt x="422" y="72"/>
                  </a:lnTo>
                  <a:lnTo>
                    <a:pt x="416" y="67"/>
                  </a:lnTo>
                  <a:lnTo>
                    <a:pt x="409" y="61"/>
                  </a:lnTo>
                  <a:lnTo>
                    <a:pt x="403" y="55"/>
                  </a:lnTo>
                  <a:lnTo>
                    <a:pt x="399" y="53"/>
                  </a:lnTo>
                  <a:lnTo>
                    <a:pt x="395" y="49"/>
                  </a:lnTo>
                  <a:lnTo>
                    <a:pt x="390" y="48"/>
                  </a:lnTo>
                  <a:lnTo>
                    <a:pt x="386" y="46"/>
                  </a:lnTo>
                  <a:lnTo>
                    <a:pt x="382" y="42"/>
                  </a:lnTo>
                  <a:lnTo>
                    <a:pt x="378" y="40"/>
                  </a:lnTo>
                  <a:lnTo>
                    <a:pt x="373" y="40"/>
                  </a:lnTo>
                  <a:lnTo>
                    <a:pt x="369" y="38"/>
                  </a:lnTo>
                  <a:lnTo>
                    <a:pt x="363" y="36"/>
                  </a:lnTo>
                  <a:lnTo>
                    <a:pt x="357" y="34"/>
                  </a:lnTo>
                  <a:lnTo>
                    <a:pt x="352" y="32"/>
                  </a:lnTo>
                  <a:lnTo>
                    <a:pt x="346" y="32"/>
                  </a:lnTo>
                  <a:lnTo>
                    <a:pt x="340" y="30"/>
                  </a:lnTo>
                  <a:lnTo>
                    <a:pt x="335" y="30"/>
                  </a:lnTo>
                  <a:lnTo>
                    <a:pt x="329" y="29"/>
                  </a:lnTo>
                  <a:lnTo>
                    <a:pt x="323" y="29"/>
                  </a:lnTo>
                  <a:lnTo>
                    <a:pt x="316" y="29"/>
                  </a:lnTo>
                  <a:lnTo>
                    <a:pt x="310" y="27"/>
                  </a:lnTo>
                  <a:lnTo>
                    <a:pt x="304" y="27"/>
                  </a:lnTo>
                  <a:lnTo>
                    <a:pt x="299" y="27"/>
                  </a:lnTo>
                  <a:lnTo>
                    <a:pt x="293" y="27"/>
                  </a:lnTo>
                  <a:lnTo>
                    <a:pt x="285" y="27"/>
                  </a:lnTo>
                  <a:lnTo>
                    <a:pt x="280" y="27"/>
                  </a:lnTo>
                  <a:lnTo>
                    <a:pt x="276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9" y="30"/>
                  </a:lnTo>
                  <a:lnTo>
                    <a:pt x="255" y="30"/>
                  </a:lnTo>
                  <a:lnTo>
                    <a:pt x="249" y="30"/>
                  </a:lnTo>
                  <a:lnTo>
                    <a:pt x="243" y="32"/>
                  </a:lnTo>
                  <a:lnTo>
                    <a:pt x="240" y="32"/>
                  </a:lnTo>
                  <a:lnTo>
                    <a:pt x="236" y="34"/>
                  </a:lnTo>
                  <a:lnTo>
                    <a:pt x="230" y="34"/>
                  </a:lnTo>
                  <a:lnTo>
                    <a:pt x="226" y="36"/>
                  </a:lnTo>
                  <a:lnTo>
                    <a:pt x="221" y="38"/>
                  </a:lnTo>
                  <a:lnTo>
                    <a:pt x="217" y="40"/>
                  </a:lnTo>
                  <a:lnTo>
                    <a:pt x="213" y="40"/>
                  </a:lnTo>
                  <a:lnTo>
                    <a:pt x="209" y="42"/>
                  </a:lnTo>
                  <a:lnTo>
                    <a:pt x="205" y="44"/>
                  </a:lnTo>
                  <a:lnTo>
                    <a:pt x="202" y="46"/>
                  </a:lnTo>
                  <a:lnTo>
                    <a:pt x="198" y="48"/>
                  </a:lnTo>
                  <a:lnTo>
                    <a:pt x="194" y="48"/>
                  </a:lnTo>
                  <a:lnTo>
                    <a:pt x="190" y="49"/>
                  </a:lnTo>
                  <a:lnTo>
                    <a:pt x="186" y="51"/>
                  </a:lnTo>
                  <a:lnTo>
                    <a:pt x="181" y="55"/>
                  </a:lnTo>
                  <a:lnTo>
                    <a:pt x="175" y="59"/>
                  </a:lnTo>
                  <a:lnTo>
                    <a:pt x="169" y="61"/>
                  </a:lnTo>
                  <a:lnTo>
                    <a:pt x="164" y="65"/>
                  </a:lnTo>
                  <a:lnTo>
                    <a:pt x="158" y="68"/>
                  </a:lnTo>
                  <a:lnTo>
                    <a:pt x="154" y="72"/>
                  </a:lnTo>
                  <a:lnTo>
                    <a:pt x="150" y="74"/>
                  </a:lnTo>
                  <a:lnTo>
                    <a:pt x="147" y="78"/>
                  </a:lnTo>
                  <a:lnTo>
                    <a:pt x="143" y="82"/>
                  </a:lnTo>
                  <a:lnTo>
                    <a:pt x="141" y="84"/>
                  </a:lnTo>
                  <a:lnTo>
                    <a:pt x="135" y="89"/>
                  </a:lnTo>
                  <a:lnTo>
                    <a:pt x="131" y="93"/>
                  </a:lnTo>
                  <a:lnTo>
                    <a:pt x="129" y="95"/>
                  </a:lnTo>
                  <a:lnTo>
                    <a:pt x="129" y="97"/>
                  </a:lnTo>
                  <a:lnTo>
                    <a:pt x="21" y="211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7"/>
                  </a:lnTo>
                  <a:lnTo>
                    <a:pt x="21" y="222"/>
                  </a:lnTo>
                  <a:lnTo>
                    <a:pt x="21" y="226"/>
                  </a:lnTo>
                  <a:lnTo>
                    <a:pt x="21" y="230"/>
                  </a:lnTo>
                  <a:lnTo>
                    <a:pt x="21" y="234"/>
                  </a:lnTo>
                  <a:lnTo>
                    <a:pt x="23" y="239"/>
                  </a:lnTo>
                  <a:lnTo>
                    <a:pt x="23" y="243"/>
                  </a:lnTo>
                  <a:lnTo>
                    <a:pt x="23" y="249"/>
                  </a:lnTo>
                  <a:lnTo>
                    <a:pt x="25" y="253"/>
                  </a:lnTo>
                  <a:lnTo>
                    <a:pt x="25" y="258"/>
                  </a:lnTo>
                  <a:lnTo>
                    <a:pt x="27" y="264"/>
                  </a:lnTo>
                  <a:lnTo>
                    <a:pt x="29" y="270"/>
                  </a:lnTo>
                  <a:lnTo>
                    <a:pt x="29" y="277"/>
                  </a:lnTo>
                  <a:lnTo>
                    <a:pt x="31" y="283"/>
                  </a:lnTo>
                  <a:lnTo>
                    <a:pt x="33" y="291"/>
                  </a:lnTo>
                  <a:lnTo>
                    <a:pt x="34" y="296"/>
                  </a:lnTo>
                  <a:lnTo>
                    <a:pt x="36" y="304"/>
                  </a:lnTo>
                  <a:lnTo>
                    <a:pt x="40" y="312"/>
                  </a:lnTo>
                  <a:lnTo>
                    <a:pt x="42" y="317"/>
                  </a:lnTo>
                  <a:lnTo>
                    <a:pt x="44" y="325"/>
                  </a:lnTo>
                  <a:lnTo>
                    <a:pt x="48" y="331"/>
                  </a:lnTo>
                  <a:lnTo>
                    <a:pt x="52" y="340"/>
                  </a:lnTo>
                  <a:lnTo>
                    <a:pt x="53" y="342"/>
                  </a:lnTo>
                  <a:lnTo>
                    <a:pt x="55" y="346"/>
                  </a:lnTo>
                  <a:lnTo>
                    <a:pt x="57" y="350"/>
                  </a:lnTo>
                  <a:lnTo>
                    <a:pt x="59" y="355"/>
                  </a:lnTo>
                  <a:lnTo>
                    <a:pt x="61" y="357"/>
                  </a:lnTo>
                  <a:lnTo>
                    <a:pt x="63" y="361"/>
                  </a:lnTo>
                  <a:lnTo>
                    <a:pt x="67" y="365"/>
                  </a:lnTo>
                  <a:lnTo>
                    <a:pt x="69" y="371"/>
                  </a:lnTo>
                  <a:lnTo>
                    <a:pt x="72" y="376"/>
                  </a:lnTo>
                  <a:lnTo>
                    <a:pt x="76" y="384"/>
                  </a:lnTo>
                  <a:lnTo>
                    <a:pt x="82" y="390"/>
                  </a:lnTo>
                  <a:lnTo>
                    <a:pt x="86" y="397"/>
                  </a:lnTo>
                  <a:lnTo>
                    <a:pt x="90" y="401"/>
                  </a:lnTo>
                  <a:lnTo>
                    <a:pt x="95" y="407"/>
                  </a:lnTo>
                  <a:lnTo>
                    <a:pt x="99" y="412"/>
                  </a:lnTo>
                  <a:lnTo>
                    <a:pt x="103" y="418"/>
                  </a:lnTo>
                  <a:lnTo>
                    <a:pt x="107" y="422"/>
                  </a:lnTo>
                  <a:lnTo>
                    <a:pt x="110" y="426"/>
                  </a:lnTo>
                  <a:lnTo>
                    <a:pt x="114" y="429"/>
                  </a:lnTo>
                  <a:lnTo>
                    <a:pt x="118" y="433"/>
                  </a:lnTo>
                  <a:lnTo>
                    <a:pt x="124" y="441"/>
                  </a:lnTo>
                  <a:lnTo>
                    <a:pt x="131" y="447"/>
                  </a:lnTo>
                  <a:lnTo>
                    <a:pt x="137" y="450"/>
                  </a:lnTo>
                  <a:lnTo>
                    <a:pt x="141" y="454"/>
                  </a:lnTo>
                  <a:lnTo>
                    <a:pt x="147" y="456"/>
                  </a:lnTo>
                  <a:lnTo>
                    <a:pt x="150" y="460"/>
                  </a:lnTo>
                  <a:lnTo>
                    <a:pt x="154" y="462"/>
                  </a:lnTo>
                  <a:lnTo>
                    <a:pt x="156" y="464"/>
                  </a:lnTo>
                  <a:lnTo>
                    <a:pt x="88" y="445"/>
                  </a:lnTo>
                  <a:lnTo>
                    <a:pt x="86" y="443"/>
                  </a:lnTo>
                  <a:lnTo>
                    <a:pt x="82" y="439"/>
                  </a:lnTo>
                  <a:lnTo>
                    <a:pt x="80" y="437"/>
                  </a:lnTo>
                  <a:lnTo>
                    <a:pt x="78" y="433"/>
                  </a:lnTo>
                  <a:lnTo>
                    <a:pt x="74" y="429"/>
                  </a:lnTo>
                  <a:lnTo>
                    <a:pt x="72" y="426"/>
                  </a:lnTo>
                  <a:lnTo>
                    <a:pt x="69" y="420"/>
                  </a:lnTo>
                  <a:lnTo>
                    <a:pt x="65" y="416"/>
                  </a:lnTo>
                  <a:lnTo>
                    <a:pt x="61" y="409"/>
                  </a:lnTo>
                  <a:lnTo>
                    <a:pt x="57" y="403"/>
                  </a:lnTo>
                  <a:lnTo>
                    <a:pt x="53" y="397"/>
                  </a:lnTo>
                  <a:lnTo>
                    <a:pt x="48" y="390"/>
                  </a:lnTo>
                  <a:lnTo>
                    <a:pt x="44" y="382"/>
                  </a:lnTo>
                  <a:lnTo>
                    <a:pt x="40" y="374"/>
                  </a:lnTo>
                  <a:lnTo>
                    <a:pt x="38" y="371"/>
                  </a:lnTo>
                  <a:lnTo>
                    <a:pt x="36" y="365"/>
                  </a:lnTo>
                  <a:lnTo>
                    <a:pt x="33" y="361"/>
                  </a:lnTo>
                  <a:lnTo>
                    <a:pt x="31" y="357"/>
                  </a:lnTo>
                  <a:lnTo>
                    <a:pt x="29" y="352"/>
                  </a:lnTo>
                  <a:lnTo>
                    <a:pt x="27" y="348"/>
                  </a:lnTo>
                  <a:lnTo>
                    <a:pt x="25" y="342"/>
                  </a:lnTo>
                  <a:lnTo>
                    <a:pt x="23" y="338"/>
                  </a:lnTo>
                  <a:lnTo>
                    <a:pt x="21" y="333"/>
                  </a:lnTo>
                  <a:lnTo>
                    <a:pt x="19" y="327"/>
                  </a:lnTo>
                  <a:lnTo>
                    <a:pt x="17" y="321"/>
                  </a:lnTo>
                  <a:lnTo>
                    <a:pt x="15" y="317"/>
                  </a:lnTo>
                  <a:lnTo>
                    <a:pt x="14" y="312"/>
                  </a:lnTo>
                  <a:lnTo>
                    <a:pt x="12" y="306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8" y="291"/>
                  </a:lnTo>
                  <a:lnTo>
                    <a:pt x="8" y="285"/>
                  </a:lnTo>
                  <a:lnTo>
                    <a:pt x="6" y="277"/>
                  </a:lnTo>
                  <a:lnTo>
                    <a:pt x="6" y="272"/>
                  </a:lnTo>
                  <a:lnTo>
                    <a:pt x="4" y="266"/>
                  </a:lnTo>
                  <a:lnTo>
                    <a:pt x="2" y="260"/>
                  </a:lnTo>
                  <a:lnTo>
                    <a:pt x="2" y="255"/>
                  </a:lnTo>
                  <a:lnTo>
                    <a:pt x="2" y="249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0" y="217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2" y="198"/>
                  </a:lnTo>
                  <a:lnTo>
                    <a:pt x="131" y="61"/>
                  </a:lnTo>
                  <a:lnTo>
                    <a:pt x="131" y="59"/>
                  </a:lnTo>
                  <a:lnTo>
                    <a:pt x="133" y="55"/>
                  </a:lnTo>
                  <a:lnTo>
                    <a:pt x="137" y="51"/>
                  </a:lnTo>
                  <a:lnTo>
                    <a:pt x="145" y="48"/>
                  </a:lnTo>
                  <a:lnTo>
                    <a:pt x="147" y="44"/>
                  </a:lnTo>
                  <a:lnTo>
                    <a:pt x="150" y="42"/>
                  </a:lnTo>
                  <a:lnTo>
                    <a:pt x="154" y="38"/>
                  </a:lnTo>
                  <a:lnTo>
                    <a:pt x="160" y="36"/>
                  </a:lnTo>
                  <a:lnTo>
                    <a:pt x="164" y="32"/>
                  </a:lnTo>
                  <a:lnTo>
                    <a:pt x="171" y="30"/>
                  </a:lnTo>
                  <a:lnTo>
                    <a:pt x="177" y="27"/>
                  </a:lnTo>
                  <a:lnTo>
                    <a:pt x="185" y="23"/>
                  </a:lnTo>
                  <a:lnTo>
                    <a:pt x="190" y="19"/>
                  </a:lnTo>
                  <a:lnTo>
                    <a:pt x="198" y="17"/>
                  </a:lnTo>
                  <a:lnTo>
                    <a:pt x="202" y="15"/>
                  </a:lnTo>
                  <a:lnTo>
                    <a:pt x="205" y="13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9" y="9"/>
                  </a:lnTo>
                  <a:lnTo>
                    <a:pt x="223" y="9"/>
                  </a:lnTo>
                  <a:lnTo>
                    <a:pt x="226" y="8"/>
                  </a:lnTo>
                  <a:lnTo>
                    <a:pt x="232" y="6"/>
                  </a:lnTo>
                  <a:lnTo>
                    <a:pt x="236" y="6"/>
                  </a:lnTo>
                  <a:lnTo>
                    <a:pt x="242" y="4"/>
                  </a:lnTo>
                  <a:lnTo>
                    <a:pt x="245" y="4"/>
                  </a:lnTo>
                  <a:lnTo>
                    <a:pt x="251" y="4"/>
                  </a:lnTo>
                  <a:lnTo>
                    <a:pt x="255" y="2"/>
                  </a:lnTo>
                  <a:lnTo>
                    <a:pt x="261" y="2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5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31" y="2"/>
                  </a:lnTo>
                  <a:lnTo>
                    <a:pt x="338" y="4"/>
                  </a:lnTo>
                  <a:lnTo>
                    <a:pt x="346" y="6"/>
                  </a:lnTo>
                  <a:lnTo>
                    <a:pt x="352" y="6"/>
                  </a:lnTo>
                  <a:lnTo>
                    <a:pt x="357" y="8"/>
                  </a:lnTo>
                  <a:lnTo>
                    <a:pt x="363" y="9"/>
                  </a:lnTo>
                  <a:lnTo>
                    <a:pt x="371" y="11"/>
                  </a:lnTo>
                  <a:lnTo>
                    <a:pt x="375" y="11"/>
                  </a:lnTo>
                  <a:lnTo>
                    <a:pt x="382" y="13"/>
                  </a:lnTo>
                  <a:lnTo>
                    <a:pt x="388" y="17"/>
                  </a:lnTo>
                  <a:lnTo>
                    <a:pt x="394" y="19"/>
                  </a:lnTo>
                  <a:lnTo>
                    <a:pt x="397" y="21"/>
                  </a:lnTo>
                  <a:lnTo>
                    <a:pt x="403" y="23"/>
                  </a:lnTo>
                  <a:lnTo>
                    <a:pt x="407" y="27"/>
                  </a:lnTo>
                  <a:lnTo>
                    <a:pt x="413" y="30"/>
                  </a:lnTo>
                  <a:lnTo>
                    <a:pt x="416" y="32"/>
                  </a:lnTo>
                  <a:lnTo>
                    <a:pt x="420" y="36"/>
                  </a:lnTo>
                  <a:lnTo>
                    <a:pt x="424" y="38"/>
                  </a:lnTo>
                  <a:lnTo>
                    <a:pt x="430" y="42"/>
                  </a:lnTo>
                  <a:lnTo>
                    <a:pt x="437" y="49"/>
                  </a:lnTo>
                  <a:lnTo>
                    <a:pt x="443" y="57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2" y="68"/>
                  </a:lnTo>
                  <a:lnTo>
                    <a:pt x="454" y="72"/>
                  </a:lnTo>
                  <a:lnTo>
                    <a:pt x="456" y="76"/>
                  </a:lnTo>
                  <a:lnTo>
                    <a:pt x="458" y="82"/>
                  </a:lnTo>
                  <a:lnTo>
                    <a:pt x="460" y="86"/>
                  </a:lnTo>
                  <a:lnTo>
                    <a:pt x="462" y="89"/>
                  </a:lnTo>
                  <a:lnTo>
                    <a:pt x="464" y="93"/>
                  </a:lnTo>
                  <a:lnTo>
                    <a:pt x="466" y="99"/>
                  </a:lnTo>
                  <a:lnTo>
                    <a:pt x="468" y="103"/>
                  </a:lnTo>
                  <a:lnTo>
                    <a:pt x="470" y="106"/>
                  </a:lnTo>
                  <a:lnTo>
                    <a:pt x="471" y="112"/>
                  </a:lnTo>
                  <a:lnTo>
                    <a:pt x="471" y="116"/>
                  </a:lnTo>
                  <a:lnTo>
                    <a:pt x="471" y="120"/>
                  </a:lnTo>
                  <a:lnTo>
                    <a:pt x="473" y="125"/>
                  </a:lnTo>
                  <a:lnTo>
                    <a:pt x="473" y="129"/>
                  </a:lnTo>
                  <a:lnTo>
                    <a:pt x="473" y="133"/>
                  </a:lnTo>
                  <a:lnTo>
                    <a:pt x="473" y="139"/>
                  </a:lnTo>
                  <a:lnTo>
                    <a:pt x="473" y="143"/>
                  </a:lnTo>
                  <a:lnTo>
                    <a:pt x="473" y="146"/>
                  </a:lnTo>
                  <a:lnTo>
                    <a:pt x="473" y="152"/>
                  </a:lnTo>
                  <a:lnTo>
                    <a:pt x="471" y="156"/>
                  </a:lnTo>
                  <a:lnTo>
                    <a:pt x="471" y="160"/>
                  </a:lnTo>
                  <a:lnTo>
                    <a:pt x="471" y="163"/>
                  </a:lnTo>
                  <a:lnTo>
                    <a:pt x="470" y="169"/>
                  </a:lnTo>
                  <a:lnTo>
                    <a:pt x="468" y="173"/>
                  </a:lnTo>
                  <a:lnTo>
                    <a:pt x="468" y="179"/>
                  </a:lnTo>
                  <a:lnTo>
                    <a:pt x="466" y="182"/>
                  </a:lnTo>
                  <a:lnTo>
                    <a:pt x="464" y="186"/>
                  </a:lnTo>
                  <a:lnTo>
                    <a:pt x="462" y="190"/>
                  </a:lnTo>
                  <a:lnTo>
                    <a:pt x="460" y="194"/>
                  </a:lnTo>
                  <a:lnTo>
                    <a:pt x="458" y="198"/>
                  </a:lnTo>
                  <a:lnTo>
                    <a:pt x="456" y="201"/>
                  </a:lnTo>
                  <a:lnTo>
                    <a:pt x="454" y="205"/>
                  </a:lnTo>
                  <a:lnTo>
                    <a:pt x="452" y="209"/>
                  </a:lnTo>
                  <a:lnTo>
                    <a:pt x="447" y="215"/>
                  </a:lnTo>
                  <a:lnTo>
                    <a:pt x="441" y="222"/>
                  </a:lnTo>
                  <a:lnTo>
                    <a:pt x="435" y="228"/>
                  </a:lnTo>
                  <a:lnTo>
                    <a:pt x="428" y="236"/>
                  </a:lnTo>
                  <a:lnTo>
                    <a:pt x="420" y="239"/>
                  </a:lnTo>
                  <a:lnTo>
                    <a:pt x="414" y="243"/>
                  </a:lnTo>
                  <a:lnTo>
                    <a:pt x="407" y="247"/>
                  </a:lnTo>
                  <a:lnTo>
                    <a:pt x="399" y="251"/>
                  </a:lnTo>
                  <a:lnTo>
                    <a:pt x="392" y="253"/>
                  </a:lnTo>
                  <a:lnTo>
                    <a:pt x="384" y="255"/>
                  </a:lnTo>
                  <a:lnTo>
                    <a:pt x="378" y="257"/>
                  </a:lnTo>
                  <a:lnTo>
                    <a:pt x="373" y="258"/>
                  </a:lnTo>
                  <a:lnTo>
                    <a:pt x="365" y="258"/>
                  </a:lnTo>
                  <a:lnTo>
                    <a:pt x="359" y="260"/>
                  </a:lnTo>
                  <a:lnTo>
                    <a:pt x="352" y="260"/>
                  </a:lnTo>
                  <a:lnTo>
                    <a:pt x="346" y="260"/>
                  </a:lnTo>
                  <a:lnTo>
                    <a:pt x="340" y="260"/>
                  </a:lnTo>
                  <a:lnTo>
                    <a:pt x="337" y="260"/>
                  </a:lnTo>
                  <a:lnTo>
                    <a:pt x="331" y="258"/>
                  </a:lnTo>
                  <a:lnTo>
                    <a:pt x="327" y="258"/>
                  </a:lnTo>
                  <a:lnTo>
                    <a:pt x="321" y="257"/>
                  </a:lnTo>
                  <a:lnTo>
                    <a:pt x="316" y="257"/>
                  </a:lnTo>
                  <a:lnTo>
                    <a:pt x="312" y="255"/>
                  </a:lnTo>
                  <a:lnTo>
                    <a:pt x="308" y="253"/>
                  </a:lnTo>
                  <a:lnTo>
                    <a:pt x="304" y="251"/>
                  </a:lnTo>
                  <a:lnTo>
                    <a:pt x="299" y="251"/>
                  </a:lnTo>
                  <a:lnTo>
                    <a:pt x="295" y="249"/>
                  </a:lnTo>
                  <a:lnTo>
                    <a:pt x="293" y="247"/>
                  </a:lnTo>
                  <a:lnTo>
                    <a:pt x="289" y="245"/>
                  </a:lnTo>
                  <a:lnTo>
                    <a:pt x="285" y="243"/>
                  </a:lnTo>
                  <a:lnTo>
                    <a:pt x="281" y="241"/>
                  </a:lnTo>
                  <a:lnTo>
                    <a:pt x="236" y="363"/>
                  </a:lnTo>
                  <a:lnTo>
                    <a:pt x="211" y="350"/>
                  </a:lnTo>
                  <a:lnTo>
                    <a:pt x="211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0" name="Freeform 312"/>
            <p:cNvSpPr>
              <a:spLocks/>
            </p:cNvSpPr>
            <p:nvPr/>
          </p:nvSpPr>
          <p:spPr bwMode="auto">
            <a:xfrm>
              <a:off x="6942139" y="5389563"/>
              <a:ext cx="47625" cy="1238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11" y="29"/>
                </a:cxn>
                <a:cxn ang="0">
                  <a:pos x="17" y="37"/>
                </a:cxn>
                <a:cxn ang="0">
                  <a:pos x="23" y="44"/>
                </a:cxn>
                <a:cxn ang="0">
                  <a:pos x="25" y="52"/>
                </a:cxn>
                <a:cxn ang="0">
                  <a:pos x="29" y="59"/>
                </a:cxn>
                <a:cxn ang="0">
                  <a:pos x="30" y="71"/>
                </a:cxn>
                <a:cxn ang="0">
                  <a:pos x="30" y="82"/>
                </a:cxn>
                <a:cxn ang="0">
                  <a:pos x="30" y="95"/>
                </a:cxn>
                <a:cxn ang="0">
                  <a:pos x="30" y="105"/>
                </a:cxn>
                <a:cxn ang="0">
                  <a:pos x="29" y="113"/>
                </a:cxn>
                <a:cxn ang="0">
                  <a:pos x="27" y="122"/>
                </a:cxn>
                <a:cxn ang="0">
                  <a:pos x="25" y="130"/>
                </a:cxn>
                <a:cxn ang="0">
                  <a:pos x="23" y="137"/>
                </a:cxn>
                <a:cxn ang="0">
                  <a:pos x="19" y="147"/>
                </a:cxn>
                <a:cxn ang="0">
                  <a:pos x="46" y="156"/>
                </a:cxn>
                <a:cxn ang="0">
                  <a:pos x="48" y="151"/>
                </a:cxn>
                <a:cxn ang="0">
                  <a:pos x="49" y="145"/>
                </a:cxn>
                <a:cxn ang="0">
                  <a:pos x="51" y="137"/>
                </a:cxn>
                <a:cxn ang="0">
                  <a:pos x="53" y="128"/>
                </a:cxn>
                <a:cxn ang="0">
                  <a:pos x="57" y="116"/>
                </a:cxn>
                <a:cxn ang="0">
                  <a:pos x="59" y="105"/>
                </a:cxn>
                <a:cxn ang="0">
                  <a:pos x="61" y="94"/>
                </a:cxn>
                <a:cxn ang="0">
                  <a:pos x="59" y="80"/>
                </a:cxn>
                <a:cxn ang="0">
                  <a:pos x="59" y="67"/>
                </a:cxn>
                <a:cxn ang="0">
                  <a:pos x="57" y="54"/>
                </a:cxn>
                <a:cxn ang="0">
                  <a:pos x="51" y="42"/>
                </a:cxn>
                <a:cxn ang="0">
                  <a:pos x="46" y="29"/>
                </a:cxn>
                <a:cxn ang="0">
                  <a:pos x="36" y="18"/>
                </a:cxn>
                <a:cxn ang="0">
                  <a:pos x="25" y="8"/>
                </a:cxn>
                <a:cxn ang="0">
                  <a:pos x="11" y="0"/>
                </a:cxn>
                <a:cxn ang="0">
                  <a:pos x="0" y="19"/>
                </a:cxn>
              </a:cxnLst>
              <a:rect l="0" t="0" r="r" b="b"/>
              <a:pathLst>
                <a:path w="61" h="156">
                  <a:moveTo>
                    <a:pt x="0" y="19"/>
                  </a:moveTo>
                  <a:lnTo>
                    <a:pt x="2" y="19"/>
                  </a:lnTo>
                  <a:lnTo>
                    <a:pt x="8" y="25"/>
                  </a:lnTo>
                  <a:lnTo>
                    <a:pt x="11" y="29"/>
                  </a:lnTo>
                  <a:lnTo>
                    <a:pt x="15" y="35"/>
                  </a:lnTo>
                  <a:lnTo>
                    <a:pt x="17" y="37"/>
                  </a:lnTo>
                  <a:lnTo>
                    <a:pt x="21" y="40"/>
                  </a:lnTo>
                  <a:lnTo>
                    <a:pt x="23" y="44"/>
                  </a:lnTo>
                  <a:lnTo>
                    <a:pt x="25" y="48"/>
                  </a:lnTo>
                  <a:lnTo>
                    <a:pt x="25" y="52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29" y="65"/>
                  </a:lnTo>
                  <a:lnTo>
                    <a:pt x="30" y="71"/>
                  </a:lnTo>
                  <a:lnTo>
                    <a:pt x="30" y="75"/>
                  </a:lnTo>
                  <a:lnTo>
                    <a:pt x="30" y="82"/>
                  </a:lnTo>
                  <a:lnTo>
                    <a:pt x="32" y="88"/>
                  </a:lnTo>
                  <a:lnTo>
                    <a:pt x="30" y="95"/>
                  </a:lnTo>
                  <a:lnTo>
                    <a:pt x="30" y="101"/>
                  </a:lnTo>
                  <a:lnTo>
                    <a:pt x="30" y="105"/>
                  </a:lnTo>
                  <a:lnTo>
                    <a:pt x="29" y="109"/>
                  </a:lnTo>
                  <a:lnTo>
                    <a:pt x="29" y="113"/>
                  </a:lnTo>
                  <a:lnTo>
                    <a:pt x="29" y="116"/>
                  </a:lnTo>
                  <a:lnTo>
                    <a:pt x="27" y="122"/>
                  </a:lnTo>
                  <a:lnTo>
                    <a:pt x="27" y="126"/>
                  </a:lnTo>
                  <a:lnTo>
                    <a:pt x="25" y="130"/>
                  </a:lnTo>
                  <a:lnTo>
                    <a:pt x="25" y="133"/>
                  </a:lnTo>
                  <a:lnTo>
                    <a:pt x="23" y="137"/>
                  </a:lnTo>
                  <a:lnTo>
                    <a:pt x="21" y="143"/>
                  </a:lnTo>
                  <a:lnTo>
                    <a:pt x="19" y="147"/>
                  </a:lnTo>
                  <a:lnTo>
                    <a:pt x="17" y="152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8" y="151"/>
                  </a:lnTo>
                  <a:lnTo>
                    <a:pt x="48" y="147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53" y="133"/>
                  </a:lnTo>
                  <a:lnTo>
                    <a:pt x="53" y="128"/>
                  </a:lnTo>
                  <a:lnTo>
                    <a:pt x="55" y="122"/>
                  </a:lnTo>
                  <a:lnTo>
                    <a:pt x="57" y="116"/>
                  </a:lnTo>
                  <a:lnTo>
                    <a:pt x="57" y="111"/>
                  </a:lnTo>
                  <a:lnTo>
                    <a:pt x="59" y="105"/>
                  </a:lnTo>
                  <a:lnTo>
                    <a:pt x="59" y="99"/>
                  </a:lnTo>
                  <a:lnTo>
                    <a:pt x="61" y="94"/>
                  </a:lnTo>
                  <a:lnTo>
                    <a:pt x="59" y="86"/>
                  </a:lnTo>
                  <a:lnTo>
                    <a:pt x="59" y="80"/>
                  </a:lnTo>
                  <a:lnTo>
                    <a:pt x="59" y="73"/>
                  </a:lnTo>
                  <a:lnTo>
                    <a:pt x="59" y="67"/>
                  </a:lnTo>
                  <a:lnTo>
                    <a:pt x="57" y="59"/>
                  </a:lnTo>
                  <a:lnTo>
                    <a:pt x="57" y="54"/>
                  </a:lnTo>
                  <a:lnTo>
                    <a:pt x="53" y="48"/>
                  </a:lnTo>
                  <a:lnTo>
                    <a:pt x="51" y="42"/>
                  </a:lnTo>
                  <a:lnTo>
                    <a:pt x="48" y="35"/>
                  </a:lnTo>
                  <a:lnTo>
                    <a:pt x="46" y="29"/>
                  </a:lnTo>
                  <a:lnTo>
                    <a:pt x="42" y="23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19" y="4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" name="Freeform 313"/>
            <p:cNvSpPr>
              <a:spLocks/>
            </p:cNvSpPr>
            <p:nvPr/>
          </p:nvSpPr>
          <p:spPr bwMode="auto">
            <a:xfrm>
              <a:off x="6819901" y="5294313"/>
              <a:ext cx="271463" cy="1238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8" y="93"/>
                </a:cxn>
                <a:cxn ang="0">
                  <a:pos x="15" y="80"/>
                </a:cxn>
                <a:cxn ang="0">
                  <a:pos x="27" y="64"/>
                </a:cxn>
                <a:cxn ang="0">
                  <a:pos x="40" y="51"/>
                </a:cxn>
                <a:cxn ang="0">
                  <a:pos x="57" y="36"/>
                </a:cxn>
                <a:cxn ang="0">
                  <a:pos x="70" y="26"/>
                </a:cxn>
                <a:cxn ang="0">
                  <a:pos x="84" y="21"/>
                </a:cxn>
                <a:cxn ang="0">
                  <a:pos x="97" y="15"/>
                </a:cxn>
                <a:cxn ang="0">
                  <a:pos x="110" y="9"/>
                </a:cxn>
                <a:cxn ang="0">
                  <a:pos x="126" y="5"/>
                </a:cxn>
                <a:cxn ang="0">
                  <a:pos x="141" y="4"/>
                </a:cxn>
                <a:cxn ang="0">
                  <a:pos x="160" y="2"/>
                </a:cxn>
                <a:cxn ang="0">
                  <a:pos x="177" y="0"/>
                </a:cxn>
                <a:cxn ang="0">
                  <a:pos x="194" y="0"/>
                </a:cxn>
                <a:cxn ang="0">
                  <a:pos x="209" y="2"/>
                </a:cxn>
                <a:cxn ang="0">
                  <a:pos x="224" y="5"/>
                </a:cxn>
                <a:cxn ang="0">
                  <a:pos x="238" y="9"/>
                </a:cxn>
                <a:cxn ang="0">
                  <a:pos x="251" y="13"/>
                </a:cxn>
                <a:cxn ang="0">
                  <a:pos x="266" y="21"/>
                </a:cxn>
                <a:cxn ang="0">
                  <a:pos x="287" y="34"/>
                </a:cxn>
                <a:cxn ang="0">
                  <a:pos x="304" y="47"/>
                </a:cxn>
                <a:cxn ang="0">
                  <a:pos x="317" y="61"/>
                </a:cxn>
                <a:cxn ang="0">
                  <a:pos x="327" y="74"/>
                </a:cxn>
                <a:cxn ang="0">
                  <a:pos x="338" y="89"/>
                </a:cxn>
                <a:cxn ang="0">
                  <a:pos x="325" y="114"/>
                </a:cxn>
                <a:cxn ang="0">
                  <a:pos x="321" y="106"/>
                </a:cxn>
                <a:cxn ang="0">
                  <a:pos x="306" y="87"/>
                </a:cxn>
                <a:cxn ang="0">
                  <a:pos x="295" y="76"/>
                </a:cxn>
                <a:cxn ang="0">
                  <a:pos x="281" y="64"/>
                </a:cxn>
                <a:cxn ang="0">
                  <a:pos x="262" y="53"/>
                </a:cxn>
                <a:cxn ang="0">
                  <a:pos x="241" y="45"/>
                </a:cxn>
                <a:cxn ang="0">
                  <a:pos x="228" y="40"/>
                </a:cxn>
                <a:cxn ang="0">
                  <a:pos x="215" y="36"/>
                </a:cxn>
                <a:cxn ang="0">
                  <a:pos x="200" y="32"/>
                </a:cxn>
                <a:cxn ang="0">
                  <a:pos x="186" y="30"/>
                </a:cxn>
                <a:cxn ang="0">
                  <a:pos x="169" y="30"/>
                </a:cxn>
                <a:cxn ang="0">
                  <a:pos x="152" y="28"/>
                </a:cxn>
                <a:cxn ang="0">
                  <a:pos x="135" y="30"/>
                </a:cxn>
                <a:cxn ang="0">
                  <a:pos x="120" y="34"/>
                </a:cxn>
                <a:cxn ang="0">
                  <a:pos x="105" y="38"/>
                </a:cxn>
                <a:cxn ang="0">
                  <a:pos x="93" y="43"/>
                </a:cxn>
                <a:cxn ang="0">
                  <a:pos x="82" y="49"/>
                </a:cxn>
                <a:cxn ang="0">
                  <a:pos x="70" y="57"/>
                </a:cxn>
                <a:cxn ang="0">
                  <a:pos x="51" y="74"/>
                </a:cxn>
                <a:cxn ang="0">
                  <a:pos x="38" y="91"/>
                </a:cxn>
                <a:cxn ang="0">
                  <a:pos x="25" y="108"/>
                </a:cxn>
                <a:cxn ang="0">
                  <a:pos x="15" y="123"/>
                </a:cxn>
                <a:cxn ang="0">
                  <a:pos x="10" y="138"/>
                </a:cxn>
                <a:cxn ang="0">
                  <a:pos x="6" y="148"/>
                </a:cxn>
                <a:cxn ang="0">
                  <a:pos x="0" y="112"/>
                </a:cxn>
              </a:cxnLst>
              <a:rect l="0" t="0" r="r" b="b"/>
              <a:pathLst>
                <a:path w="342" h="156">
                  <a:moveTo>
                    <a:pt x="0" y="112"/>
                  </a:moveTo>
                  <a:lnTo>
                    <a:pt x="0" y="112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6" y="97"/>
                  </a:lnTo>
                  <a:lnTo>
                    <a:pt x="8" y="93"/>
                  </a:lnTo>
                  <a:lnTo>
                    <a:pt x="10" y="89"/>
                  </a:lnTo>
                  <a:lnTo>
                    <a:pt x="12" y="83"/>
                  </a:lnTo>
                  <a:lnTo>
                    <a:pt x="15" y="80"/>
                  </a:lnTo>
                  <a:lnTo>
                    <a:pt x="19" y="76"/>
                  </a:lnTo>
                  <a:lnTo>
                    <a:pt x="23" y="70"/>
                  </a:lnTo>
                  <a:lnTo>
                    <a:pt x="27" y="64"/>
                  </a:lnTo>
                  <a:lnTo>
                    <a:pt x="31" y="61"/>
                  </a:lnTo>
                  <a:lnTo>
                    <a:pt x="34" y="55"/>
                  </a:lnTo>
                  <a:lnTo>
                    <a:pt x="40" y="51"/>
                  </a:lnTo>
                  <a:lnTo>
                    <a:pt x="46" y="45"/>
                  </a:lnTo>
                  <a:lnTo>
                    <a:pt x="51" y="42"/>
                  </a:lnTo>
                  <a:lnTo>
                    <a:pt x="57" y="36"/>
                  </a:lnTo>
                  <a:lnTo>
                    <a:pt x="65" y="32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6" y="24"/>
                  </a:lnTo>
                  <a:lnTo>
                    <a:pt x="80" y="23"/>
                  </a:lnTo>
                  <a:lnTo>
                    <a:pt x="84" y="21"/>
                  </a:lnTo>
                  <a:lnTo>
                    <a:pt x="88" y="19"/>
                  </a:lnTo>
                  <a:lnTo>
                    <a:pt x="91" y="17"/>
                  </a:lnTo>
                  <a:lnTo>
                    <a:pt x="97" y="15"/>
                  </a:lnTo>
                  <a:lnTo>
                    <a:pt x="101" y="13"/>
                  </a:lnTo>
                  <a:lnTo>
                    <a:pt x="105" y="11"/>
                  </a:lnTo>
                  <a:lnTo>
                    <a:pt x="110" y="9"/>
                  </a:lnTo>
                  <a:lnTo>
                    <a:pt x="116" y="9"/>
                  </a:lnTo>
                  <a:lnTo>
                    <a:pt x="120" y="7"/>
                  </a:lnTo>
                  <a:lnTo>
                    <a:pt x="126" y="5"/>
                  </a:lnTo>
                  <a:lnTo>
                    <a:pt x="131" y="5"/>
                  </a:lnTo>
                  <a:lnTo>
                    <a:pt x="137" y="4"/>
                  </a:lnTo>
                  <a:lnTo>
                    <a:pt x="141" y="4"/>
                  </a:lnTo>
                  <a:lnTo>
                    <a:pt x="148" y="2"/>
                  </a:lnTo>
                  <a:lnTo>
                    <a:pt x="154" y="2"/>
                  </a:lnTo>
                  <a:lnTo>
                    <a:pt x="160" y="2"/>
                  </a:lnTo>
                  <a:lnTo>
                    <a:pt x="165" y="0"/>
                  </a:lnTo>
                  <a:lnTo>
                    <a:pt x="171" y="0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0"/>
                  </a:lnTo>
                  <a:lnTo>
                    <a:pt x="203" y="2"/>
                  </a:lnTo>
                  <a:lnTo>
                    <a:pt x="209" y="2"/>
                  </a:lnTo>
                  <a:lnTo>
                    <a:pt x="213" y="2"/>
                  </a:lnTo>
                  <a:lnTo>
                    <a:pt x="219" y="4"/>
                  </a:lnTo>
                  <a:lnTo>
                    <a:pt x="224" y="5"/>
                  </a:lnTo>
                  <a:lnTo>
                    <a:pt x="228" y="5"/>
                  </a:lnTo>
                  <a:lnTo>
                    <a:pt x="232" y="7"/>
                  </a:lnTo>
                  <a:lnTo>
                    <a:pt x="238" y="9"/>
                  </a:lnTo>
                  <a:lnTo>
                    <a:pt x="241" y="11"/>
                  </a:lnTo>
                  <a:lnTo>
                    <a:pt x="247" y="11"/>
                  </a:lnTo>
                  <a:lnTo>
                    <a:pt x="251" y="13"/>
                  </a:lnTo>
                  <a:lnTo>
                    <a:pt x="255" y="15"/>
                  </a:lnTo>
                  <a:lnTo>
                    <a:pt x="259" y="17"/>
                  </a:lnTo>
                  <a:lnTo>
                    <a:pt x="266" y="21"/>
                  </a:lnTo>
                  <a:lnTo>
                    <a:pt x="274" y="24"/>
                  </a:lnTo>
                  <a:lnTo>
                    <a:pt x="279" y="28"/>
                  </a:lnTo>
                  <a:lnTo>
                    <a:pt x="287" y="34"/>
                  </a:lnTo>
                  <a:lnTo>
                    <a:pt x="293" y="38"/>
                  </a:lnTo>
                  <a:lnTo>
                    <a:pt x="298" y="43"/>
                  </a:lnTo>
                  <a:lnTo>
                    <a:pt x="304" y="47"/>
                  </a:lnTo>
                  <a:lnTo>
                    <a:pt x="308" y="53"/>
                  </a:lnTo>
                  <a:lnTo>
                    <a:pt x="314" y="57"/>
                  </a:lnTo>
                  <a:lnTo>
                    <a:pt x="317" y="61"/>
                  </a:lnTo>
                  <a:lnTo>
                    <a:pt x="321" y="64"/>
                  </a:lnTo>
                  <a:lnTo>
                    <a:pt x="325" y="70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35" y="83"/>
                  </a:lnTo>
                  <a:lnTo>
                    <a:pt x="338" y="89"/>
                  </a:lnTo>
                  <a:lnTo>
                    <a:pt x="340" y="93"/>
                  </a:lnTo>
                  <a:lnTo>
                    <a:pt x="342" y="95"/>
                  </a:lnTo>
                  <a:lnTo>
                    <a:pt x="325" y="114"/>
                  </a:lnTo>
                  <a:lnTo>
                    <a:pt x="325" y="112"/>
                  </a:lnTo>
                  <a:lnTo>
                    <a:pt x="323" y="110"/>
                  </a:lnTo>
                  <a:lnTo>
                    <a:pt x="321" y="106"/>
                  </a:lnTo>
                  <a:lnTo>
                    <a:pt x="317" y="100"/>
                  </a:lnTo>
                  <a:lnTo>
                    <a:pt x="312" y="95"/>
                  </a:lnTo>
                  <a:lnTo>
                    <a:pt x="306" y="87"/>
                  </a:lnTo>
                  <a:lnTo>
                    <a:pt x="302" y="83"/>
                  </a:lnTo>
                  <a:lnTo>
                    <a:pt x="298" y="80"/>
                  </a:lnTo>
                  <a:lnTo>
                    <a:pt x="295" y="76"/>
                  </a:lnTo>
                  <a:lnTo>
                    <a:pt x="291" y="74"/>
                  </a:lnTo>
                  <a:lnTo>
                    <a:pt x="285" y="68"/>
                  </a:lnTo>
                  <a:lnTo>
                    <a:pt x="281" y="64"/>
                  </a:lnTo>
                  <a:lnTo>
                    <a:pt x="274" y="61"/>
                  </a:lnTo>
                  <a:lnTo>
                    <a:pt x="270" y="59"/>
                  </a:lnTo>
                  <a:lnTo>
                    <a:pt x="262" y="53"/>
                  </a:lnTo>
                  <a:lnTo>
                    <a:pt x="257" y="51"/>
                  </a:lnTo>
                  <a:lnTo>
                    <a:pt x="249" y="47"/>
                  </a:lnTo>
                  <a:lnTo>
                    <a:pt x="241" y="45"/>
                  </a:lnTo>
                  <a:lnTo>
                    <a:pt x="238" y="42"/>
                  </a:lnTo>
                  <a:lnTo>
                    <a:pt x="234" y="42"/>
                  </a:lnTo>
                  <a:lnTo>
                    <a:pt x="228" y="40"/>
                  </a:lnTo>
                  <a:lnTo>
                    <a:pt x="224" y="38"/>
                  </a:lnTo>
                  <a:lnTo>
                    <a:pt x="221" y="38"/>
                  </a:lnTo>
                  <a:lnTo>
                    <a:pt x="215" y="36"/>
                  </a:lnTo>
                  <a:lnTo>
                    <a:pt x="211" y="34"/>
                  </a:lnTo>
                  <a:lnTo>
                    <a:pt x="205" y="34"/>
                  </a:lnTo>
                  <a:lnTo>
                    <a:pt x="200" y="32"/>
                  </a:lnTo>
                  <a:lnTo>
                    <a:pt x="196" y="32"/>
                  </a:lnTo>
                  <a:lnTo>
                    <a:pt x="190" y="30"/>
                  </a:lnTo>
                  <a:lnTo>
                    <a:pt x="186" y="30"/>
                  </a:lnTo>
                  <a:lnTo>
                    <a:pt x="179" y="30"/>
                  </a:lnTo>
                  <a:lnTo>
                    <a:pt x="175" y="30"/>
                  </a:lnTo>
                  <a:lnTo>
                    <a:pt x="169" y="30"/>
                  </a:lnTo>
                  <a:lnTo>
                    <a:pt x="164" y="30"/>
                  </a:lnTo>
                  <a:lnTo>
                    <a:pt x="158" y="28"/>
                  </a:lnTo>
                  <a:lnTo>
                    <a:pt x="152" y="28"/>
                  </a:lnTo>
                  <a:lnTo>
                    <a:pt x="146" y="28"/>
                  </a:lnTo>
                  <a:lnTo>
                    <a:pt x="141" y="30"/>
                  </a:lnTo>
                  <a:lnTo>
                    <a:pt x="135" y="30"/>
                  </a:lnTo>
                  <a:lnTo>
                    <a:pt x="129" y="32"/>
                  </a:lnTo>
                  <a:lnTo>
                    <a:pt x="124" y="32"/>
                  </a:lnTo>
                  <a:lnTo>
                    <a:pt x="120" y="34"/>
                  </a:lnTo>
                  <a:lnTo>
                    <a:pt x="114" y="34"/>
                  </a:lnTo>
                  <a:lnTo>
                    <a:pt x="110" y="36"/>
                  </a:lnTo>
                  <a:lnTo>
                    <a:pt x="105" y="38"/>
                  </a:lnTo>
                  <a:lnTo>
                    <a:pt x="101" y="40"/>
                  </a:lnTo>
                  <a:lnTo>
                    <a:pt x="97" y="42"/>
                  </a:lnTo>
                  <a:lnTo>
                    <a:pt x="93" y="43"/>
                  </a:lnTo>
                  <a:lnTo>
                    <a:pt x="89" y="45"/>
                  </a:lnTo>
                  <a:lnTo>
                    <a:pt x="86" y="47"/>
                  </a:lnTo>
                  <a:lnTo>
                    <a:pt x="82" y="49"/>
                  </a:lnTo>
                  <a:lnTo>
                    <a:pt x="76" y="51"/>
                  </a:lnTo>
                  <a:lnTo>
                    <a:pt x="74" y="53"/>
                  </a:lnTo>
                  <a:lnTo>
                    <a:pt x="70" y="57"/>
                  </a:lnTo>
                  <a:lnTo>
                    <a:pt x="63" y="61"/>
                  </a:lnTo>
                  <a:lnTo>
                    <a:pt x="57" y="68"/>
                  </a:lnTo>
                  <a:lnTo>
                    <a:pt x="51" y="74"/>
                  </a:lnTo>
                  <a:lnTo>
                    <a:pt x="46" y="78"/>
                  </a:lnTo>
                  <a:lnTo>
                    <a:pt x="42" y="85"/>
                  </a:lnTo>
                  <a:lnTo>
                    <a:pt x="38" y="91"/>
                  </a:lnTo>
                  <a:lnTo>
                    <a:pt x="32" y="97"/>
                  </a:lnTo>
                  <a:lnTo>
                    <a:pt x="29" y="102"/>
                  </a:lnTo>
                  <a:lnTo>
                    <a:pt x="25" y="108"/>
                  </a:lnTo>
                  <a:lnTo>
                    <a:pt x="21" y="114"/>
                  </a:lnTo>
                  <a:lnTo>
                    <a:pt x="17" y="118"/>
                  </a:lnTo>
                  <a:lnTo>
                    <a:pt x="15" y="123"/>
                  </a:lnTo>
                  <a:lnTo>
                    <a:pt x="13" y="129"/>
                  </a:lnTo>
                  <a:lnTo>
                    <a:pt x="12" y="135"/>
                  </a:lnTo>
                  <a:lnTo>
                    <a:pt x="10" y="138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6" y="156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" name="Freeform 314"/>
            <p:cNvSpPr>
              <a:spLocks/>
            </p:cNvSpPr>
            <p:nvPr/>
          </p:nvSpPr>
          <p:spPr bwMode="auto">
            <a:xfrm>
              <a:off x="6684964" y="5275263"/>
              <a:ext cx="150813" cy="15081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46"/>
                </a:cxn>
                <a:cxn ang="0">
                  <a:pos x="2" y="135"/>
                </a:cxn>
                <a:cxn ang="0">
                  <a:pos x="6" y="124"/>
                </a:cxn>
                <a:cxn ang="0">
                  <a:pos x="8" y="114"/>
                </a:cxn>
                <a:cxn ang="0">
                  <a:pos x="12" y="106"/>
                </a:cxn>
                <a:cxn ang="0">
                  <a:pos x="17" y="95"/>
                </a:cxn>
                <a:cxn ang="0">
                  <a:pos x="21" y="86"/>
                </a:cxn>
                <a:cxn ang="0">
                  <a:pos x="29" y="76"/>
                </a:cxn>
                <a:cxn ang="0">
                  <a:pos x="36" y="67"/>
                </a:cxn>
                <a:cxn ang="0">
                  <a:pos x="44" y="57"/>
                </a:cxn>
                <a:cxn ang="0">
                  <a:pos x="55" y="46"/>
                </a:cxn>
                <a:cxn ang="0">
                  <a:pos x="67" y="38"/>
                </a:cxn>
                <a:cxn ang="0">
                  <a:pos x="78" y="30"/>
                </a:cxn>
                <a:cxn ang="0">
                  <a:pos x="91" y="23"/>
                </a:cxn>
                <a:cxn ang="0">
                  <a:pos x="103" y="15"/>
                </a:cxn>
                <a:cxn ang="0">
                  <a:pos x="114" y="11"/>
                </a:cxn>
                <a:cxn ang="0">
                  <a:pos x="124" y="8"/>
                </a:cxn>
                <a:cxn ang="0">
                  <a:pos x="135" y="4"/>
                </a:cxn>
                <a:cxn ang="0">
                  <a:pos x="143" y="2"/>
                </a:cxn>
                <a:cxn ang="0">
                  <a:pos x="152" y="2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4" y="0"/>
                </a:cxn>
                <a:cxn ang="0">
                  <a:pos x="188" y="2"/>
                </a:cxn>
                <a:cxn ang="0">
                  <a:pos x="162" y="32"/>
                </a:cxn>
                <a:cxn ang="0">
                  <a:pos x="160" y="32"/>
                </a:cxn>
                <a:cxn ang="0">
                  <a:pos x="154" y="32"/>
                </a:cxn>
                <a:cxn ang="0">
                  <a:pos x="145" y="32"/>
                </a:cxn>
                <a:cxn ang="0">
                  <a:pos x="133" y="34"/>
                </a:cxn>
                <a:cxn ang="0">
                  <a:pos x="120" y="40"/>
                </a:cxn>
                <a:cxn ang="0">
                  <a:pos x="112" y="42"/>
                </a:cxn>
                <a:cxn ang="0">
                  <a:pos x="103" y="46"/>
                </a:cxn>
                <a:cxn ang="0">
                  <a:pos x="95" y="49"/>
                </a:cxn>
                <a:cxn ang="0">
                  <a:pos x="86" y="57"/>
                </a:cxn>
                <a:cxn ang="0">
                  <a:pos x="76" y="63"/>
                </a:cxn>
                <a:cxn ang="0">
                  <a:pos x="69" y="72"/>
                </a:cxn>
                <a:cxn ang="0">
                  <a:pos x="57" y="80"/>
                </a:cxn>
                <a:cxn ang="0">
                  <a:pos x="50" y="89"/>
                </a:cxn>
                <a:cxn ang="0">
                  <a:pos x="42" y="99"/>
                </a:cxn>
                <a:cxn ang="0">
                  <a:pos x="36" y="110"/>
                </a:cxn>
                <a:cxn ang="0">
                  <a:pos x="29" y="120"/>
                </a:cxn>
                <a:cxn ang="0">
                  <a:pos x="25" y="129"/>
                </a:cxn>
                <a:cxn ang="0">
                  <a:pos x="21" y="139"/>
                </a:cxn>
                <a:cxn ang="0">
                  <a:pos x="19" y="148"/>
                </a:cxn>
                <a:cxn ang="0">
                  <a:pos x="17" y="156"/>
                </a:cxn>
                <a:cxn ang="0">
                  <a:pos x="13" y="163"/>
                </a:cxn>
                <a:cxn ang="0">
                  <a:pos x="13" y="171"/>
                </a:cxn>
                <a:cxn ang="0">
                  <a:pos x="12" y="179"/>
                </a:cxn>
                <a:cxn ang="0">
                  <a:pos x="12" y="186"/>
                </a:cxn>
                <a:cxn ang="0">
                  <a:pos x="12" y="190"/>
                </a:cxn>
                <a:cxn ang="0">
                  <a:pos x="0" y="154"/>
                </a:cxn>
              </a:cxnLst>
              <a:rect l="0" t="0" r="r" b="b"/>
              <a:pathLst>
                <a:path w="190" h="190">
                  <a:moveTo>
                    <a:pt x="0" y="154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4" y="127"/>
                  </a:lnTo>
                  <a:lnTo>
                    <a:pt x="6" y="124"/>
                  </a:lnTo>
                  <a:lnTo>
                    <a:pt x="6" y="120"/>
                  </a:lnTo>
                  <a:lnTo>
                    <a:pt x="8" y="114"/>
                  </a:lnTo>
                  <a:lnTo>
                    <a:pt x="12" y="110"/>
                  </a:lnTo>
                  <a:lnTo>
                    <a:pt x="12" y="106"/>
                  </a:lnTo>
                  <a:lnTo>
                    <a:pt x="13" y="101"/>
                  </a:lnTo>
                  <a:lnTo>
                    <a:pt x="17" y="95"/>
                  </a:lnTo>
                  <a:lnTo>
                    <a:pt x="19" y="91"/>
                  </a:lnTo>
                  <a:lnTo>
                    <a:pt x="21" y="86"/>
                  </a:lnTo>
                  <a:lnTo>
                    <a:pt x="25" y="82"/>
                  </a:lnTo>
                  <a:lnTo>
                    <a:pt x="29" y="76"/>
                  </a:lnTo>
                  <a:lnTo>
                    <a:pt x="32" y="72"/>
                  </a:lnTo>
                  <a:lnTo>
                    <a:pt x="36" y="67"/>
                  </a:lnTo>
                  <a:lnTo>
                    <a:pt x="40" y="61"/>
                  </a:lnTo>
                  <a:lnTo>
                    <a:pt x="44" y="57"/>
                  </a:lnTo>
                  <a:lnTo>
                    <a:pt x="50" y="51"/>
                  </a:lnTo>
                  <a:lnTo>
                    <a:pt x="55" y="46"/>
                  </a:lnTo>
                  <a:lnTo>
                    <a:pt x="61" y="42"/>
                  </a:lnTo>
                  <a:lnTo>
                    <a:pt x="67" y="38"/>
                  </a:lnTo>
                  <a:lnTo>
                    <a:pt x="72" y="34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1" y="23"/>
                  </a:lnTo>
                  <a:lnTo>
                    <a:pt x="97" y="19"/>
                  </a:lnTo>
                  <a:lnTo>
                    <a:pt x="103" y="15"/>
                  </a:lnTo>
                  <a:lnTo>
                    <a:pt x="108" y="13"/>
                  </a:lnTo>
                  <a:lnTo>
                    <a:pt x="114" y="11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9" y="6"/>
                  </a:lnTo>
                  <a:lnTo>
                    <a:pt x="135" y="4"/>
                  </a:lnTo>
                  <a:lnTo>
                    <a:pt x="139" y="4"/>
                  </a:lnTo>
                  <a:lnTo>
                    <a:pt x="143" y="2"/>
                  </a:lnTo>
                  <a:lnTo>
                    <a:pt x="146" y="2"/>
                  </a:lnTo>
                  <a:lnTo>
                    <a:pt x="152" y="2"/>
                  </a:lnTo>
                  <a:lnTo>
                    <a:pt x="156" y="2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81" y="0"/>
                  </a:lnTo>
                  <a:lnTo>
                    <a:pt x="184" y="0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60" y="32"/>
                  </a:lnTo>
                  <a:lnTo>
                    <a:pt x="158" y="32"/>
                  </a:lnTo>
                  <a:lnTo>
                    <a:pt x="154" y="32"/>
                  </a:lnTo>
                  <a:lnTo>
                    <a:pt x="148" y="32"/>
                  </a:lnTo>
                  <a:lnTo>
                    <a:pt x="145" y="32"/>
                  </a:lnTo>
                  <a:lnTo>
                    <a:pt x="139" y="32"/>
                  </a:lnTo>
                  <a:lnTo>
                    <a:pt x="133" y="34"/>
                  </a:lnTo>
                  <a:lnTo>
                    <a:pt x="127" y="36"/>
                  </a:lnTo>
                  <a:lnTo>
                    <a:pt x="120" y="40"/>
                  </a:lnTo>
                  <a:lnTo>
                    <a:pt x="116" y="40"/>
                  </a:lnTo>
                  <a:lnTo>
                    <a:pt x="112" y="42"/>
                  </a:lnTo>
                  <a:lnTo>
                    <a:pt x="107" y="44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5" y="49"/>
                  </a:lnTo>
                  <a:lnTo>
                    <a:pt x="89" y="53"/>
                  </a:lnTo>
                  <a:lnTo>
                    <a:pt x="86" y="57"/>
                  </a:lnTo>
                  <a:lnTo>
                    <a:pt x="80" y="59"/>
                  </a:lnTo>
                  <a:lnTo>
                    <a:pt x="76" y="63"/>
                  </a:lnTo>
                  <a:lnTo>
                    <a:pt x="72" y="67"/>
                  </a:lnTo>
                  <a:lnTo>
                    <a:pt x="69" y="72"/>
                  </a:lnTo>
                  <a:lnTo>
                    <a:pt x="63" y="76"/>
                  </a:lnTo>
                  <a:lnTo>
                    <a:pt x="57" y="80"/>
                  </a:lnTo>
                  <a:lnTo>
                    <a:pt x="53" y="86"/>
                  </a:lnTo>
                  <a:lnTo>
                    <a:pt x="50" y="89"/>
                  </a:lnTo>
                  <a:lnTo>
                    <a:pt x="44" y="95"/>
                  </a:lnTo>
                  <a:lnTo>
                    <a:pt x="42" y="99"/>
                  </a:lnTo>
                  <a:lnTo>
                    <a:pt x="38" y="105"/>
                  </a:lnTo>
                  <a:lnTo>
                    <a:pt x="36" y="110"/>
                  </a:lnTo>
                  <a:lnTo>
                    <a:pt x="32" y="114"/>
                  </a:lnTo>
                  <a:lnTo>
                    <a:pt x="29" y="120"/>
                  </a:lnTo>
                  <a:lnTo>
                    <a:pt x="27" y="124"/>
                  </a:lnTo>
                  <a:lnTo>
                    <a:pt x="25" y="129"/>
                  </a:lnTo>
                  <a:lnTo>
                    <a:pt x="23" y="133"/>
                  </a:lnTo>
                  <a:lnTo>
                    <a:pt x="21" y="139"/>
                  </a:lnTo>
                  <a:lnTo>
                    <a:pt x="19" y="143"/>
                  </a:lnTo>
                  <a:lnTo>
                    <a:pt x="19" y="148"/>
                  </a:lnTo>
                  <a:lnTo>
                    <a:pt x="17" y="152"/>
                  </a:lnTo>
                  <a:lnTo>
                    <a:pt x="17" y="156"/>
                  </a:lnTo>
                  <a:lnTo>
                    <a:pt x="15" y="160"/>
                  </a:lnTo>
                  <a:lnTo>
                    <a:pt x="13" y="163"/>
                  </a:lnTo>
                  <a:lnTo>
                    <a:pt x="13" y="167"/>
                  </a:lnTo>
                  <a:lnTo>
                    <a:pt x="13" y="171"/>
                  </a:lnTo>
                  <a:lnTo>
                    <a:pt x="12" y="175"/>
                  </a:lnTo>
                  <a:lnTo>
                    <a:pt x="12" y="179"/>
                  </a:lnTo>
                  <a:lnTo>
                    <a:pt x="12" y="182"/>
                  </a:lnTo>
                  <a:lnTo>
                    <a:pt x="12" y="186"/>
                  </a:lnTo>
                  <a:lnTo>
                    <a:pt x="12" y="188"/>
                  </a:lnTo>
                  <a:lnTo>
                    <a:pt x="12" y="190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Freeform 315"/>
            <p:cNvSpPr>
              <a:spLocks/>
            </p:cNvSpPr>
            <p:nvPr/>
          </p:nvSpPr>
          <p:spPr bwMode="auto">
            <a:xfrm>
              <a:off x="6607176" y="5116513"/>
              <a:ext cx="622300" cy="604838"/>
            </a:xfrm>
            <a:custGeom>
              <a:avLst/>
              <a:gdLst/>
              <a:ahLst/>
              <a:cxnLst>
                <a:cxn ang="0">
                  <a:pos x="276" y="217"/>
                </a:cxn>
                <a:cxn ang="0">
                  <a:pos x="259" y="270"/>
                </a:cxn>
                <a:cxn ang="0">
                  <a:pos x="257" y="327"/>
                </a:cxn>
                <a:cxn ang="0">
                  <a:pos x="272" y="398"/>
                </a:cxn>
                <a:cxn ang="0">
                  <a:pos x="312" y="453"/>
                </a:cxn>
                <a:cxn ang="0">
                  <a:pos x="365" y="487"/>
                </a:cxn>
                <a:cxn ang="0">
                  <a:pos x="432" y="504"/>
                </a:cxn>
                <a:cxn ang="0">
                  <a:pos x="504" y="504"/>
                </a:cxn>
                <a:cxn ang="0">
                  <a:pos x="576" y="491"/>
                </a:cxn>
                <a:cxn ang="0">
                  <a:pos x="642" y="441"/>
                </a:cxn>
                <a:cxn ang="0">
                  <a:pos x="694" y="356"/>
                </a:cxn>
                <a:cxn ang="0">
                  <a:pos x="715" y="249"/>
                </a:cxn>
                <a:cxn ang="0">
                  <a:pos x="684" y="141"/>
                </a:cxn>
                <a:cxn ang="0">
                  <a:pos x="587" y="52"/>
                </a:cxn>
                <a:cxn ang="0">
                  <a:pos x="437" y="2"/>
                </a:cxn>
                <a:cxn ang="0">
                  <a:pos x="308" y="8"/>
                </a:cxn>
                <a:cxn ang="0">
                  <a:pos x="209" y="48"/>
                </a:cxn>
                <a:cxn ang="0">
                  <a:pos x="137" y="97"/>
                </a:cxn>
                <a:cxn ang="0">
                  <a:pos x="93" y="143"/>
                </a:cxn>
                <a:cxn ang="0">
                  <a:pos x="2" y="299"/>
                </a:cxn>
                <a:cxn ang="0">
                  <a:pos x="2" y="375"/>
                </a:cxn>
                <a:cxn ang="0">
                  <a:pos x="21" y="477"/>
                </a:cxn>
                <a:cxn ang="0">
                  <a:pos x="72" y="588"/>
                </a:cxn>
                <a:cxn ang="0">
                  <a:pos x="173" y="694"/>
                </a:cxn>
                <a:cxn ang="0">
                  <a:pos x="302" y="757"/>
                </a:cxn>
                <a:cxn ang="0">
                  <a:pos x="432" y="759"/>
                </a:cxn>
                <a:cxn ang="0">
                  <a:pos x="549" y="724"/>
                </a:cxn>
                <a:cxn ang="0">
                  <a:pos x="641" y="675"/>
                </a:cxn>
                <a:cxn ang="0">
                  <a:pos x="698" y="631"/>
                </a:cxn>
                <a:cxn ang="0">
                  <a:pos x="658" y="616"/>
                </a:cxn>
                <a:cxn ang="0">
                  <a:pos x="597" y="658"/>
                </a:cxn>
                <a:cxn ang="0">
                  <a:pos x="508" y="702"/>
                </a:cxn>
                <a:cxn ang="0">
                  <a:pos x="395" y="726"/>
                </a:cxn>
                <a:cxn ang="0">
                  <a:pos x="270" y="707"/>
                </a:cxn>
                <a:cxn ang="0">
                  <a:pos x="152" y="637"/>
                </a:cxn>
                <a:cxn ang="0">
                  <a:pos x="82" y="536"/>
                </a:cxn>
                <a:cxn ang="0">
                  <a:pos x="46" y="430"/>
                </a:cxn>
                <a:cxn ang="0">
                  <a:pos x="33" y="337"/>
                </a:cxn>
                <a:cxn ang="0">
                  <a:pos x="33" y="274"/>
                </a:cxn>
                <a:cxn ang="0">
                  <a:pos x="139" y="166"/>
                </a:cxn>
                <a:cxn ang="0">
                  <a:pos x="183" y="109"/>
                </a:cxn>
                <a:cxn ang="0">
                  <a:pos x="253" y="52"/>
                </a:cxn>
                <a:cxn ang="0">
                  <a:pos x="302" y="35"/>
                </a:cxn>
                <a:cxn ang="0">
                  <a:pos x="361" y="27"/>
                </a:cxn>
                <a:cxn ang="0">
                  <a:pos x="422" y="31"/>
                </a:cxn>
                <a:cxn ang="0">
                  <a:pos x="483" y="40"/>
                </a:cxn>
                <a:cxn ang="0">
                  <a:pos x="540" y="61"/>
                </a:cxn>
                <a:cxn ang="0">
                  <a:pos x="589" y="95"/>
                </a:cxn>
                <a:cxn ang="0">
                  <a:pos x="637" y="149"/>
                </a:cxn>
                <a:cxn ang="0">
                  <a:pos x="669" y="217"/>
                </a:cxn>
                <a:cxn ang="0">
                  <a:pos x="679" y="295"/>
                </a:cxn>
                <a:cxn ang="0">
                  <a:pos x="650" y="379"/>
                </a:cxn>
                <a:cxn ang="0">
                  <a:pos x="587" y="453"/>
                </a:cxn>
                <a:cxn ang="0">
                  <a:pos x="515" y="485"/>
                </a:cxn>
                <a:cxn ang="0">
                  <a:pos x="445" y="487"/>
                </a:cxn>
                <a:cxn ang="0">
                  <a:pos x="386" y="470"/>
                </a:cxn>
                <a:cxn ang="0">
                  <a:pos x="335" y="445"/>
                </a:cxn>
                <a:cxn ang="0">
                  <a:pos x="293" y="384"/>
                </a:cxn>
                <a:cxn ang="0">
                  <a:pos x="274" y="320"/>
                </a:cxn>
                <a:cxn ang="0">
                  <a:pos x="280" y="268"/>
                </a:cxn>
                <a:cxn ang="0">
                  <a:pos x="302" y="213"/>
                </a:cxn>
                <a:cxn ang="0">
                  <a:pos x="356" y="158"/>
                </a:cxn>
              </a:cxnLst>
              <a:rect l="0" t="0" r="r" b="b"/>
              <a:pathLst>
                <a:path w="785" h="762">
                  <a:moveTo>
                    <a:pt x="308" y="175"/>
                  </a:moveTo>
                  <a:lnTo>
                    <a:pt x="308" y="175"/>
                  </a:lnTo>
                  <a:lnTo>
                    <a:pt x="306" y="177"/>
                  </a:lnTo>
                  <a:lnTo>
                    <a:pt x="300" y="181"/>
                  </a:lnTo>
                  <a:lnTo>
                    <a:pt x="297" y="187"/>
                  </a:lnTo>
                  <a:lnTo>
                    <a:pt x="293" y="189"/>
                  </a:lnTo>
                  <a:lnTo>
                    <a:pt x="291" y="192"/>
                  </a:lnTo>
                  <a:lnTo>
                    <a:pt x="289" y="196"/>
                  </a:lnTo>
                  <a:lnTo>
                    <a:pt x="285" y="202"/>
                  </a:lnTo>
                  <a:lnTo>
                    <a:pt x="281" y="206"/>
                  </a:lnTo>
                  <a:lnTo>
                    <a:pt x="280" y="211"/>
                  </a:lnTo>
                  <a:lnTo>
                    <a:pt x="276" y="217"/>
                  </a:lnTo>
                  <a:lnTo>
                    <a:pt x="274" y="223"/>
                  </a:lnTo>
                  <a:lnTo>
                    <a:pt x="270" y="229"/>
                  </a:lnTo>
                  <a:lnTo>
                    <a:pt x="268" y="236"/>
                  </a:lnTo>
                  <a:lnTo>
                    <a:pt x="266" y="238"/>
                  </a:lnTo>
                  <a:lnTo>
                    <a:pt x="266" y="242"/>
                  </a:lnTo>
                  <a:lnTo>
                    <a:pt x="264" y="246"/>
                  </a:lnTo>
                  <a:lnTo>
                    <a:pt x="264" y="249"/>
                  </a:lnTo>
                  <a:lnTo>
                    <a:pt x="262" y="253"/>
                  </a:lnTo>
                  <a:lnTo>
                    <a:pt x="262" y="257"/>
                  </a:lnTo>
                  <a:lnTo>
                    <a:pt x="261" y="261"/>
                  </a:lnTo>
                  <a:lnTo>
                    <a:pt x="261" y="265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57" y="278"/>
                  </a:lnTo>
                  <a:lnTo>
                    <a:pt x="257" y="284"/>
                  </a:lnTo>
                  <a:lnTo>
                    <a:pt x="257" y="287"/>
                  </a:lnTo>
                  <a:lnTo>
                    <a:pt x="257" y="291"/>
                  </a:lnTo>
                  <a:lnTo>
                    <a:pt x="257" y="297"/>
                  </a:lnTo>
                  <a:lnTo>
                    <a:pt x="257" y="303"/>
                  </a:lnTo>
                  <a:lnTo>
                    <a:pt x="255" y="306"/>
                  </a:lnTo>
                  <a:lnTo>
                    <a:pt x="255" y="312"/>
                  </a:lnTo>
                  <a:lnTo>
                    <a:pt x="257" y="316"/>
                  </a:lnTo>
                  <a:lnTo>
                    <a:pt x="257" y="324"/>
                  </a:lnTo>
                  <a:lnTo>
                    <a:pt x="257" y="327"/>
                  </a:lnTo>
                  <a:lnTo>
                    <a:pt x="257" y="333"/>
                  </a:lnTo>
                  <a:lnTo>
                    <a:pt x="257" y="339"/>
                  </a:lnTo>
                  <a:lnTo>
                    <a:pt x="259" y="344"/>
                  </a:lnTo>
                  <a:lnTo>
                    <a:pt x="261" y="350"/>
                  </a:lnTo>
                  <a:lnTo>
                    <a:pt x="261" y="358"/>
                  </a:lnTo>
                  <a:lnTo>
                    <a:pt x="262" y="363"/>
                  </a:lnTo>
                  <a:lnTo>
                    <a:pt x="264" y="369"/>
                  </a:lnTo>
                  <a:lnTo>
                    <a:pt x="264" y="375"/>
                  </a:lnTo>
                  <a:lnTo>
                    <a:pt x="266" y="381"/>
                  </a:lnTo>
                  <a:lnTo>
                    <a:pt x="268" y="386"/>
                  </a:lnTo>
                  <a:lnTo>
                    <a:pt x="270" y="392"/>
                  </a:lnTo>
                  <a:lnTo>
                    <a:pt x="272" y="398"/>
                  </a:lnTo>
                  <a:lnTo>
                    <a:pt x="276" y="403"/>
                  </a:lnTo>
                  <a:lnTo>
                    <a:pt x="278" y="407"/>
                  </a:lnTo>
                  <a:lnTo>
                    <a:pt x="281" y="413"/>
                  </a:lnTo>
                  <a:lnTo>
                    <a:pt x="283" y="417"/>
                  </a:lnTo>
                  <a:lnTo>
                    <a:pt x="285" y="422"/>
                  </a:lnTo>
                  <a:lnTo>
                    <a:pt x="289" y="428"/>
                  </a:lnTo>
                  <a:lnTo>
                    <a:pt x="293" y="432"/>
                  </a:lnTo>
                  <a:lnTo>
                    <a:pt x="297" y="436"/>
                  </a:lnTo>
                  <a:lnTo>
                    <a:pt x="299" y="439"/>
                  </a:lnTo>
                  <a:lnTo>
                    <a:pt x="302" y="445"/>
                  </a:lnTo>
                  <a:lnTo>
                    <a:pt x="308" y="449"/>
                  </a:lnTo>
                  <a:lnTo>
                    <a:pt x="312" y="453"/>
                  </a:lnTo>
                  <a:lnTo>
                    <a:pt x="316" y="455"/>
                  </a:lnTo>
                  <a:lnTo>
                    <a:pt x="319" y="458"/>
                  </a:lnTo>
                  <a:lnTo>
                    <a:pt x="323" y="462"/>
                  </a:lnTo>
                  <a:lnTo>
                    <a:pt x="327" y="466"/>
                  </a:lnTo>
                  <a:lnTo>
                    <a:pt x="331" y="468"/>
                  </a:lnTo>
                  <a:lnTo>
                    <a:pt x="337" y="472"/>
                  </a:lnTo>
                  <a:lnTo>
                    <a:pt x="342" y="476"/>
                  </a:lnTo>
                  <a:lnTo>
                    <a:pt x="346" y="477"/>
                  </a:lnTo>
                  <a:lnTo>
                    <a:pt x="352" y="479"/>
                  </a:lnTo>
                  <a:lnTo>
                    <a:pt x="356" y="483"/>
                  </a:lnTo>
                  <a:lnTo>
                    <a:pt x="361" y="485"/>
                  </a:lnTo>
                  <a:lnTo>
                    <a:pt x="365" y="487"/>
                  </a:lnTo>
                  <a:lnTo>
                    <a:pt x="371" y="489"/>
                  </a:lnTo>
                  <a:lnTo>
                    <a:pt x="376" y="491"/>
                  </a:lnTo>
                  <a:lnTo>
                    <a:pt x="382" y="495"/>
                  </a:lnTo>
                  <a:lnTo>
                    <a:pt x="388" y="495"/>
                  </a:lnTo>
                  <a:lnTo>
                    <a:pt x="394" y="496"/>
                  </a:lnTo>
                  <a:lnTo>
                    <a:pt x="397" y="498"/>
                  </a:lnTo>
                  <a:lnTo>
                    <a:pt x="403" y="500"/>
                  </a:lnTo>
                  <a:lnTo>
                    <a:pt x="409" y="500"/>
                  </a:lnTo>
                  <a:lnTo>
                    <a:pt x="414" y="502"/>
                  </a:lnTo>
                  <a:lnTo>
                    <a:pt x="420" y="502"/>
                  </a:lnTo>
                  <a:lnTo>
                    <a:pt x="428" y="504"/>
                  </a:lnTo>
                  <a:lnTo>
                    <a:pt x="432" y="504"/>
                  </a:lnTo>
                  <a:lnTo>
                    <a:pt x="437" y="504"/>
                  </a:lnTo>
                  <a:lnTo>
                    <a:pt x="443" y="506"/>
                  </a:lnTo>
                  <a:lnTo>
                    <a:pt x="451" y="506"/>
                  </a:lnTo>
                  <a:lnTo>
                    <a:pt x="456" y="506"/>
                  </a:lnTo>
                  <a:lnTo>
                    <a:pt x="462" y="506"/>
                  </a:lnTo>
                  <a:lnTo>
                    <a:pt x="468" y="506"/>
                  </a:lnTo>
                  <a:lnTo>
                    <a:pt x="473" y="508"/>
                  </a:lnTo>
                  <a:lnTo>
                    <a:pt x="479" y="506"/>
                  </a:lnTo>
                  <a:lnTo>
                    <a:pt x="487" y="506"/>
                  </a:lnTo>
                  <a:lnTo>
                    <a:pt x="492" y="506"/>
                  </a:lnTo>
                  <a:lnTo>
                    <a:pt x="498" y="506"/>
                  </a:lnTo>
                  <a:lnTo>
                    <a:pt x="504" y="504"/>
                  </a:lnTo>
                  <a:lnTo>
                    <a:pt x="509" y="504"/>
                  </a:lnTo>
                  <a:lnTo>
                    <a:pt x="515" y="504"/>
                  </a:lnTo>
                  <a:lnTo>
                    <a:pt x="523" y="504"/>
                  </a:lnTo>
                  <a:lnTo>
                    <a:pt x="527" y="502"/>
                  </a:lnTo>
                  <a:lnTo>
                    <a:pt x="534" y="500"/>
                  </a:lnTo>
                  <a:lnTo>
                    <a:pt x="540" y="500"/>
                  </a:lnTo>
                  <a:lnTo>
                    <a:pt x="546" y="498"/>
                  </a:lnTo>
                  <a:lnTo>
                    <a:pt x="551" y="496"/>
                  </a:lnTo>
                  <a:lnTo>
                    <a:pt x="557" y="496"/>
                  </a:lnTo>
                  <a:lnTo>
                    <a:pt x="563" y="495"/>
                  </a:lnTo>
                  <a:lnTo>
                    <a:pt x="570" y="495"/>
                  </a:lnTo>
                  <a:lnTo>
                    <a:pt x="576" y="491"/>
                  </a:lnTo>
                  <a:lnTo>
                    <a:pt x="582" y="489"/>
                  </a:lnTo>
                  <a:lnTo>
                    <a:pt x="587" y="487"/>
                  </a:lnTo>
                  <a:lnTo>
                    <a:pt x="591" y="483"/>
                  </a:lnTo>
                  <a:lnTo>
                    <a:pt x="597" y="479"/>
                  </a:lnTo>
                  <a:lnTo>
                    <a:pt x="603" y="476"/>
                  </a:lnTo>
                  <a:lnTo>
                    <a:pt x="608" y="472"/>
                  </a:lnTo>
                  <a:lnTo>
                    <a:pt x="614" y="468"/>
                  </a:lnTo>
                  <a:lnTo>
                    <a:pt x="620" y="462"/>
                  </a:lnTo>
                  <a:lnTo>
                    <a:pt x="625" y="458"/>
                  </a:lnTo>
                  <a:lnTo>
                    <a:pt x="631" y="453"/>
                  </a:lnTo>
                  <a:lnTo>
                    <a:pt x="637" y="447"/>
                  </a:lnTo>
                  <a:lnTo>
                    <a:pt x="642" y="441"/>
                  </a:lnTo>
                  <a:lnTo>
                    <a:pt x="648" y="436"/>
                  </a:lnTo>
                  <a:lnTo>
                    <a:pt x="652" y="428"/>
                  </a:lnTo>
                  <a:lnTo>
                    <a:pt x="658" y="422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71" y="401"/>
                  </a:lnTo>
                  <a:lnTo>
                    <a:pt x="675" y="394"/>
                  </a:lnTo>
                  <a:lnTo>
                    <a:pt x="679" y="386"/>
                  </a:lnTo>
                  <a:lnTo>
                    <a:pt x="684" y="379"/>
                  </a:lnTo>
                  <a:lnTo>
                    <a:pt x="686" y="371"/>
                  </a:lnTo>
                  <a:lnTo>
                    <a:pt x="692" y="363"/>
                  </a:lnTo>
                  <a:lnTo>
                    <a:pt x="694" y="356"/>
                  </a:lnTo>
                  <a:lnTo>
                    <a:pt x="698" y="346"/>
                  </a:lnTo>
                  <a:lnTo>
                    <a:pt x="699" y="339"/>
                  </a:lnTo>
                  <a:lnTo>
                    <a:pt x="703" y="329"/>
                  </a:lnTo>
                  <a:lnTo>
                    <a:pt x="705" y="322"/>
                  </a:lnTo>
                  <a:lnTo>
                    <a:pt x="707" y="312"/>
                  </a:lnTo>
                  <a:lnTo>
                    <a:pt x="709" y="303"/>
                  </a:lnTo>
                  <a:lnTo>
                    <a:pt x="713" y="295"/>
                  </a:lnTo>
                  <a:lnTo>
                    <a:pt x="713" y="286"/>
                  </a:lnTo>
                  <a:lnTo>
                    <a:pt x="713" y="276"/>
                  </a:lnTo>
                  <a:lnTo>
                    <a:pt x="715" y="267"/>
                  </a:lnTo>
                  <a:lnTo>
                    <a:pt x="715" y="259"/>
                  </a:lnTo>
                  <a:lnTo>
                    <a:pt x="715" y="249"/>
                  </a:lnTo>
                  <a:lnTo>
                    <a:pt x="715" y="240"/>
                  </a:lnTo>
                  <a:lnTo>
                    <a:pt x="713" y="230"/>
                  </a:lnTo>
                  <a:lnTo>
                    <a:pt x="713" y="221"/>
                  </a:lnTo>
                  <a:lnTo>
                    <a:pt x="711" y="211"/>
                  </a:lnTo>
                  <a:lnTo>
                    <a:pt x="709" y="202"/>
                  </a:lnTo>
                  <a:lnTo>
                    <a:pt x="707" y="194"/>
                  </a:lnTo>
                  <a:lnTo>
                    <a:pt x="705" y="185"/>
                  </a:lnTo>
                  <a:lnTo>
                    <a:pt x="701" y="177"/>
                  </a:lnTo>
                  <a:lnTo>
                    <a:pt x="698" y="168"/>
                  </a:lnTo>
                  <a:lnTo>
                    <a:pt x="694" y="158"/>
                  </a:lnTo>
                  <a:lnTo>
                    <a:pt x="690" y="151"/>
                  </a:lnTo>
                  <a:lnTo>
                    <a:pt x="684" y="141"/>
                  </a:lnTo>
                  <a:lnTo>
                    <a:pt x="680" y="133"/>
                  </a:lnTo>
                  <a:lnTo>
                    <a:pt x="673" y="126"/>
                  </a:lnTo>
                  <a:lnTo>
                    <a:pt x="667" y="116"/>
                  </a:lnTo>
                  <a:lnTo>
                    <a:pt x="661" y="109"/>
                  </a:lnTo>
                  <a:lnTo>
                    <a:pt x="654" y="101"/>
                  </a:lnTo>
                  <a:lnTo>
                    <a:pt x="646" y="94"/>
                  </a:lnTo>
                  <a:lnTo>
                    <a:pt x="637" y="86"/>
                  </a:lnTo>
                  <a:lnTo>
                    <a:pt x="627" y="78"/>
                  </a:lnTo>
                  <a:lnTo>
                    <a:pt x="620" y="71"/>
                  </a:lnTo>
                  <a:lnTo>
                    <a:pt x="608" y="65"/>
                  </a:lnTo>
                  <a:lnTo>
                    <a:pt x="599" y="57"/>
                  </a:lnTo>
                  <a:lnTo>
                    <a:pt x="587" y="52"/>
                  </a:lnTo>
                  <a:lnTo>
                    <a:pt x="576" y="46"/>
                  </a:lnTo>
                  <a:lnTo>
                    <a:pt x="563" y="40"/>
                  </a:lnTo>
                  <a:lnTo>
                    <a:pt x="551" y="35"/>
                  </a:lnTo>
                  <a:lnTo>
                    <a:pt x="538" y="29"/>
                  </a:lnTo>
                  <a:lnTo>
                    <a:pt x="525" y="25"/>
                  </a:lnTo>
                  <a:lnTo>
                    <a:pt x="511" y="19"/>
                  </a:lnTo>
                  <a:lnTo>
                    <a:pt x="498" y="16"/>
                  </a:lnTo>
                  <a:lnTo>
                    <a:pt x="487" y="12"/>
                  </a:lnTo>
                  <a:lnTo>
                    <a:pt x="473" y="8"/>
                  </a:lnTo>
                  <a:lnTo>
                    <a:pt x="462" y="6"/>
                  </a:lnTo>
                  <a:lnTo>
                    <a:pt x="451" y="4"/>
                  </a:lnTo>
                  <a:lnTo>
                    <a:pt x="437" y="2"/>
                  </a:lnTo>
                  <a:lnTo>
                    <a:pt x="426" y="0"/>
                  </a:lnTo>
                  <a:lnTo>
                    <a:pt x="414" y="0"/>
                  </a:lnTo>
                  <a:lnTo>
                    <a:pt x="403" y="0"/>
                  </a:lnTo>
                  <a:lnTo>
                    <a:pt x="392" y="0"/>
                  </a:lnTo>
                  <a:lnTo>
                    <a:pt x="380" y="0"/>
                  </a:lnTo>
                  <a:lnTo>
                    <a:pt x="371" y="0"/>
                  </a:lnTo>
                  <a:lnTo>
                    <a:pt x="361" y="0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9" y="4"/>
                  </a:lnTo>
                  <a:lnTo>
                    <a:pt x="319" y="6"/>
                  </a:lnTo>
                  <a:lnTo>
                    <a:pt x="308" y="8"/>
                  </a:lnTo>
                  <a:lnTo>
                    <a:pt x="300" y="10"/>
                  </a:lnTo>
                  <a:lnTo>
                    <a:pt x="291" y="14"/>
                  </a:lnTo>
                  <a:lnTo>
                    <a:pt x="281" y="16"/>
                  </a:lnTo>
                  <a:lnTo>
                    <a:pt x="272" y="19"/>
                  </a:lnTo>
                  <a:lnTo>
                    <a:pt x="264" y="21"/>
                  </a:lnTo>
                  <a:lnTo>
                    <a:pt x="255" y="25"/>
                  </a:lnTo>
                  <a:lnTo>
                    <a:pt x="247" y="29"/>
                  </a:lnTo>
                  <a:lnTo>
                    <a:pt x="240" y="33"/>
                  </a:lnTo>
                  <a:lnTo>
                    <a:pt x="232" y="37"/>
                  </a:lnTo>
                  <a:lnTo>
                    <a:pt x="224" y="40"/>
                  </a:lnTo>
                  <a:lnTo>
                    <a:pt x="217" y="44"/>
                  </a:lnTo>
                  <a:lnTo>
                    <a:pt x="209" y="48"/>
                  </a:lnTo>
                  <a:lnTo>
                    <a:pt x="202" y="52"/>
                  </a:lnTo>
                  <a:lnTo>
                    <a:pt x="194" y="56"/>
                  </a:lnTo>
                  <a:lnTo>
                    <a:pt x="188" y="61"/>
                  </a:lnTo>
                  <a:lnTo>
                    <a:pt x="181" y="65"/>
                  </a:lnTo>
                  <a:lnTo>
                    <a:pt x="175" y="69"/>
                  </a:lnTo>
                  <a:lnTo>
                    <a:pt x="169" y="73"/>
                  </a:lnTo>
                  <a:lnTo>
                    <a:pt x="164" y="76"/>
                  </a:lnTo>
                  <a:lnTo>
                    <a:pt x="158" y="82"/>
                  </a:lnTo>
                  <a:lnTo>
                    <a:pt x="152" y="86"/>
                  </a:lnTo>
                  <a:lnTo>
                    <a:pt x="147" y="90"/>
                  </a:lnTo>
                  <a:lnTo>
                    <a:pt x="141" y="94"/>
                  </a:lnTo>
                  <a:lnTo>
                    <a:pt x="137" y="97"/>
                  </a:lnTo>
                  <a:lnTo>
                    <a:pt x="133" y="101"/>
                  </a:lnTo>
                  <a:lnTo>
                    <a:pt x="129" y="105"/>
                  </a:lnTo>
                  <a:lnTo>
                    <a:pt x="126" y="109"/>
                  </a:lnTo>
                  <a:lnTo>
                    <a:pt x="122" y="113"/>
                  </a:lnTo>
                  <a:lnTo>
                    <a:pt x="116" y="116"/>
                  </a:lnTo>
                  <a:lnTo>
                    <a:pt x="114" y="120"/>
                  </a:lnTo>
                  <a:lnTo>
                    <a:pt x="110" y="122"/>
                  </a:lnTo>
                  <a:lnTo>
                    <a:pt x="105" y="128"/>
                  </a:lnTo>
                  <a:lnTo>
                    <a:pt x="101" y="133"/>
                  </a:lnTo>
                  <a:lnTo>
                    <a:pt x="97" y="137"/>
                  </a:lnTo>
                  <a:lnTo>
                    <a:pt x="95" y="141"/>
                  </a:lnTo>
                  <a:lnTo>
                    <a:pt x="93" y="143"/>
                  </a:lnTo>
                  <a:lnTo>
                    <a:pt x="93" y="143"/>
                  </a:lnTo>
                  <a:lnTo>
                    <a:pt x="10" y="255"/>
                  </a:lnTo>
                  <a:lnTo>
                    <a:pt x="10" y="255"/>
                  </a:lnTo>
                  <a:lnTo>
                    <a:pt x="8" y="257"/>
                  </a:lnTo>
                  <a:lnTo>
                    <a:pt x="8" y="261"/>
                  </a:lnTo>
                  <a:lnTo>
                    <a:pt x="8" y="267"/>
                  </a:lnTo>
                  <a:lnTo>
                    <a:pt x="6" y="272"/>
                  </a:lnTo>
                  <a:lnTo>
                    <a:pt x="6" y="280"/>
                  </a:lnTo>
                  <a:lnTo>
                    <a:pt x="4" y="284"/>
                  </a:lnTo>
                  <a:lnTo>
                    <a:pt x="4" y="287"/>
                  </a:lnTo>
                  <a:lnTo>
                    <a:pt x="2" y="293"/>
                  </a:lnTo>
                  <a:lnTo>
                    <a:pt x="2" y="299"/>
                  </a:lnTo>
                  <a:lnTo>
                    <a:pt x="2" y="303"/>
                  </a:lnTo>
                  <a:lnTo>
                    <a:pt x="2" y="308"/>
                  </a:lnTo>
                  <a:lnTo>
                    <a:pt x="0" y="314"/>
                  </a:lnTo>
                  <a:lnTo>
                    <a:pt x="0" y="320"/>
                  </a:lnTo>
                  <a:lnTo>
                    <a:pt x="0" y="325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2" y="346"/>
                  </a:lnTo>
                  <a:lnTo>
                    <a:pt x="2" y="352"/>
                  </a:lnTo>
                  <a:lnTo>
                    <a:pt x="2" y="360"/>
                  </a:lnTo>
                  <a:lnTo>
                    <a:pt x="2" y="367"/>
                  </a:lnTo>
                  <a:lnTo>
                    <a:pt x="2" y="375"/>
                  </a:lnTo>
                  <a:lnTo>
                    <a:pt x="2" y="382"/>
                  </a:lnTo>
                  <a:lnTo>
                    <a:pt x="4" y="392"/>
                  </a:lnTo>
                  <a:lnTo>
                    <a:pt x="4" y="400"/>
                  </a:lnTo>
                  <a:lnTo>
                    <a:pt x="6" y="407"/>
                  </a:lnTo>
                  <a:lnTo>
                    <a:pt x="8" y="415"/>
                  </a:lnTo>
                  <a:lnTo>
                    <a:pt x="8" y="424"/>
                  </a:lnTo>
                  <a:lnTo>
                    <a:pt x="10" y="432"/>
                  </a:lnTo>
                  <a:lnTo>
                    <a:pt x="12" y="441"/>
                  </a:lnTo>
                  <a:lnTo>
                    <a:pt x="14" y="449"/>
                  </a:lnTo>
                  <a:lnTo>
                    <a:pt x="15" y="458"/>
                  </a:lnTo>
                  <a:lnTo>
                    <a:pt x="19" y="468"/>
                  </a:lnTo>
                  <a:lnTo>
                    <a:pt x="21" y="477"/>
                  </a:lnTo>
                  <a:lnTo>
                    <a:pt x="23" y="485"/>
                  </a:lnTo>
                  <a:lnTo>
                    <a:pt x="27" y="495"/>
                  </a:lnTo>
                  <a:lnTo>
                    <a:pt x="31" y="504"/>
                  </a:lnTo>
                  <a:lnTo>
                    <a:pt x="34" y="514"/>
                  </a:lnTo>
                  <a:lnTo>
                    <a:pt x="38" y="523"/>
                  </a:lnTo>
                  <a:lnTo>
                    <a:pt x="42" y="533"/>
                  </a:lnTo>
                  <a:lnTo>
                    <a:pt x="46" y="540"/>
                  </a:lnTo>
                  <a:lnTo>
                    <a:pt x="52" y="552"/>
                  </a:lnTo>
                  <a:lnTo>
                    <a:pt x="55" y="559"/>
                  </a:lnTo>
                  <a:lnTo>
                    <a:pt x="61" y="569"/>
                  </a:lnTo>
                  <a:lnTo>
                    <a:pt x="67" y="578"/>
                  </a:lnTo>
                  <a:lnTo>
                    <a:pt x="72" y="588"/>
                  </a:lnTo>
                  <a:lnTo>
                    <a:pt x="80" y="595"/>
                  </a:lnTo>
                  <a:lnTo>
                    <a:pt x="86" y="605"/>
                  </a:lnTo>
                  <a:lnTo>
                    <a:pt x="93" y="614"/>
                  </a:lnTo>
                  <a:lnTo>
                    <a:pt x="101" y="624"/>
                  </a:lnTo>
                  <a:lnTo>
                    <a:pt x="109" y="633"/>
                  </a:lnTo>
                  <a:lnTo>
                    <a:pt x="116" y="641"/>
                  </a:lnTo>
                  <a:lnTo>
                    <a:pt x="124" y="650"/>
                  </a:lnTo>
                  <a:lnTo>
                    <a:pt x="133" y="660"/>
                  </a:lnTo>
                  <a:lnTo>
                    <a:pt x="143" y="667"/>
                  </a:lnTo>
                  <a:lnTo>
                    <a:pt x="152" y="677"/>
                  </a:lnTo>
                  <a:lnTo>
                    <a:pt x="162" y="685"/>
                  </a:lnTo>
                  <a:lnTo>
                    <a:pt x="173" y="694"/>
                  </a:lnTo>
                  <a:lnTo>
                    <a:pt x="185" y="702"/>
                  </a:lnTo>
                  <a:lnTo>
                    <a:pt x="194" y="709"/>
                  </a:lnTo>
                  <a:lnTo>
                    <a:pt x="205" y="717"/>
                  </a:lnTo>
                  <a:lnTo>
                    <a:pt x="217" y="723"/>
                  </a:lnTo>
                  <a:lnTo>
                    <a:pt x="226" y="728"/>
                  </a:lnTo>
                  <a:lnTo>
                    <a:pt x="238" y="734"/>
                  </a:lnTo>
                  <a:lnTo>
                    <a:pt x="249" y="738"/>
                  </a:lnTo>
                  <a:lnTo>
                    <a:pt x="261" y="743"/>
                  </a:lnTo>
                  <a:lnTo>
                    <a:pt x="270" y="747"/>
                  </a:lnTo>
                  <a:lnTo>
                    <a:pt x="281" y="749"/>
                  </a:lnTo>
                  <a:lnTo>
                    <a:pt x="293" y="753"/>
                  </a:lnTo>
                  <a:lnTo>
                    <a:pt x="302" y="757"/>
                  </a:lnTo>
                  <a:lnTo>
                    <a:pt x="314" y="759"/>
                  </a:lnTo>
                  <a:lnTo>
                    <a:pt x="325" y="761"/>
                  </a:lnTo>
                  <a:lnTo>
                    <a:pt x="337" y="761"/>
                  </a:lnTo>
                  <a:lnTo>
                    <a:pt x="348" y="762"/>
                  </a:lnTo>
                  <a:lnTo>
                    <a:pt x="357" y="762"/>
                  </a:lnTo>
                  <a:lnTo>
                    <a:pt x="369" y="762"/>
                  </a:lnTo>
                  <a:lnTo>
                    <a:pt x="378" y="762"/>
                  </a:lnTo>
                  <a:lnTo>
                    <a:pt x="390" y="762"/>
                  </a:lnTo>
                  <a:lnTo>
                    <a:pt x="401" y="762"/>
                  </a:lnTo>
                  <a:lnTo>
                    <a:pt x="411" y="761"/>
                  </a:lnTo>
                  <a:lnTo>
                    <a:pt x="422" y="761"/>
                  </a:lnTo>
                  <a:lnTo>
                    <a:pt x="432" y="759"/>
                  </a:lnTo>
                  <a:lnTo>
                    <a:pt x="443" y="757"/>
                  </a:lnTo>
                  <a:lnTo>
                    <a:pt x="452" y="755"/>
                  </a:lnTo>
                  <a:lnTo>
                    <a:pt x="464" y="753"/>
                  </a:lnTo>
                  <a:lnTo>
                    <a:pt x="473" y="749"/>
                  </a:lnTo>
                  <a:lnTo>
                    <a:pt x="483" y="747"/>
                  </a:lnTo>
                  <a:lnTo>
                    <a:pt x="492" y="745"/>
                  </a:lnTo>
                  <a:lnTo>
                    <a:pt x="502" y="742"/>
                  </a:lnTo>
                  <a:lnTo>
                    <a:pt x="513" y="740"/>
                  </a:lnTo>
                  <a:lnTo>
                    <a:pt x="523" y="734"/>
                  </a:lnTo>
                  <a:lnTo>
                    <a:pt x="530" y="732"/>
                  </a:lnTo>
                  <a:lnTo>
                    <a:pt x="540" y="726"/>
                  </a:lnTo>
                  <a:lnTo>
                    <a:pt x="549" y="724"/>
                  </a:lnTo>
                  <a:lnTo>
                    <a:pt x="557" y="719"/>
                  </a:lnTo>
                  <a:lnTo>
                    <a:pt x="566" y="715"/>
                  </a:lnTo>
                  <a:lnTo>
                    <a:pt x="574" y="711"/>
                  </a:lnTo>
                  <a:lnTo>
                    <a:pt x="584" y="707"/>
                  </a:lnTo>
                  <a:lnTo>
                    <a:pt x="591" y="704"/>
                  </a:lnTo>
                  <a:lnTo>
                    <a:pt x="599" y="700"/>
                  </a:lnTo>
                  <a:lnTo>
                    <a:pt x="606" y="696"/>
                  </a:lnTo>
                  <a:lnTo>
                    <a:pt x="614" y="690"/>
                  </a:lnTo>
                  <a:lnTo>
                    <a:pt x="620" y="686"/>
                  </a:lnTo>
                  <a:lnTo>
                    <a:pt x="627" y="683"/>
                  </a:lnTo>
                  <a:lnTo>
                    <a:pt x="635" y="679"/>
                  </a:lnTo>
                  <a:lnTo>
                    <a:pt x="641" y="675"/>
                  </a:lnTo>
                  <a:lnTo>
                    <a:pt x="646" y="669"/>
                  </a:lnTo>
                  <a:lnTo>
                    <a:pt x="654" y="666"/>
                  </a:lnTo>
                  <a:lnTo>
                    <a:pt x="658" y="662"/>
                  </a:lnTo>
                  <a:lnTo>
                    <a:pt x="663" y="658"/>
                  </a:lnTo>
                  <a:lnTo>
                    <a:pt x="669" y="654"/>
                  </a:lnTo>
                  <a:lnTo>
                    <a:pt x="675" y="650"/>
                  </a:lnTo>
                  <a:lnTo>
                    <a:pt x="679" y="647"/>
                  </a:lnTo>
                  <a:lnTo>
                    <a:pt x="684" y="645"/>
                  </a:lnTo>
                  <a:lnTo>
                    <a:pt x="688" y="639"/>
                  </a:lnTo>
                  <a:lnTo>
                    <a:pt x="692" y="637"/>
                  </a:lnTo>
                  <a:lnTo>
                    <a:pt x="694" y="633"/>
                  </a:lnTo>
                  <a:lnTo>
                    <a:pt x="698" y="631"/>
                  </a:lnTo>
                  <a:lnTo>
                    <a:pt x="703" y="628"/>
                  </a:lnTo>
                  <a:lnTo>
                    <a:pt x="709" y="624"/>
                  </a:lnTo>
                  <a:lnTo>
                    <a:pt x="785" y="409"/>
                  </a:lnTo>
                  <a:lnTo>
                    <a:pt x="720" y="487"/>
                  </a:lnTo>
                  <a:lnTo>
                    <a:pt x="684" y="595"/>
                  </a:lnTo>
                  <a:lnTo>
                    <a:pt x="682" y="595"/>
                  </a:lnTo>
                  <a:lnTo>
                    <a:pt x="680" y="597"/>
                  </a:lnTo>
                  <a:lnTo>
                    <a:pt x="677" y="599"/>
                  </a:lnTo>
                  <a:lnTo>
                    <a:pt x="673" y="603"/>
                  </a:lnTo>
                  <a:lnTo>
                    <a:pt x="669" y="609"/>
                  </a:lnTo>
                  <a:lnTo>
                    <a:pt x="661" y="612"/>
                  </a:lnTo>
                  <a:lnTo>
                    <a:pt x="658" y="616"/>
                  </a:lnTo>
                  <a:lnTo>
                    <a:pt x="654" y="618"/>
                  </a:lnTo>
                  <a:lnTo>
                    <a:pt x="650" y="622"/>
                  </a:lnTo>
                  <a:lnTo>
                    <a:pt x="646" y="626"/>
                  </a:lnTo>
                  <a:lnTo>
                    <a:pt x="642" y="629"/>
                  </a:lnTo>
                  <a:lnTo>
                    <a:pt x="637" y="631"/>
                  </a:lnTo>
                  <a:lnTo>
                    <a:pt x="631" y="635"/>
                  </a:lnTo>
                  <a:lnTo>
                    <a:pt x="627" y="639"/>
                  </a:lnTo>
                  <a:lnTo>
                    <a:pt x="622" y="643"/>
                  </a:lnTo>
                  <a:lnTo>
                    <a:pt x="616" y="647"/>
                  </a:lnTo>
                  <a:lnTo>
                    <a:pt x="610" y="650"/>
                  </a:lnTo>
                  <a:lnTo>
                    <a:pt x="604" y="654"/>
                  </a:lnTo>
                  <a:lnTo>
                    <a:pt x="597" y="658"/>
                  </a:lnTo>
                  <a:lnTo>
                    <a:pt x="591" y="662"/>
                  </a:lnTo>
                  <a:lnTo>
                    <a:pt x="584" y="666"/>
                  </a:lnTo>
                  <a:lnTo>
                    <a:pt x="578" y="669"/>
                  </a:lnTo>
                  <a:lnTo>
                    <a:pt x="570" y="673"/>
                  </a:lnTo>
                  <a:lnTo>
                    <a:pt x="563" y="679"/>
                  </a:lnTo>
                  <a:lnTo>
                    <a:pt x="555" y="683"/>
                  </a:lnTo>
                  <a:lnTo>
                    <a:pt x="549" y="686"/>
                  </a:lnTo>
                  <a:lnTo>
                    <a:pt x="540" y="688"/>
                  </a:lnTo>
                  <a:lnTo>
                    <a:pt x="532" y="692"/>
                  </a:lnTo>
                  <a:lnTo>
                    <a:pt x="525" y="696"/>
                  </a:lnTo>
                  <a:lnTo>
                    <a:pt x="517" y="700"/>
                  </a:lnTo>
                  <a:lnTo>
                    <a:pt x="508" y="702"/>
                  </a:lnTo>
                  <a:lnTo>
                    <a:pt x="498" y="705"/>
                  </a:lnTo>
                  <a:lnTo>
                    <a:pt x="490" y="707"/>
                  </a:lnTo>
                  <a:lnTo>
                    <a:pt x="481" y="711"/>
                  </a:lnTo>
                  <a:lnTo>
                    <a:pt x="471" y="713"/>
                  </a:lnTo>
                  <a:lnTo>
                    <a:pt x="464" y="715"/>
                  </a:lnTo>
                  <a:lnTo>
                    <a:pt x="454" y="717"/>
                  </a:lnTo>
                  <a:lnTo>
                    <a:pt x="445" y="721"/>
                  </a:lnTo>
                  <a:lnTo>
                    <a:pt x="435" y="723"/>
                  </a:lnTo>
                  <a:lnTo>
                    <a:pt x="426" y="723"/>
                  </a:lnTo>
                  <a:lnTo>
                    <a:pt x="416" y="724"/>
                  </a:lnTo>
                  <a:lnTo>
                    <a:pt x="407" y="726"/>
                  </a:lnTo>
                  <a:lnTo>
                    <a:pt x="395" y="726"/>
                  </a:lnTo>
                  <a:lnTo>
                    <a:pt x="386" y="726"/>
                  </a:lnTo>
                  <a:lnTo>
                    <a:pt x="375" y="726"/>
                  </a:lnTo>
                  <a:lnTo>
                    <a:pt x="365" y="726"/>
                  </a:lnTo>
                  <a:lnTo>
                    <a:pt x="356" y="724"/>
                  </a:lnTo>
                  <a:lnTo>
                    <a:pt x="344" y="724"/>
                  </a:lnTo>
                  <a:lnTo>
                    <a:pt x="335" y="723"/>
                  </a:lnTo>
                  <a:lnTo>
                    <a:pt x="325" y="723"/>
                  </a:lnTo>
                  <a:lnTo>
                    <a:pt x="314" y="719"/>
                  </a:lnTo>
                  <a:lnTo>
                    <a:pt x="302" y="717"/>
                  </a:lnTo>
                  <a:lnTo>
                    <a:pt x="291" y="713"/>
                  </a:lnTo>
                  <a:lnTo>
                    <a:pt x="281" y="711"/>
                  </a:lnTo>
                  <a:lnTo>
                    <a:pt x="270" y="707"/>
                  </a:lnTo>
                  <a:lnTo>
                    <a:pt x="261" y="704"/>
                  </a:lnTo>
                  <a:lnTo>
                    <a:pt x="249" y="698"/>
                  </a:lnTo>
                  <a:lnTo>
                    <a:pt x="238" y="694"/>
                  </a:lnTo>
                  <a:lnTo>
                    <a:pt x="226" y="688"/>
                  </a:lnTo>
                  <a:lnTo>
                    <a:pt x="217" y="683"/>
                  </a:lnTo>
                  <a:lnTo>
                    <a:pt x="205" y="677"/>
                  </a:lnTo>
                  <a:lnTo>
                    <a:pt x="196" y="671"/>
                  </a:lnTo>
                  <a:lnTo>
                    <a:pt x="186" y="664"/>
                  </a:lnTo>
                  <a:lnTo>
                    <a:pt x="177" y="658"/>
                  </a:lnTo>
                  <a:lnTo>
                    <a:pt x="169" y="650"/>
                  </a:lnTo>
                  <a:lnTo>
                    <a:pt x="162" y="645"/>
                  </a:lnTo>
                  <a:lnTo>
                    <a:pt x="152" y="637"/>
                  </a:lnTo>
                  <a:lnTo>
                    <a:pt x="145" y="629"/>
                  </a:lnTo>
                  <a:lnTo>
                    <a:pt x="137" y="620"/>
                  </a:lnTo>
                  <a:lnTo>
                    <a:pt x="131" y="612"/>
                  </a:lnTo>
                  <a:lnTo>
                    <a:pt x="124" y="605"/>
                  </a:lnTo>
                  <a:lnTo>
                    <a:pt x="118" y="597"/>
                  </a:lnTo>
                  <a:lnTo>
                    <a:pt x="112" y="588"/>
                  </a:lnTo>
                  <a:lnTo>
                    <a:pt x="107" y="580"/>
                  </a:lnTo>
                  <a:lnTo>
                    <a:pt x="101" y="572"/>
                  </a:lnTo>
                  <a:lnTo>
                    <a:pt x="95" y="563"/>
                  </a:lnTo>
                  <a:lnTo>
                    <a:pt x="90" y="553"/>
                  </a:lnTo>
                  <a:lnTo>
                    <a:pt x="86" y="546"/>
                  </a:lnTo>
                  <a:lnTo>
                    <a:pt x="82" y="536"/>
                  </a:lnTo>
                  <a:lnTo>
                    <a:pt x="78" y="527"/>
                  </a:lnTo>
                  <a:lnTo>
                    <a:pt x="72" y="517"/>
                  </a:lnTo>
                  <a:lnTo>
                    <a:pt x="69" y="510"/>
                  </a:lnTo>
                  <a:lnTo>
                    <a:pt x="65" y="500"/>
                  </a:lnTo>
                  <a:lnTo>
                    <a:pt x="63" y="491"/>
                  </a:lnTo>
                  <a:lnTo>
                    <a:pt x="59" y="481"/>
                  </a:lnTo>
                  <a:lnTo>
                    <a:pt x="57" y="474"/>
                  </a:lnTo>
                  <a:lnTo>
                    <a:pt x="53" y="464"/>
                  </a:lnTo>
                  <a:lnTo>
                    <a:pt x="52" y="455"/>
                  </a:lnTo>
                  <a:lnTo>
                    <a:pt x="50" y="447"/>
                  </a:lnTo>
                  <a:lnTo>
                    <a:pt x="48" y="439"/>
                  </a:lnTo>
                  <a:lnTo>
                    <a:pt x="46" y="430"/>
                  </a:lnTo>
                  <a:lnTo>
                    <a:pt x="44" y="420"/>
                  </a:lnTo>
                  <a:lnTo>
                    <a:pt x="42" y="413"/>
                  </a:lnTo>
                  <a:lnTo>
                    <a:pt x="40" y="403"/>
                  </a:lnTo>
                  <a:lnTo>
                    <a:pt x="38" y="396"/>
                  </a:lnTo>
                  <a:lnTo>
                    <a:pt x="36" y="388"/>
                  </a:lnTo>
                  <a:lnTo>
                    <a:pt x="36" y="381"/>
                  </a:lnTo>
                  <a:lnTo>
                    <a:pt x="36" y="373"/>
                  </a:lnTo>
                  <a:lnTo>
                    <a:pt x="34" y="363"/>
                  </a:lnTo>
                  <a:lnTo>
                    <a:pt x="34" y="358"/>
                  </a:lnTo>
                  <a:lnTo>
                    <a:pt x="33" y="350"/>
                  </a:lnTo>
                  <a:lnTo>
                    <a:pt x="33" y="343"/>
                  </a:lnTo>
                  <a:lnTo>
                    <a:pt x="33" y="337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3" y="318"/>
                  </a:lnTo>
                  <a:lnTo>
                    <a:pt x="31" y="310"/>
                  </a:lnTo>
                  <a:lnTo>
                    <a:pt x="31" y="306"/>
                  </a:lnTo>
                  <a:lnTo>
                    <a:pt x="31" y="301"/>
                  </a:lnTo>
                  <a:lnTo>
                    <a:pt x="31" y="295"/>
                  </a:lnTo>
                  <a:lnTo>
                    <a:pt x="31" y="291"/>
                  </a:lnTo>
                  <a:lnTo>
                    <a:pt x="31" y="287"/>
                  </a:lnTo>
                  <a:lnTo>
                    <a:pt x="31" y="284"/>
                  </a:lnTo>
                  <a:lnTo>
                    <a:pt x="33" y="280"/>
                  </a:lnTo>
                  <a:lnTo>
                    <a:pt x="33" y="274"/>
                  </a:lnTo>
                  <a:lnTo>
                    <a:pt x="33" y="270"/>
                  </a:lnTo>
                  <a:lnTo>
                    <a:pt x="33" y="267"/>
                  </a:lnTo>
                  <a:lnTo>
                    <a:pt x="34" y="267"/>
                  </a:lnTo>
                  <a:lnTo>
                    <a:pt x="109" y="168"/>
                  </a:lnTo>
                  <a:lnTo>
                    <a:pt x="103" y="189"/>
                  </a:lnTo>
                  <a:lnTo>
                    <a:pt x="128" y="185"/>
                  </a:lnTo>
                  <a:lnTo>
                    <a:pt x="128" y="185"/>
                  </a:lnTo>
                  <a:lnTo>
                    <a:pt x="129" y="181"/>
                  </a:lnTo>
                  <a:lnTo>
                    <a:pt x="131" y="177"/>
                  </a:lnTo>
                  <a:lnTo>
                    <a:pt x="135" y="172"/>
                  </a:lnTo>
                  <a:lnTo>
                    <a:pt x="137" y="170"/>
                  </a:lnTo>
                  <a:lnTo>
                    <a:pt x="139" y="166"/>
                  </a:lnTo>
                  <a:lnTo>
                    <a:pt x="141" y="162"/>
                  </a:lnTo>
                  <a:lnTo>
                    <a:pt x="145" y="158"/>
                  </a:lnTo>
                  <a:lnTo>
                    <a:pt x="147" y="153"/>
                  </a:lnTo>
                  <a:lnTo>
                    <a:pt x="150" y="149"/>
                  </a:lnTo>
                  <a:lnTo>
                    <a:pt x="154" y="145"/>
                  </a:lnTo>
                  <a:lnTo>
                    <a:pt x="158" y="141"/>
                  </a:lnTo>
                  <a:lnTo>
                    <a:pt x="162" y="135"/>
                  </a:lnTo>
                  <a:lnTo>
                    <a:pt x="166" y="130"/>
                  </a:lnTo>
                  <a:lnTo>
                    <a:pt x="169" y="124"/>
                  </a:lnTo>
                  <a:lnTo>
                    <a:pt x="175" y="120"/>
                  </a:lnTo>
                  <a:lnTo>
                    <a:pt x="179" y="114"/>
                  </a:lnTo>
                  <a:lnTo>
                    <a:pt x="183" y="109"/>
                  </a:lnTo>
                  <a:lnTo>
                    <a:pt x="188" y="105"/>
                  </a:lnTo>
                  <a:lnTo>
                    <a:pt x="194" y="99"/>
                  </a:lnTo>
                  <a:lnTo>
                    <a:pt x="198" y="94"/>
                  </a:lnTo>
                  <a:lnTo>
                    <a:pt x="204" y="88"/>
                  </a:lnTo>
                  <a:lnTo>
                    <a:pt x="209" y="84"/>
                  </a:lnTo>
                  <a:lnTo>
                    <a:pt x="215" y="78"/>
                  </a:lnTo>
                  <a:lnTo>
                    <a:pt x="221" y="75"/>
                  </a:lnTo>
                  <a:lnTo>
                    <a:pt x="226" y="69"/>
                  </a:lnTo>
                  <a:lnTo>
                    <a:pt x="232" y="65"/>
                  </a:lnTo>
                  <a:lnTo>
                    <a:pt x="240" y="61"/>
                  </a:lnTo>
                  <a:lnTo>
                    <a:pt x="245" y="56"/>
                  </a:lnTo>
                  <a:lnTo>
                    <a:pt x="253" y="52"/>
                  </a:lnTo>
                  <a:lnTo>
                    <a:pt x="255" y="50"/>
                  </a:lnTo>
                  <a:lnTo>
                    <a:pt x="259" y="48"/>
                  </a:lnTo>
                  <a:lnTo>
                    <a:pt x="262" y="48"/>
                  </a:lnTo>
                  <a:lnTo>
                    <a:pt x="268" y="46"/>
                  </a:lnTo>
                  <a:lnTo>
                    <a:pt x="272" y="44"/>
                  </a:lnTo>
                  <a:lnTo>
                    <a:pt x="276" y="42"/>
                  </a:lnTo>
                  <a:lnTo>
                    <a:pt x="280" y="40"/>
                  </a:lnTo>
                  <a:lnTo>
                    <a:pt x="283" y="40"/>
                  </a:lnTo>
                  <a:lnTo>
                    <a:pt x="289" y="38"/>
                  </a:lnTo>
                  <a:lnTo>
                    <a:pt x="293" y="38"/>
                  </a:lnTo>
                  <a:lnTo>
                    <a:pt x="297" y="37"/>
                  </a:lnTo>
                  <a:lnTo>
                    <a:pt x="302" y="35"/>
                  </a:lnTo>
                  <a:lnTo>
                    <a:pt x="306" y="35"/>
                  </a:lnTo>
                  <a:lnTo>
                    <a:pt x="310" y="33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5" y="31"/>
                  </a:lnTo>
                  <a:lnTo>
                    <a:pt x="329" y="29"/>
                  </a:lnTo>
                  <a:lnTo>
                    <a:pt x="335" y="29"/>
                  </a:lnTo>
                  <a:lnTo>
                    <a:pt x="340" y="29"/>
                  </a:lnTo>
                  <a:lnTo>
                    <a:pt x="344" y="29"/>
                  </a:lnTo>
                  <a:lnTo>
                    <a:pt x="350" y="29"/>
                  </a:lnTo>
                  <a:lnTo>
                    <a:pt x="356" y="27"/>
                  </a:lnTo>
                  <a:lnTo>
                    <a:pt x="361" y="27"/>
                  </a:lnTo>
                  <a:lnTo>
                    <a:pt x="365" y="27"/>
                  </a:lnTo>
                  <a:lnTo>
                    <a:pt x="371" y="27"/>
                  </a:lnTo>
                  <a:lnTo>
                    <a:pt x="375" y="27"/>
                  </a:lnTo>
                  <a:lnTo>
                    <a:pt x="380" y="29"/>
                  </a:lnTo>
                  <a:lnTo>
                    <a:pt x="386" y="29"/>
                  </a:lnTo>
                  <a:lnTo>
                    <a:pt x="392" y="29"/>
                  </a:lnTo>
                  <a:lnTo>
                    <a:pt x="395" y="29"/>
                  </a:lnTo>
                  <a:lnTo>
                    <a:pt x="401" y="29"/>
                  </a:lnTo>
                  <a:lnTo>
                    <a:pt x="407" y="29"/>
                  </a:lnTo>
                  <a:lnTo>
                    <a:pt x="411" y="29"/>
                  </a:lnTo>
                  <a:lnTo>
                    <a:pt x="416" y="29"/>
                  </a:lnTo>
                  <a:lnTo>
                    <a:pt x="422" y="31"/>
                  </a:lnTo>
                  <a:lnTo>
                    <a:pt x="428" y="31"/>
                  </a:lnTo>
                  <a:lnTo>
                    <a:pt x="432" y="31"/>
                  </a:lnTo>
                  <a:lnTo>
                    <a:pt x="437" y="33"/>
                  </a:lnTo>
                  <a:lnTo>
                    <a:pt x="443" y="33"/>
                  </a:lnTo>
                  <a:lnTo>
                    <a:pt x="447" y="33"/>
                  </a:lnTo>
                  <a:lnTo>
                    <a:pt x="452" y="35"/>
                  </a:lnTo>
                  <a:lnTo>
                    <a:pt x="458" y="35"/>
                  </a:lnTo>
                  <a:lnTo>
                    <a:pt x="464" y="37"/>
                  </a:lnTo>
                  <a:lnTo>
                    <a:pt x="468" y="38"/>
                  </a:lnTo>
                  <a:lnTo>
                    <a:pt x="473" y="38"/>
                  </a:lnTo>
                  <a:lnTo>
                    <a:pt x="477" y="40"/>
                  </a:lnTo>
                  <a:lnTo>
                    <a:pt x="483" y="40"/>
                  </a:lnTo>
                  <a:lnTo>
                    <a:pt x="487" y="42"/>
                  </a:lnTo>
                  <a:lnTo>
                    <a:pt x="492" y="44"/>
                  </a:lnTo>
                  <a:lnTo>
                    <a:pt x="496" y="44"/>
                  </a:lnTo>
                  <a:lnTo>
                    <a:pt x="502" y="46"/>
                  </a:lnTo>
                  <a:lnTo>
                    <a:pt x="506" y="48"/>
                  </a:lnTo>
                  <a:lnTo>
                    <a:pt x="511" y="50"/>
                  </a:lnTo>
                  <a:lnTo>
                    <a:pt x="517" y="50"/>
                  </a:lnTo>
                  <a:lnTo>
                    <a:pt x="521" y="52"/>
                  </a:lnTo>
                  <a:lnTo>
                    <a:pt x="525" y="56"/>
                  </a:lnTo>
                  <a:lnTo>
                    <a:pt x="530" y="57"/>
                  </a:lnTo>
                  <a:lnTo>
                    <a:pt x="534" y="59"/>
                  </a:lnTo>
                  <a:lnTo>
                    <a:pt x="540" y="61"/>
                  </a:lnTo>
                  <a:lnTo>
                    <a:pt x="542" y="63"/>
                  </a:lnTo>
                  <a:lnTo>
                    <a:pt x="547" y="65"/>
                  </a:lnTo>
                  <a:lnTo>
                    <a:pt x="551" y="67"/>
                  </a:lnTo>
                  <a:lnTo>
                    <a:pt x="555" y="69"/>
                  </a:lnTo>
                  <a:lnTo>
                    <a:pt x="559" y="71"/>
                  </a:lnTo>
                  <a:lnTo>
                    <a:pt x="563" y="75"/>
                  </a:lnTo>
                  <a:lnTo>
                    <a:pt x="568" y="78"/>
                  </a:lnTo>
                  <a:lnTo>
                    <a:pt x="572" y="82"/>
                  </a:lnTo>
                  <a:lnTo>
                    <a:pt x="576" y="84"/>
                  </a:lnTo>
                  <a:lnTo>
                    <a:pt x="582" y="88"/>
                  </a:lnTo>
                  <a:lnTo>
                    <a:pt x="585" y="92"/>
                  </a:lnTo>
                  <a:lnTo>
                    <a:pt x="589" y="95"/>
                  </a:lnTo>
                  <a:lnTo>
                    <a:pt x="593" y="99"/>
                  </a:lnTo>
                  <a:lnTo>
                    <a:pt x="597" y="103"/>
                  </a:lnTo>
                  <a:lnTo>
                    <a:pt x="601" y="107"/>
                  </a:lnTo>
                  <a:lnTo>
                    <a:pt x="606" y="111"/>
                  </a:lnTo>
                  <a:lnTo>
                    <a:pt x="610" y="114"/>
                  </a:lnTo>
                  <a:lnTo>
                    <a:pt x="614" y="120"/>
                  </a:lnTo>
                  <a:lnTo>
                    <a:pt x="618" y="124"/>
                  </a:lnTo>
                  <a:lnTo>
                    <a:pt x="623" y="128"/>
                  </a:lnTo>
                  <a:lnTo>
                    <a:pt x="625" y="133"/>
                  </a:lnTo>
                  <a:lnTo>
                    <a:pt x="629" y="137"/>
                  </a:lnTo>
                  <a:lnTo>
                    <a:pt x="633" y="143"/>
                  </a:lnTo>
                  <a:lnTo>
                    <a:pt x="637" y="149"/>
                  </a:lnTo>
                  <a:lnTo>
                    <a:pt x="641" y="154"/>
                  </a:lnTo>
                  <a:lnTo>
                    <a:pt x="642" y="158"/>
                  </a:lnTo>
                  <a:lnTo>
                    <a:pt x="646" y="164"/>
                  </a:lnTo>
                  <a:lnTo>
                    <a:pt x="650" y="170"/>
                  </a:lnTo>
                  <a:lnTo>
                    <a:pt x="654" y="175"/>
                  </a:lnTo>
                  <a:lnTo>
                    <a:pt x="656" y="181"/>
                  </a:lnTo>
                  <a:lnTo>
                    <a:pt x="658" y="187"/>
                  </a:lnTo>
                  <a:lnTo>
                    <a:pt x="661" y="192"/>
                  </a:lnTo>
                  <a:lnTo>
                    <a:pt x="663" y="198"/>
                  </a:lnTo>
                  <a:lnTo>
                    <a:pt x="665" y="204"/>
                  </a:lnTo>
                  <a:lnTo>
                    <a:pt x="667" y="210"/>
                  </a:lnTo>
                  <a:lnTo>
                    <a:pt x="669" y="217"/>
                  </a:lnTo>
                  <a:lnTo>
                    <a:pt x="671" y="223"/>
                  </a:lnTo>
                  <a:lnTo>
                    <a:pt x="673" y="229"/>
                  </a:lnTo>
                  <a:lnTo>
                    <a:pt x="675" y="236"/>
                  </a:lnTo>
                  <a:lnTo>
                    <a:pt x="677" y="242"/>
                  </a:lnTo>
                  <a:lnTo>
                    <a:pt x="677" y="248"/>
                  </a:lnTo>
                  <a:lnTo>
                    <a:pt x="677" y="253"/>
                  </a:lnTo>
                  <a:lnTo>
                    <a:pt x="679" y="261"/>
                  </a:lnTo>
                  <a:lnTo>
                    <a:pt x="679" y="267"/>
                  </a:lnTo>
                  <a:lnTo>
                    <a:pt x="679" y="274"/>
                  </a:lnTo>
                  <a:lnTo>
                    <a:pt x="679" y="280"/>
                  </a:lnTo>
                  <a:lnTo>
                    <a:pt x="679" y="287"/>
                  </a:lnTo>
                  <a:lnTo>
                    <a:pt x="679" y="295"/>
                  </a:lnTo>
                  <a:lnTo>
                    <a:pt x="677" y="301"/>
                  </a:lnTo>
                  <a:lnTo>
                    <a:pt x="675" y="308"/>
                  </a:lnTo>
                  <a:lnTo>
                    <a:pt x="673" y="316"/>
                  </a:lnTo>
                  <a:lnTo>
                    <a:pt x="673" y="322"/>
                  </a:lnTo>
                  <a:lnTo>
                    <a:pt x="671" y="329"/>
                  </a:lnTo>
                  <a:lnTo>
                    <a:pt x="669" y="337"/>
                  </a:lnTo>
                  <a:lnTo>
                    <a:pt x="665" y="343"/>
                  </a:lnTo>
                  <a:lnTo>
                    <a:pt x="663" y="350"/>
                  </a:lnTo>
                  <a:lnTo>
                    <a:pt x="661" y="358"/>
                  </a:lnTo>
                  <a:lnTo>
                    <a:pt x="658" y="365"/>
                  </a:lnTo>
                  <a:lnTo>
                    <a:pt x="654" y="371"/>
                  </a:lnTo>
                  <a:lnTo>
                    <a:pt x="650" y="379"/>
                  </a:lnTo>
                  <a:lnTo>
                    <a:pt x="646" y="386"/>
                  </a:lnTo>
                  <a:lnTo>
                    <a:pt x="641" y="394"/>
                  </a:lnTo>
                  <a:lnTo>
                    <a:pt x="637" y="401"/>
                  </a:lnTo>
                  <a:lnTo>
                    <a:pt x="633" y="409"/>
                  </a:lnTo>
                  <a:lnTo>
                    <a:pt x="625" y="415"/>
                  </a:lnTo>
                  <a:lnTo>
                    <a:pt x="620" y="420"/>
                  </a:lnTo>
                  <a:lnTo>
                    <a:pt x="614" y="428"/>
                  </a:lnTo>
                  <a:lnTo>
                    <a:pt x="610" y="434"/>
                  </a:lnTo>
                  <a:lnTo>
                    <a:pt x="603" y="438"/>
                  </a:lnTo>
                  <a:lnTo>
                    <a:pt x="597" y="443"/>
                  </a:lnTo>
                  <a:lnTo>
                    <a:pt x="591" y="449"/>
                  </a:lnTo>
                  <a:lnTo>
                    <a:pt x="587" y="453"/>
                  </a:lnTo>
                  <a:lnTo>
                    <a:pt x="580" y="457"/>
                  </a:lnTo>
                  <a:lnTo>
                    <a:pt x="574" y="460"/>
                  </a:lnTo>
                  <a:lnTo>
                    <a:pt x="568" y="464"/>
                  </a:lnTo>
                  <a:lnTo>
                    <a:pt x="563" y="468"/>
                  </a:lnTo>
                  <a:lnTo>
                    <a:pt x="555" y="472"/>
                  </a:lnTo>
                  <a:lnTo>
                    <a:pt x="551" y="474"/>
                  </a:lnTo>
                  <a:lnTo>
                    <a:pt x="544" y="477"/>
                  </a:lnTo>
                  <a:lnTo>
                    <a:pt x="538" y="479"/>
                  </a:lnTo>
                  <a:lnTo>
                    <a:pt x="532" y="481"/>
                  </a:lnTo>
                  <a:lnTo>
                    <a:pt x="527" y="483"/>
                  </a:lnTo>
                  <a:lnTo>
                    <a:pt x="519" y="483"/>
                  </a:lnTo>
                  <a:lnTo>
                    <a:pt x="515" y="485"/>
                  </a:lnTo>
                  <a:lnTo>
                    <a:pt x="508" y="487"/>
                  </a:lnTo>
                  <a:lnTo>
                    <a:pt x="502" y="487"/>
                  </a:lnTo>
                  <a:lnTo>
                    <a:pt x="496" y="487"/>
                  </a:lnTo>
                  <a:lnTo>
                    <a:pt x="490" y="489"/>
                  </a:lnTo>
                  <a:lnTo>
                    <a:pt x="485" y="489"/>
                  </a:lnTo>
                  <a:lnTo>
                    <a:pt x="479" y="489"/>
                  </a:lnTo>
                  <a:lnTo>
                    <a:pt x="473" y="489"/>
                  </a:lnTo>
                  <a:lnTo>
                    <a:pt x="468" y="489"/>
                  </a:lnTo>
                  <a:lnTo>
                    <a:pt x="462" y="487"/>
                  </a:lnTo>
                  <a:lnTo>
                    <a:pt x="456" y="487"/>
                  </a:lnTo>
                  <a:lnTo>
                    <a:pt x="451" y="487"/>
                  </a:lnTo>
                  <a:lnTo>
                    <a:pt x="445" y="487"/>
                  </a:lnTo>
                  <a:lnTo>
                    <a:pt x="439" y="485"/>
                  </a:lnTo>
                  <a:lnTo>
                    <a:pt x="433" y="485"/>
                  </a:lnTo>
                  <a:lnTo>
                    <a:pt x="430" y="483"/>
                  </a:lnTo>
                  <a:lnTo>
                    <a:pt x="424" y="483"/>
                  </a:lnTo>
                  <a:lnTo>
                    <a:pt x="418" y="481"/>
                  </a:lnTo>
                  <a:lnTo>
                    <a:pt x="414" y="479"/>
                  </a:lnTo>
                  <a:lnTo>
                    <a:pt x="409" y="477"/>
                  </a:lnTo>
                  <a:lnTo>
                    <a:pt x="403" y="477"/>
                  </a:lnTo>
                  <a:lnTo>
                    <a:pt x="399" y="476"/>
                  </a:lnTo>
                  <a:lnTo>
                    <a:pt x="394" y="474"/>
                  </a:lnTo>
                  <a:lnTo>
                    <a:pt x="390" y="472"/>
                  </a:lnTo>
                  <a:lnTo>
                    <a:pt x="386" y="470"/>
                  </a:lnTo>
                  <a:lnTo>
                    <a:pt x="382" y="468"/>
                  </a:lnTo>
                  <a:lnTo>
                    <a:pt x="378" y="466"/>
                  </a:lnTo>
                  <a:lnTo>
                    <a:pt x="375" y="466"/>
                  </a:lnTo>
                  <a:lnTo>
                    <a:pt x="371" y="464"/>
                  </a:lnTo>
                  <a:lnTo>
                    <a:pt x="363" y="460"/>
                  </a:lnTo>
                  <a:lnTo>
                    <a:pt x="357" y="458"/>
                  </a:lnTo>
                  <a:lnTo>
                    <a:pt x="350" y="455"/>
                  </a:lnTo>
                  <a:lnTo>
                    <a:pt x="346" y="453"/>
                  </a:lnTo>
                  <a:lnTo>
                    <a:pt x="342" y="449"/>
                  </a:lnTo>
                  <a:lnTo>
                    <a:pt x="338" y="447"/>
                  </a:lnTo>
                  <a:lnTo>
                    <a:pt x="337" y="445"/>
                  </a:lnTo>
                  <a:lnTo>
                    <a:pt x="335" y="445"/>
                  </a:lnTo>
                  <a:lnTo>
                    <a:pt x="331" y="441"/>
                  </a:lnTo>
                  <a:lnTo>
                    <a:pt x="327" y="438"/>
                  </a:lnTo>
                  <a:lnTo>
                    <a:pt x="321" y="432"/>
                  </a:lnTo>
                  <a:lnTo>
                    <a:pt x="316" y="424"/>
                  </a:lnTo>
                  <a:lnTo>
                    <a:pt x="312" y="420"/>
                  </a:lnTo>
                  <a:lnTo>
                    <a:pt x="310" y="417"/>
                  </a:lnTo>
                  <a:lnTo>
                    <a:pt x="306" y="411"/>
                  </a:lnTo>
                  <a:lnTo>
                    <a:pt x="302" y="407"/>
                  </a:lnTo>
                  <a:lnTo>
                    <a:pt x="300" y="401"/>
                  </a:lnTo>
                  <a:lnTo>
                    <a:pt x="297" y="396"/>
                  </a:lnTo>
                  <a:lnTo>
                    <a:pt x="295" y="390"/>
                  </a:lnTo>
                  <a:lnTo>
                    <a:pt x="293" y="384"/>
                  </a:lnTo>
                  <a:lnTo>
                    <a:pt x="289" y="379"/>
                  </a:lnTo>
                  <a:lnTo>
                    <a:pt x="285" y="371"/>
                  </a:lnTo>
                  <a:lnTo>
                    <a:pt x="283" y="365"/>
                  </a:lnTo>
                  <a:lnTo>
                    <a:pt x="281" y="358"/>
                  </a:lnTo>
                  <a:lnTo>
                    <a:pt x="280" y="354"/>
                  </a:lnTo>
                  <a:lnTo>
                    <a:pt x="280" y="350"/>
                  </a:lnTo>
                  <a:lnTo>
                    <a:pt x="278" y="346"/>
                  </a:lnTo>
                  <a:lnTo>
                    <a:pt x="278" y="343"/>
                  </a:lnTo>
                  <a:lnTo>
                    <a:pt x="276" y="335"/>
                  </a:lnTo>
                  <a:lnTo>
                    <a:pt x="276" y="327"/>
                  </a:lnTo>
                  <a:lnTo>
                    <a:pt x="276" y="324"/>
                  </a:lnTo>
                  <a:lnTo>
                    <a:pt x="274" y="320"/>
                  </a:lnTo>
                  <a:lnTo>
                    <a:pt x="274" y="316"/>
                  </a:lnTo>
                  <a:lnTo>
                    <a:pt x="274" y="310"/>
                  </a:lnTo>
                  <a:lnTo>
                    <a:pt x="274" y="306"/>
                  </a:lnTo>
                  <a:lnTo>
                    <a:pt x="274" y="303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9"/>
                  </a:lnTo>
                  <a:lnTo>
                    <a:pt x="276" y="286"/>
                  </a:lnTo>
                  <a:lnTo>
                    <a:pt x="276" y="282"/>
                  </a:lnTo>
                  <a:lnTo>
                    <a:pt x="278" y="278"/>
                  </a:lnTo>
                  <a:lnTo>
                    <a:pt x="278" y="272"/>
                  </a:lnTo>
                  <a:lnTo>
                    <a:pt x="280" y="268"/>
                  </a:lnTo>
                  <a:lnTo>
                    <a:pt x="280" y="265"/>
                  </a:lnTo>
                  <a:lnTo>
                    <a:pt x="283" y="261"/>
                  </a:lnTo>
                  <a:lnTo>
                    <a:pt x="283" y="255"/>
                  </a:lnTo>
                  <a:lnTo>
                    <a:pt x="285" y="251"/>
                  </a:lnTo>
                  <a:lnTo>
                    <a:pt x="285" y="246"/>
                  </a:lnTo>
                  <a:lnTo>
                    <a:pt x="289" y="242"/>
                  </a:lnTo>
                  <a:lnTo>
                    <a:pt x="289" y="238"/>
                  </a:lnTo>
                  <a:lnTo>
                    <a:pt x="291" y="234"/>
                  </a:lnTo>
                  <a:lnTo>
                    <a:pt x="293" y="230"/>
                  </a:lnTo>
                  <a:lnTo>
                    <a:pt x="295" y="227"/>
                  </a:lnTo>
                  <a:lnTo>
                    <a:pt x="299" y="219"/>
                  </a:lnTo>
                  <a:lnTo>
                    <a:pt x="302" y="213"/>
                  </a:lnTo>
                  <a:lnTo>
                    <a:pt x="306" y="208"/>
                  </a:lnTo>
                  <a:lnTo>
                    <a:pt x="312" y="202"/>
                  </a:lnTo>
                  <a:lnTo>
                    <a:pt x="316" y="194"/>
                  </a:lnTo>
                  <a:lnTo>
                    <a:pt x="319" y="191"/>
                  </a:lnTo>
                  <a:lnTo>
                    <a:pt x="325" y="185"/>
                  </a:lnTo>
                  <a:lnTo>
                    <a:pt x="329" y="179"/>
                  </a:lnTo>
                  <a:lnTo>
                    <a:pt x="333" y="175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6"/>
                  </a:lnTo>
                  <a:lnTo>
                    <a:pt x="350" y="162"/>
                  </a:lnTo>
                  <a:lnTo>
                    <a:pt x="356" y="158"/>
                  </a:lnTo>
                  <a:lnTo>
                    <a:pt x="359" y="156"/>
                  </a:lnTo>
                  <a:lnTo>
                    <a:pt x="363" y="154"/>
                  </a:lnTo>
                  <a:lnTo>
                    <a:pt x="308" y="175"/>
                  </a:lnTo>
                  <a:lnTo>
                    <a:pt x="30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4" name="Freeform 324"/>
            <p:cNvSpPr>
              <a:spLocks/>
            </p:cNvSpPr>
            <p:nvPr/>
          </p:nvSpPr>
          <p:spPr bwMode="auto">
            <a:xfrm>
              <a:off x="5683251" y="5446713"/>
              <a:ext cx="125413" cy="136525"/>
            </a:xfrm>
            <a:custGeom>
              <a:avLst/>
              <a:gdLst/>
              <a:ahLst/>
              <a:cxnLst>
                <a:cxn ang="0">
                  <a:pos x="25" y="36"/>
                </a:cxn>
                <a:cxn ang="0">
                  <a:pos x="29" y="34"/>
                </a:cxn>
                <a:cxn ang="0">
                  <a:pos x="37" y="30"/>
                </a:cxn>
                <a:cxn ang="0">
                  <a:pos x="48" y="26"/>
                </a:cxn>
                <a:cxn ang="0">
                  <a:pos x="61" y="26"/>
                </a:cxn>
                <a:cxn ang="0">
                  <a:pos x="73" y="26"/>
                </a:cxn>
                <a:cxn ang="0">
                  <a:pos x="80" y="26"/>
                </a:cxn>
                <a:cxn ang="0">
                  <a:pos x="88" y="30"/>
                </a:cxn>
                <a:cxn ang="0">
                  <a:pos x="97" y="34"/>
                </a:cxn>
                <a:cxn ang="0">
                  <a:pos x="105" y="38"/>
                </a:cxn>
                <a:cxn ang="0">
                  <a:pos x="114" y="43"/>
                </a:cxn>
                <a:cxn ang="0">
                  <a:pos x="120" y="51"/>
                </a:cxn>
                <a:cxn ang="0">
                  <a:pos x="128" y="60"/>
                </a:cxn>
                <a:cxn ang="0">
                  <a:pos x="132" y="68"/>
                </a:cxn>
                <a:cxn ang="0">
                  <a:pos x="133" y="78"/>
                </a:cxn>
                <a:cxn ang="0">
                  <a:pos x="135" y="85"/>
                </a:cxn>
                <a:cxn ang="0">
                  <a:pos x="137" y="93"/>
                </a:cxn>
                <a:cxn ang="0">
                  <a:pos x="137" y="100"/>
                </a:cxn>
                <a:cxn ang="0">
                  <a:pos x="135" y="110"/>
                </a:cxn>
                <a:cxn ang="0">
                  <a:pos x="133" y="121"/>
                </a:cxn>
                <a:cxn ang="0">
                  <a:pos x="130" y="135"/>
                </a:cxn>
                <a:cxn ang="0">
                  <a:pos x="124" y="144"/>
                </a:cxn>
                <a:cxn ang="0">
                  <a:pos x="120" y="152"/>
                </a:cxn>
                <a:cxn ang="0">
                  <a:pos x="135" y="171"/>
                </a:cxn>
                <a:cxn ang="0">
                  <a:pos x="137" y="167"/>
                </a:cxn>
                <a:cxn ang="0">
                  <a:pos x="143" y="157"/>
                </a:cxn>
                <a:cxn ang="0">
                  <a:pos x="145" y="150"/>
                </a:cxn>
                <a:cxn ang="0">
                  <a:pos x="149" y="142"/>
                </a:cxn>
                <a:cxn ang="0">
                  <a:pos x="152" y="133"/>
                </a:cxn>
                <a:cxn ang="0">
                  <a:pos x="154" y="123"/>
                </a:cxn>
                <a:cxn ang="0">
                  <a:pos x="156" y="112"/>
                </a:cxn>
                <a:cxn ang="0">
                  <a:pos x="158" y="100"/>
                </a:cxn>
                <a:cxn ang="0">
                  <a:pos x="158" y="89"/>
                </a:cxn>
                <a:cxn ang="0">
                  <a:pos x="158" y="78"/>
                </a:cxn>
                <a:cxn ang="0">
                  <a:pos x="154" y="64"/>
                </a:cxn>
                <a:cxn ang="0">
                  <a:pos x="151" y="53"/>
                </a:cxn>
                <a:cxn ang="0">
                  <a:pos x="143" y="41"/>
                </a:cxn>
                <a:cxn ang="0">
                  <a:pos x="133" y="30"/>
                </a:cxn>
                <a:cxn ang="0">
                  <a:pos x="124" y="19"/>
                </a:cxn>
                <a:cxn ang="0">
                  <a:pos x="113" y="11"/>
                </a:cxn>
                <a:cxn ang="0">
                  <a:pos x="101" y="5"/>
                </a:cxn>
                <a:cxn ang="0">
                  <a:pos x="90" y="2"/>
                </a:cxn>
                <a:cxn ang="0">
                  <a:pos x="78" y="0"/>
                </a:cxn>
                <a:cxn ang="0">
                  <a:pos x="67" y="0"/>
                </a:cxn>
                <a:cxn ang="0">
                  <a:pos x="57" y="2"/>
                </a:cxn>
                <a:cxn ang="0">
                  <a:pos x="48" y="5"/>
                </a:cxn>
                <a:cxn ang="0">
                  <a:pos x="37" y="7"/>
                </a:cxn>
                <a:cxn ang="0">
                  <a:pos x="29" y="11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4" y="26"/>
                </a:cxn>
                <a:cxn ang="0">
                  <a:pos x="0" y="28"/>
                </a:cxn>
                <a:cxn ang="0">
                  <a:pos x="25" y="36"/>
                </a:cxn>
              </a:cxnLst>
              <a:rect l="0" t="0" r="r" b="b"/>
              <a:pathLst>
                <a:path w="158" h="171">
                  <a:moveTo>
                    <a:pt x="25" y="36"/>
                  </a:moveTo>
                  <a:lnTo>
                    <a:pt x="25" y="36"/>
                  </a:lnTo>
                  <a:lnTo>
                    <a:pt x="27" y="36"/>
                  </a:lnTo>
                  <a:lnTo>
                    <a:pt x="29" y="34"/>
                  </a:lnTo>
                  <a:lnTo>
                    <a:pt x="33" y="32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8" y="26"/>
                  </a:lnTo>
                  <a:lnTo>
                    <a:pt x="56" y="26"/>
                  </a:lnTo>
                  <a:lnTo>
                    <a:pt x="61" y="26"/>
                  </a:lnTo>
                  <a:lnTo>
                    <a:pt x="69" y="26"/>
                  </a:lnTo>
                  <a:lnTo>
                    <a:pt x="73" y="26"/>
                  </a:lnTo>
                  <a:lnTo>
                    <a:pt x="76" y="26"/>
                  </a:lnTo>
                  <a:lnTo>
                    <a:pt x="80" y="26"/>
                  </a:lnTo>
                  <a:lnTo>
                    <a:pt x="86" y="28"/>
                  </a:lnTo>
                  <a:lnTo>
                    <a:pt x="88" y="30"/>
                  </a:lnTo>
                  <a:lnTo>
                    <a:pt x="94" y="30"/>
                  </a:lnTo>
                  <a:lnTo>
                    <a:pt x="97" y="34"/>
                  </a:lnTo>
                  <a:lnTo>
                    <a:pt x="101" y="36"/>
                  </a:lnTo>
                  <a:lnTo>
                    <a:pt x="105" y="38"/>
                  </a:lnTo>
                  <a:lnTo>
                    <a:pt x="109" y="41"/>
                  </a:lnTo>
                  <a:lnTo>
                    <a:pt x="114" y="43"/>
                  </a:lnTo>
                  <a:lnTo>
                    <a:pt x="118" y="49"/>
                  </a:lnTo>
                  <a:lnTo>
                    <a:pt x="120" y="51"/>
                  </a:lnTo>
                  <a:lnTo>
                    <a:pt x="124" y="57"/>
                  </a:lnTo>
                  <a:lnTo>
                    <a:pt x="128" y="60"/>
                  </a:lnTo>
                  <a:lnTo>
                    <a:pt x="130" y="64"/>
                  </a:lnTo>
                  <a:lnTo>
                    <a:pt x="132" y="68"/>
                  </a:lnTo>
                  <a:lnTo>
                    <a:pt x="133" y="72"/>
                  </a:lnTo>
                  <a:lnTo>
                    <a:pt x="133" y="78"/>
                  </a:lnTo>
                  <a:lnTo>
                    <a:pt x="135" y="81"/>
                  </a:lnTo>
                  <a:lnTo>
                    <a:pt x="135" y="85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33" y="121"/>
                  </a:lnTo>
                  <a:lnTo>
                    <a:pt x="132" y="127"/>
                  </a:lnTo>
                  <a:lnTo>
                    <a:pt x="130" y="135"/>
                  </a:lnTo>
                  <a:lnTo>
                    <a:pt x="128" y="140"/>
                  </a:lnTo>
                  <a:lnTo>
                    <a:pt x="124" y="144"/>
                  </a:lnTo>
                  <a:lnTo>
                    <a:pt x="122" y="150"/>
                  </a:lnTo>
                  <a:lnTo>
                    <a:pt x="120" y="152"/>
                  </a:lnTo>
                  <a:lnTo>
                    <a:pt x="118" y="155"/>
                  </a:lnTo>
                  <a:lnTo>
                    <a:pt x="135" y="171"/>
                  </a:lnTo>
                  <a:lnTo>
                    <a:pt x="135" y="169"/>
                  </a:lnTo>
                  <a:lnTo>
                    <a:pt x="137" y="167"/>
                  </a:lnTo>
                  <a:lnTo>
                    <a:pt x="139" y="161"/>
                  </a:lnTo>
                  <a:lnTo>
                    <a:pt x="143" y="157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7" y="144"/>
                  </a:lnTo>
                  <a:lnTo>
                    <a:pt x="149" y="142"/>
                  </a:lnTo>
                  <a:lnTo>
                    <a:pt x="151" y="136"/>
                  </a:lnTo>
                  <a:lnTo>
                    <a:pt x="152" y="133"/>
                  </a:lnTo>
                  <a:lnTo>
                    <a:pt x="152" y="127"/>
                  </a:lnTo>
                  <a:lnTo>
                    <a:pt x="154" y="123"/>
                  </a:lnTo>
                  <a:lnTo>
                    <a:pt x="156" y="117"/>
                  </a:lnTo>
                  <a:lnTo>
                    <a:pt x="156" y="112"/>
                  </a:lnTo>
                  <a:lnTo>
                    <a:pt x="158" y="106"/>
                  </a:lnTo>
                  <a:lnTo>
                    <a:pt x="158" y="100"/>
                  </a:lnTo>
                  <a:lnTo>
                    <a:pt x="158" y="95"/>
                  </a:lnTo>
                  <a:lnTo>
                    <a:pt x="158" y="89"/>
                  </a:lnTo>
                  <a:lnTo>
                    <a:pt x="158" y="83"/>
                  </a:lnTo>
                  <a:lnTo>
                    <a:pt x="158" y="78"/>
                  </a:lnTo>
                  <a:lnTo>
                    <a:pt x="154" y="72"/>
                  </a:lnTo>
                  <a:lnTo>
                    <a:pt x="154" y="64"/>
                  </a:lnTo>
                  <a:lnTo>
                    <a:pt x="152" y="59"/>
                  </a:lnTo>
                  <a:lnTo>
                    <a:pt x="151" y="53"/>
                  </a:lnTo>
                  <a:lnTo>
                    <a:pt x="147" y="47"/>
                  </a:lnTo>
                  <a:lnTo>
                    <a:pt x="143" y="41"/>
                  </a:lnTo>
                  <a:lnTo>
                    <a:pt x="139" y="36"/>
                  </a:lnTo>
                  <a:lnTo>
                    <a:pt x="133" y="30"/>
                  </a:lnTo>
                  <a:lnTo>
                    <a:pt x="130" y="22"/>
                  </a:lnTo>
                  <a:lnTo>
                    <a:pt x="124" y="19"/>
                  </a:lnTo>
                  <a:lnTo>
                    <a:pt x="118" y="13"/>
                  </a:lnTo>
                  <a:lnTo>
                    <a:pt x="113" y="11"/>
                  </a:lnTo>
                  <a:lnTo>
                    <a:pt x="107" y="7"/>
                  </a:lnTo>
                  <a:lnTo>
                    <a:pt x="101" y="5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2" y="2"/>
                  </a:lnTo>
                  <a:lnTo>
                    <a:pt x="48" y="5"/>
                  </a:lnTo>
                  <a:lnTo>
                    <a:pt x="42" y="5"/>
                  </a:lnTo>
                  <a:lnTo>
                    <a:pt x="37" y="7"/>
                  </a:lnTo>
                  <a:lnTo>
                    <a:pt x="33" y="9"/>
                  </a:lnTo>
                  <a:lnTo>
                    <a:pt x="29" y="11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5" y="36"/>
                  </a:lnTo>
                  <a:lnTo>
                    <a:pt x="25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5" name="Freeform 325"/>
            <p:cNvSpPr>
              <a:spLocks/>
            </p:cNvSpPr>
            <p:nvPr/>
          </p:nvSpPr>
          <p:spPr bwMode="auto">
            <a:xfrm>
              <a:off x="5819776" y="5441951"/>
              <a:ext cx="53975" cy="77788"/>
            </a:xfrm>
            <a:custGeom>
              <a:avLst/>
              <a:gdLst/>
              <a:ahLst/>
              <a:cxnLst>
                <a:cxn ang="0">
                  <a:pos x="50" y="97"/>
                </a:cxn>
                <a:cxn ang="0">
                  <a:pos x="0" y="15"/>
                </a:cxn>
                <a:cxn ang="0">
                  <a:pos x="17" y="0"/>
                </a:cxn>
                <a:cxn ang="0">
                  <a:pos x="69" y="82"/>
                </a:cxn>
                <a:cxn ang="0">
                  <a:pos x="50" y="97"/>
                </a:cxn>
                <a:cxn ang="0">
                  <a:pos x="50" y="97"/>
                </a:cxn>
              </a:cxnLst>
              <a:rect l="0" t="0" r="r" b="b"/>
              <a:pathLst>
                <a:path w="69" h="97">
                  <a:moveTo>
                    <a:pt x="50" y="97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69" y="82"/>
                  </a:lnTo>
                  <a:lnTo>
                    <a:pt x="50" y="97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6" name="Freeform 326"/>
            <p:cNvSpPr>
              <a:spLocks/>
            </p:cNvSpPr>
            <p:nvPr/>
          </p:nvSpPr>
          <p:spPr bwMode="auto">
            <a:xfrm>
              <a:off x="5870576" y="5418138"/>
              <a:ext cx="47625" cy="74613"/>
            </a:xfrm>
            <a:custGeom>
              <a:avLst/>
              <a:gdLst/>
              <a:ahLst/>
              <a:cxnLst>
                <a:cxn ang="0">
                  <a:pos x="40" y="93"/>
                </a:cxn>
                <a:cxn ang="0">
                  <a:pos x="0" y="11"/>
                </a:cxn>
                <a:cxn ang="0">
                  <a:pos x="23" y="0"/>
                </a:cxn>
                <a:cxn ang="0">
                  <a:pos x="61" y="85"/>
                </a:cxn>
                <a:cxn ang="0">
                  <a:pos x="40" y="93"/>
                </a:cxn>
                <a:cxn ang="0">
                  <a:pos x="40" y="93"/>
                </a:cxn>
              </a:cxnLst>
              <a:rect l="0" t="0" r="r" b="b"/>
              <a:pathLst>
                <a:path w="61" h="93">
                  <a:moveTo>
                    <a:pt x="40" y="93"/>
                  </a:moveTo>
                  <a:lnTo>
                    <a:pt x="0" y="11"/>
                  </a:lnTo>
                  <a:lnTo>
                    <a:pt x="23" y="0"/>
                  </a:lnTo>
                  <a:lnTo>
                    <a:pt x="61" y="85"/>
                  </a:lnTo>
                  <a:lnTo>
                    <a:pt x="40" y="93"/>
                  </a:lnTo>
                  <a:lnTo>
                    <a:pt x="4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Freeform 327"/>
            <p:cNvSpPr>
              <a:spLocks/>
            </p:cNvSpPr>
            <p:nvPr/>
          </p:nvSpPr>
          <p:spPr bwMode="auto">
            <a:xfrm>
              <a:off x="5930901" y="5403851"/>
              <a:ext cx="38100" cy="69850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0" y="5"/>
                </a:cxn>
                <a:cxn ang="0">
                  <a:pos x="19" y="0"/>
                </a:cxn>
                <a:cxn ang="0">
                  <a:pos x="49" y="85"/>
                </a:cxn>
                <a:cxn ang="0">
                  <a:pos x="25" y="89"/>
                </a:cxn>
                <a:cxn ang="0">
                  <a:pos x="25" y="89"/>
                </a:cxn>
              </a:cxnLst>
              <a:rect l="0" t="0" r="r" b="b"/>
              <a:pathLst>
                <a:path w="49" h="89">
                  <a:moveTo>
                    <a:pt x="25" y="89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49" y="85"/>
                  </a:lnTo>
                  <a:lnTo>
                    <a:pt x="25" y="89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Freeform 328"/>
            <p:cNvSpPr>
              <a:spLocks/>
            </p:cNvSpPr>
            <p:nvPr/>
          </p:nvSpPr>
          <p:spPr bwMode="auto">
            <a:xfrm>
              <a:off x="5988051" y="5391151"/>
              <a:ext cx="30163" cy="76200"/>
            </a:xfrm>
            <a:custGeom>
              <a:avLst/>
              <a:gdLst/>
              <a:ahLst/>
              <a:cxnLst>
                <a:cxn ang="0">
                  <a:pos x="17" y="95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38" y="92"/>
                </a:cxn>
                <a:cxn ang="0">
                  <a:pos x="17" y="95"/>
                </a:cxn>
                <a:cxn ang="0">
                  <a:pos x="17" y="95"/>
                </a:cxn>
              </a:cxnLst>
              <a:rect l="0" t="0" r="r" b="b"/>
              <a:pathLst>
                <a:path w="38" h="95">
                  <a:moveTo>
                    <a:pt x="17" y="95"/>
                  </a:moveTo>
                  <a:lnTo>
                    <a:pt x="0" y="8"/>
                  </a:lnTo>
                  <a:lnTo>
                    <a:pt x="19" y="0"/>
                  </a:lnTo>
                  <a:lnTo>
                    <a:pt x="38" y="92"/>
                  </a:lnTo>
                  <a:lnTo>
                    <a:pt x="17" y="95"/>
                  </a:lnTo>
                  <a:lnTo>
                    <a:pt x="17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Freeform 329"/>
            <p:cNvSpPr>
              <a:spLocks/>
            </p:cNvSpPr>
            <p:nvPr/>
          </p:nvSpPr>
          <p:spPr bwMode="auto">
            <a:xfrm>
              <a:off x="6043614" y="5386388"/>
              <a:ext cx="23813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87"/>
                </a:cxn>
                <a:cxn ang="0">
                  <a:pos x="30" y="87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0" h="87">
                  <a:moveTo>
                    <a:pt x="0" y="2"/>
                  </a:moveTo>
                  <a:lnTo>
                    <a:pt x="13" y="87"/>
                  </a:lnTo>
                  <a:lnTo>
                    <a:pt x="30" y="87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0" name="Freeform 330"/>
            <p:cNvSpPr>
              <a:spLocks/>
            </p:cNvSpPr>
            <p:nvPr/>
          </p:nvSpPr>
          <p:spPr bwMode="auto">
            <a:xfrm>
              <a:off x="6099176" y="5380038"/>
              <a:ext cx="26988" cy="68263"/>
            </a:xfrm>
            <a:custGeom>
              <a:avLst/>
              <a:gdLst/>
              <a:ahLst/>
              <a:cxnLst>
                <a:cxn ang="0">
                  <a:pos x="13" y="88"/>
                </a:cxn>
                <a:cxn ang="0">
                  <a:pos x="0" y="4"/>
                </a:cxn>
                <a:cxn ang="0">
                  <a:pos x="21" y="0"/>
                </a:cxn>
                <a:cxn ang="0">
                  <a:pos x="34" y="86"/>
                </a:cxn>
                <a:cxn ang="0">
                  <a:pos x="13" y="88"/>
                </a:cxn>
                <a:cxn ang="0">
                  <a:pos x="13" y="88"/>
                </a:cxn>
              </a:cxnLst>
              <a:rect l="0" t="0" r="r" b="b"/>
              <a:pathLst>
                <a:path w="34" h="88">
                  <a:moveTo>
                    <a:pt x="13" y="88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34" y="86"/>
                  </a:lnTo>
                  <a:lnTo>
                    <a:pt x="13" y="88"/>
                  </a:lnTo>
                  <a:lnTo>
                    <a:pt x="1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Freeform 331"/>
            <p:cNvSpPr>
              <a:spLocks/>
            </p:cNvSpPr>
            <p:nvPr/>
          </p:nvSpPr>
          <p:spPr bwMode="auto">
            <a:xfrm>
              <a:off x="6151564" y="5373688"/>
              <a:ext cx="26988" cy="714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91"/>
                </a:cxn>
                <a:cxn ang="0">
                  <a:pos x="35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91">
                  <a:moveTo>
                    <a:pt x="0" y="7"/>
                  </a:moveTo>
                  <a:lnTo>
                    <a:pt x="14" y="91"/>
                  </a:lnTo>
                  <a:lnTo>
                    <a:pt x="35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2" name="Freeform 332"/>
            <p:cNvSpPr>
              <a:spLocks/>
            </p:cNvSpPr>
            <p:nvPr/>
          </p:nvSpPr>
          <p:spPr bwMode="auto">
            <a:xfrm>
              <a:off x="6205539" y="5362576"/>
              <a:ext cx="34925" cy="730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" y="91"/>
                </a:cxn>
                <a:cxn ang="0">
                  <a:pos x="43" y="90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3" h="91">
                  <a:moveTo>
                    <a:pt x="0" y="6"/>
                  </a:moveTo>
                  <a:lnTo>
                    <a:pt x="19" y="91"/>
                  </a:lnTo>
                  <a:lnTo>
                    <a:pt x="43" y="90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3" name="Freeform 333"/>
            <p:cNvSpPr>
              <a:spLocks/>
            </p:cNvSpPr>
            <p:nvPr/>
          </p:nvSpPr>
          <p:spPr bwMode="auto">
            <a:xfrm>
              <a:off x="6262689" y="5345113"/>
              <a:ext cx="39688" cy="762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0" y="97"/>
                </a:cxn>
                <a:cxn ang="0">
                  <a:pos x="51" y="90"/>
                </a:cxn>
                <a:cxn ang="0">
                  <a:pos x="21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1" h="97">
                  <a:moveTo>
                    <a:pt x="0" y="10"/>
                  </a:moveTo>
                  <a:lnTo>
                    <a:pt x="30" y="97"/>
                  </a:lnTo>
                  <a:lnTo>
                    <a:pt x="51" y="9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4" name="Freeform 334"/>
            <p:cNvSpPr>
              <a:spLocks/>
            </p:cNvSpPr>
            <p:nvPr/>
          </p:nvSpPr>
          <p:spPr bwMode="auto">
            <a:xfrm>
              <a:off x="6319839" y="5324476"/>
              <a:ext cx="44450" cy="777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8" y="97"/>
                </a:cxn>
                <a:cxn ang="0">
                  <a:pos x="57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7" h="97">
                  <a:moveTo>
                    <a:pt x="0" y="7"/>
                  </a:moveTo>
                  <a:lnTo>
                    <a:pt x="38" y="97"/>
                  </a:lnTo>
                  <a:lnTo>
                    <a:pt x="57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5" name="Freeform 335"/>
            <p:cNvSpPr>
              <a:spLocks/>
            </p:cNvSpPr>
            <p:nvPr/>
          </p:nvSpPr>
          <p:spPr bwMode="auto">
            <a:xfrm>
              <a:off x="6372226" y="5297488"/>
              <a:ext cx="50800" cy="730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7" y="91"/>
                </a:cxn>
                <a:cxn ang="0">
                  <a:pos x="64" y="81"/>
                </a:cxn>
                <a:cxn ang="0">
                  <a:pos x="21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4" h="91">
                  <a:moveTo>
                    <a:pt x="0" y="11"/>
                  </a:moveTo>
                  <a:lnTo>
                    <a:pt x="47" y="91"/>
                  </a:lnTo>
                  <a:lnTo>
                    <a:pt x="64" y="81"/>
                  </a:lnTo>
                  <a:lnTo>
                    <a:pt x="21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6" name="Freeform 336"/>
            <p:cNvSpPr>
              <a:spLocks/>
            </p:cNvSpPr>
            <p:nvPr/>
          </p:nvSpPr>
          <p:spPr bwMode="auto">
            <a:xfrm>
              <a:off x="6429376" y="5268913"/>
              <a:ext cx="52388" cy="666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8" y="84"/>
                </a:cxn>
                <a:cxn ang="0">
                  <a:pos x="67" y="71"/>
                </a:cxn>
                <a:cxn ang="0">
                  <a:pos x="21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7" h="84">
                  <a:moveTo>
                    <a:pt x="0" y="14"/>
                  </a:moveTo>
                  <a:lnTo>
                    <a:pt x="48" y="84"/>
                  </a:lnTo>
                  <a:lnTo>
                    <a:pt x="67" y="71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337"/>
            <p:cNvSpPr>
              <a:spLocks/>
            </p:cNvSpPr>
            <p:nvPr/>
          </p:nvSpPr>
          <p:spPr bwMode="auto">
            <a:xfrm>
              <a:off x="6488114" y="5235576"/>
              <a:ext cx="49213" cy="6032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44" y="76"/>
                </a:cxn>
                <a:cxn ang="0">
                  <a:pos x="63" y="66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63" h="76">
                  <a:moveTo>
                    <a:pt x="0" y="9"/>
                  </a:moveTo>
                  <a:lnTo>
                    <a:pt x="44" y="76"/>
                  </a:lnTo>
                  <a:lnTo>
                    <a:pt x="63" y="66"/>
                  </a:lnTo>
                  <a:lnTo>
                    <a:pt x="1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338"/>
            <p:cNvSpPr>
              <a:spLocks/>
            </p:cNvSpPr>
            <p:nvPr/>
          </p:nvSpPr>
          <p:spPr bwMode="auto">
            <a:xfrm>
              <a:off x="6543676" y="5203826"/>
              <a:ext cx="47625" cy="6667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2" y="83"/>
                </a:cxn>
                <a:cxn ang="0">
                  <a:pos x="59" y="76"/>
                </a:cxn>
                <a:cxn ang="0">
                  <a:pos x="21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59" h="83">
                  <a:moveTo>
                    <a:pt x="0" y="15"/>
                  </a:moveTo>
                  <a:lnTo>
                    <a:pt x="42" y="83"/>
                  </a:lnTo>
                  <a:lnTo>
                    <a:pt x="59" y="76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339"/>
            <p:cNvSpPr>
              <a:spLocks/>
            </p:cNvSpPr>
            <p:nvPr/>
          </p:nvSpPr>
          <p:spPr bwMode="auto">
            <a:xfrm>
              <a:off x="6599239" y="5175251"/>
              <a:ext cx="46038" cy="762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6" y="95"/>
                </a:cxn>
                <a:cxn ang="0">
                  <a:pos x="57" y="89"/>
                </a:cxn>
                <a:cxn ang="0">
                  <a:pos x="23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7" h="95">
                  <a:moveTo>
                    <a:pt x="0" y="11"/>
                  </a:moveTo>
                  <a:lnTo>
                    <a:pt x="36" y="95"/>
                  </a:lnTo>
                  <a:lnTo>
                    <a:pt x="57" y="89"/>
                  </a:lnTo>
                  <a:lnTo>
                    <a:pt x="23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340"/>
            <p:cNvSpPr>
              <a:spLocks/>
            </p:cNvSpPr>
            <p:nvPr/>
          </p:nvSpPr>
          <p:spPr bwMode="auto">
            <a:xfrm>
              <a:off x="6656389" y="5156201"/>
              <a:ext cx="41275" cy="74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" y="95"/>
                </a:cxn>
                <a:cxn ang="0">
                  <a:pos x="51" y="91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1" h="95">
                  <a:moveTo>
                    <a:pt x="0" y="11"/>
                  </a:moveTo>
                  <a:lnTo>
                    <a:pt x="28" y="95"/>
                  </a:lnTo>
                  <a:lnTo>
                    <a:pt x="51" y="91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1" name="Freeform 341"/>
            <p:cNvSpPr>
              <a:spLocks/>
            </p:cNvSpPr>
            <p:nvPr/>
          </p:nvSpPr>
          <p:spPr bwMode="auto">
            <a:xfrm>
              <a:off x="6713539" y="5143501"/>
              <a:ext cx="25400" cy="555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70"/>
                </a:cxn>
                <a:cxn ang="0">
                  <a:pos x="33" y="59"/>
                </a:cxn>
                <a:cxn ang="0">
                  <a:pos x="2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3" h="70">
                  <a:moveTo>
                    <a:pt x="0" y="7"/>
                  </a:moveTo>
                  <a:lnTo>
                    <a:pt x="15" y="70"/>
                  </a:lnTo>
                  <a:lnTo>
                    <a:pt x="33" y="59"/>
                  </a:lnTo>
                  <a:lnTo>
                    <a:pt x="2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2" name="Freeform 342"/>
            <p:cNvSpPr>
              <a:spLocks/>
            </p:cNvSpPr>
            <p:nvPr/>
          </p:nvSpPr>
          <p:spPr bwMode="auto">
            <a:xfrm>
              <a:off x="6623051" y="5356226"/>
              <a:ext cx="28575" cy="301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3" y="0"/>
                </a:cxn>
                <a:cxn ang="0">
                  <a:pos x="36" y="21"/>
                </a:cxn>
                <a:cxn ang="0">
                  <a:pos x="2" y="38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" h="38">
                  <a:moveTo>
                    <a:pt x="0" y="13"/>
                  </a:moveTo>
                  <a:lnTo>
                    <a:pt x="33" y="0"/>
                  </a:lnTo>
                  <a:lnTo>
                    <a:pt x="36" y="21"/>
                  </a:lnTo>
                  <a:lnTo>
                    <a:pt x="2" y="3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3" name="Freeform 343"/>
            <p:cNvSpPr>
              <a:spLocks/>
            </p:cNvSpPr>
            <p:nvPr/>
          </p:nvSpPr>
          <p:spPr bwMode="auto">
            <a:xfrm>
              <a:off x="6626226" y="5418138"/>
              <a:ext cx="34925" cy="365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8" y="0"/>
                </a:cxn>
                <a:cxn ang="0">
                  <a:pos x="44" y="20"/>
                </a:cxn>
                <a:cxn ang="0">
                  <a:pos x="4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4" h="45">
                  <a:moveTo>
                    <a:pt x="0" y="19"/>
                  </a:moveTo>
                  <a:lnTo>
                    <a:pt x="38" y="0"/>
                  </a:lnTo>
                  <a:lnTo>
                    <a:pt x="44" y="20"/>
                  </a:lnTo>
                  <a:lnTo>
                    <a:pt x="4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4" name="Freeform 344"/>
            <p:cNvSpPr>
              <a:spLocks/>
            </p:cNvSpPr>
            <p:nvPr/>
          </p:nvSpPr>
          <p:spPr bwMode="auto">
            <a:xfrm>
              <a:off x="6643689" y="5480051"/>
              <a:ext cx="39688" cy="4286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8" y="0"/>
                </a:cxn>
                <a:cxn ang="0">
                  <a:pos x="49" y="18"/>
                </a:cxn>
                <a:cxn ang="0">
                  <a:pos x="4" y="54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49" h="54">
                  <a:moveTo>
                    <a:pt x="0" y="25"/>
                  </a:moveTo>
                  <a:lnTo>
                    <a:pt x="38" y="0"/>
                  </a:lnTo>
                  <a:lnTo>
                    <a:pt x="49" y="18"/>
                  </a:lnTo>
                  <a:lnTo>
                    <a:pt x="4" y="54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5" name="Freeform 345"/>
            <p:cNvSpPr>
              <a:spLocks/>
            </p:cNvSpPr>
            <p:nvPr/>
          </p:nvSpPr>
          <p:spPr bwMode="auto">
            <a:xfrm>
              <a:off x="6664326" y="5530851"/>
              <a:ext cx="47625" cy="508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6" y="0"/>
                </a:cxn>
                <a:cxn ang="0">
                  <a:pos x="59" y="12"/>
                </a:cxn>
                <a:cxn ang="0">
                  <a:pos x="14" y="6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59" h="65">
                  <a:moveTo>
                    <a:pt x="0" y="34"/>
                  </a:moveTo>
                  <a:lnTo>
                    <a:pt x="46" y="0"/>
                  </a:lnTo>
                  <a:lnTo>
                    <a:pt x="59" y="12"/>
                  </a:lnTo>
                  <a:lnTo>
                    <a:pt x="14" y="6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6" name="Freeform 346"/>
            <p:cNvSpPr>
              <a:spLocks/>
            </p:cNvSpPr>
            <p:nvPr/>
          </p:nvSpPr>
          <p:spPr bwMode="auto">
            <a:xfrm>
              <a:off x="6707189" y="5572126"/>
              <a:ext cx="46038" cy="571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1" y="0"/>
                </a:cxn>
                <a:cxn ang="0">
                  <a:pos x="59" y="17"/>
                </a:cxn>
                <a:cxn ang="0">
                  <a:pos x="15" y="7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9" h="73">
                  <a:moveTo>
                    <a:pt x="0" y="44"/>
                  </a:moveTo>
                  <a:lnTo>
                    <a:pt x="41" y="0"/>
                  </a:lnTo>
                  <a:lnTo>
                    <a:pt x="59" y="17"/>
                  </a:lnTo>
                  <a:lnTo>
                    <a:pt x="15" y="7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7" name="Freeform 347"/>
            <p:cNvSpPr>
              <a:spLocks/>
            </p:cNvSpPr>
            <p:nvPr/>
          </p:nvSpPr>
          <p:spPr bwMode="auto">
            <a:xfrm>
              <a:off x="6757989" y="5613401"/>
              <a:ext cx="4762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42" y="0"/>
                </a:cxn>
                <a:cxn ang="0">
                  <a:pos x="59" y="9"/>
                </a:cxn>
                <a:cxn ang="0">
                  <a:pos x="19" y="76"/>
                </a:cxn>
                <a:cxn ang="0">
                  <a:pos x="0" y="60"/>
                </a:cxn>
                <a:cxn ang="0">
                  <a:pos x="0" y="60"/>
                </a:cxn>
              </a:cxnLst>
              <a:rect l="0" t="0" r="r" b="b"/>
              <a:pathLst>
                <a:path w="59" h="76">
                  <a:moveTo>
                    <a:pt x="0" y="60"/>
                  </a:moveTo>
                  <a:lnTo>
                    <a:pt x="42" y="0"/>
                  </a:lnTo>
                  <a:lnTo>
                    <a:pt x="59" y="9"/>
                  </a:lnTo>
                  <a:lnTo>
                    <a:pt x="19" y="76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8" name="Freeform 348"/>
            <p:cNvSpPr>
              <a:spLocks/>
            </p:cNvSpPr>
            <p:nvPr/>
          </p:nvSpPr>
          <p:spPr bwMode="auto">
            <a:xfrm>
              <a:off x="6819901" y="5635626"/>
              <a:ext cx="42863" cy="65088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27" y="0"/>
                </a:cxn>
                <a:cxn ang="0">
                  <a:pos x="53" y="10"/>
                </a:cxn>
                <a:cxn ang="0">
                  <a:pos x="27" y="82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53" h="82">
                  <a:moveTo>
                    <a:pt x="0" y="70"/>
                  </a:moveTo>
                  <a:lnTo>
                    <a:pt x="27" y="0"/>
                  </a:lnTo>
                  <a:lnTo>
                    <a:pt x="53" y="10"/>
                  </a:lnTo>
                  <a:lnTo>
                    <a:pt x="27" y="82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9" name="Freeform 349"/>
            <p:cNvSpPr>
              <a:spLocks/>
            </p:cNvSpPr>
            <p:nvPr/>
          </p:nvSpPr>
          <p:spPr bwMode="auto">
            <a:xfrm>
              <a:off x="6889751" y="5649913"/>
              <a:ext cx="26988" cy="603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9" y="0"/>
                </a:cxn>
                <a:cxn ang="0">
                  <a:pos x="34" y="2"/>
                </a:cxn>
                <a:cxn ang="0">
                  <a:pos x="30" y="76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34" h="76">
                  <a:moveTo>
                    <a:pt x="0" y="74"/>
                  </a:moveTo>
                  <a:lnTo>
                    <a:pt x="9" y="0"/>
                  </a:lnTo>
                  <a:lnTo>
                    <a:pt x="34" y="2"/>
                  </a:lnTo>
                  <a:lnTo>
                    <a:pt x="30" y="76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0" name="Freeform 350"/>
            <p:cNvSpPr>
              <a:spLocks/>
            </p:cNvSpPr>
            <p:nvPr/>
          </p:nvSpPr>
          <p:spPr bwMode="auto">
            <a:xfrm>
              <a:off x="6958014" y="5643563"/>
              <a:ext cx="23813" cy="60325"/>
            </a:xfrm>
            <a:custGeom>
              <a:avLst/>
              <a:gdLst/>
              <a:ahLst/>
              <a:cxnLst>
                <a:cxn ang="0">
                  <a:pos x="2" y="76"/>
                </a:cxn>
                <a:cxn ang="0">
                  <a:pos x="0" y="2"/>
                </a:cxn>
                <a:cxn ang="0">
                  <a:pos x="25" y="0"/>
                </a:cxn>
                <a:cxn ang="0">
                  <a:pos x="30" y="68"/>
                </a:cxn>
                <a:cxn ang="0">
                  <a:pos x="2" y="76"/>
                </a:cxn>
                <a:cxn ang="0">
                  <a:pos x="2" y="76"/>
                </a:cxn>
              </a:cxnLst>
              <a:rect l="0" t="0" r="r" b="b"/>
              <a:pathLst>
                <a:path w="30" h="76">
                  <a:moveTo>
                    <a:pt x="2" y="76"/>
                  </a:moveTo>
                  <a:lnTo>
                    <a:pt x="0" y="2"/>
                  </a:lnTo>
                  <a:lnTo>
                    <a:pt x="25" y="0"/>
                  </a:lnTo>
                  <a:lnTo>
                    <a:pt x="30" y="68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1" name="Freeform 351"/>
            <p:cNvSpPr>
              <a:spLocks/>
            </p:cNvSpPr>
            <p:nvPr/>
          </p:nvSpPr>
          <p:spPr bwMode="auto">
            <a:xfrm>
              <a:off x="7021514" y="5626101"/>
              <a:ext cx="28575" cy="55563"/>
            </a:xfrm>
            <a:custGeom>
              <a:avLst/>
              <a:gdLst/>
              <a:ahLst/>
              <a:cxnLst>
                <a:cxn ang="0">
                  <a:pos x="9" y="68"/>
                </a:cxn>
                <a:cxn ang="0">
                  <a:pos x="0" y="7"/>
                </a:cxn>
                <a:cxn ang="0">
                  <a:pos x="23" y="0"/>
                </a:cxn>
                <a:cxn ang="0">
                  <a:pos x="36" y="55"/>
                </a:cxn>
                <a:cxn ang="0">
                  <a:pos x="9" y="68"/>
                </a:cxn>
                <a:cxn ang="0">
                  <a:pos x="9" y="68"/>
                </a:cxn>
              </a:cxnLst>
              <a:rect l="0" t="0" r="r" b="b"/>
              <a:pathLst>
                <a:path w="36" h="68">
                  <a:moveTo>
                    <a:pt x="9" y="68"/>
                  </a:moveTo>
                  <a:lnTo>
                    <a:pt x="0" y="7"/>
                  </a:lnTo>
                  <a:lnTo>
                    <a:pt x="23" y="0"/>
                  </a:lnTo>
                  <a:lnTo>
                    <a:pt x="36" y="55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2" name="Freeform 352"/>
            <p:cNvSpPr>
              <a:spLocks/>
            </p:cNvSpPr>
            <p:nvPr/>
          </p:nvSpPr>
          <p:spPr bwMode="auto">
            <a:xfrm>
              <a:off x="7081839" y="5602288"/>
              <a:ext cx="28575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36" y="46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36" h="57">
                  <a:moveTo>
                    <a:pt x="11" y="57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36" y="46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3" name="Freeform 353"/>
            <p:cNvSpPr>
              <a:spLocks/>
            </p:cNvSpPr>
            <p:nvPr/>
          </p:nvSpPr>
          <p:spPr bwMode="auto">
            <a:xfrm>
              <a:off x="6740526" y="5386388"/>
              <a:ext cx="44450" cy="492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0"/>
                </a:cxn>
                <a:cxn ang="0">
                  <a:pos x="57" y="19"/>
                </a:cxn>
                <a:cxn ang="0">
                  <a:pos x="2" y="6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7" h="60">
                  <a:moveTo>
                    <a:pt x="0" y="26"/>
                  </a:moveTo>
                  <a:lnTo>
                    <a:pt x="50" y="0"/>
                  </a:lnTo>
                  <a:lnTo>
                    <a:pt x="57" y="19"/>
                  </a:lnTo>
                  <a:lnTo>
                    <a:pt x="2" y="6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4" name="Freeform 354"/>
            <p:cNvSpPr>
              <a:spLocks/>
            </p:cNvSpPr>
            <p:nvPr/>
          </p:nvSpPr>
          <p:spPr bwMode="auto">
            <a:xfrm>
              <a:off x="6753226" y="5435601"/>
              <a:ext cx="49213" cy="571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1" y="0"/>
                </a:cxn>
                <a:cxn ang="0">
                  <a:pos x="60" y="21"/>
                </a:cxn>
                <a:cxn ang="0">
                  <a:pos x="3" y="73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0" h="73">
                  <a:moveTo>
                    <a:pt x="0" y="38"/>
                  </a:moveTo>
                  <a:lnTo>
                    <a:pt x="51" y="0"/>
                  </a:lnTo>
                  <a:lnTo>
                    <a:pt x="60" y="21"/>
                  </a:lnTo>
                  <a:lnTo>
                    <a:pt x="3" y="7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5" name="Freeform 355"/>
            <p:cNvSpPr>
              <a:spLocks/>
            </p:cNvSpPr>
            <p:nvPr/>
          </p:nvSpPr>
          <p:spPr bwMode="auto">
            <a:xfrm>
              <a:off x="6775451" y="5481638"/>
              <a:ext cx="50800" cy="6032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1" y="0"/>
                </a:cxn>
                <a:cxn ang="0">
                  <a:pos x="65" y="21"/>
                </a:cxn>
                <a:cxn ang="0">
                  <a:pos x="8" y="7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65" h="76">
                  <a:moveTo>
                    <a:pt x="0" y="46"/>
                  </a:moveTo>
                  <a:lnTo>
                    <a:pt x="51" y="0"/>
                  </a:lnTo>
                  <a:lnTo>
                    <a:pt x="65" y="21"/>
                  </a:lnTo>
                  <a:lnTo>
                    <a:pt x="8" y="7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6" name="Freeform 356"/>
            <p:cNvSpPr>
              <a:spLocks/>
            </p:cNvSpPr>
            <p:nvPr/>
          </p:nvSpPr>
          <p:spPr bwMode="auto">
            <a:xfrm>
              <a:off x="6810376" y="5526088"/>
              <a:ext cx="53975" cy="53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7" y="0"/>
                </a:cxn>
                <a:cxn ang="0">
                  <a:pos x="66" y="14"/>
                </a:cxn>
                <a:cxn ang="0">
                  <a:pos x="26" y="6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66" h="69">
                  <a:moveTo>
                    <a:pt x="0" y="56"/>
                  </a:moveTo>
                  <a:lnTo>
                    <a:pt x="47" y="0"/>
                  </a:lnTo>
                  <a:lnTo>
                    <a:pt x="66" y="14"/>
                  </a:lnTo>
                  <a:lnTo>
                    <a:pt x="26" y="6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7" name="Freeform 357"/>
            <p:cNvSpPr>
              <a:spLocks/>
            </p:cNvSpPr>
            <p:nvPr/>
          </p:nvSpPr>
          <p:spPr bwMode="auto">
            <a:xfrm>
              <a:off x="6878639" y="5551488"/>
              <a:ext cx="36513" cy="412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5" y="0"/>
                </a:cxn>
                <a:cxn ang="0">
                  <a:pos x="46" y="7"/>
                </a:cxn>
                <a:cxn ang="0">
                  <a:pos x="29" y="5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46" h="53">
                  <a:moveTo>
                    <a:pt x="0" y="45"/>
                  </a:moveTo>
                  <a:lnTo>
                    <a:pt x="25" y="0"/>
                  </a:lnTo>
                  <a:lnTo>
                    <a:pt x="46" y="7"/>
                  </a:lnTo>
                  <a:lnTo>
                    <a:pt x="29" y="5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8" name="Freeform 358"/>
            <p:cNvSpPr>
              <a:spLocks/>
            </p:cNvSpPr>
            <p:nvPr/>
          </p:nvSpPr>
          <p:spPr bwMode="auto">
            <a:xfrm>
              <a:off x="6946901" y="5564188"/>
              <a:ext cx="22225" cy="333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" y="2"/>
                </a:cxn>
                <a:cxn ang="0">
                  <a:pos x="28" y="0"/>
                </a:cxn>
                <a:cxn ang="0">
                  <a:pos x="28" y="42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8" h="42">
                  <a:moveTo>
                    <a:pt x="0" y="34"/>
                  </a:moveTo>
                  <a:lnTo>
                    <a:pt x="5" y="2"/>
                  </a:lnTo>
                  <a:lnTo>
                    <a:pt x="28" y="0"/>
                  </a:lnTo>
                  <a:lnTo>
                    <a:pt x="28" y="4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9" name="Freeform 359"/>
            <p:cNvSpPr>
              <a:spLocks/>
            </p:cNvSpPr>
            <p:nvPr/>
          </p:nvSpPr>
          <p:spPr bwMode="auto">
            <a:xfrm>
              <a:off x="7004051" y="5562601"/>
              <a:ext cx="20638" cy="317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4"/>
                </a:cxn>
                <a:cxn ang="0">
                  <a:pos x="19" y="0"/>
                </a:cxn>
                <a:cxn ang="0">
                  <a:pos x="27" y="38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7" y="38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0" name="Freeform 392"/>
            <p:cNvSpPr>
              <a:spLocks/>
            </p:cNvSpPr>
            <p:nvPr/>
          </p:nvSpPr>
          <p:spPr bwMode="auto">
            <a:xfrm>
              <a:off x="7089776" y="5307013"/>
              <a:ext cx="25400" cy="1666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5" y="72"/>
                </a:cxn>
                <a:cxn ang="0">
                  <a:pos x="33" y="175"/>
                </a:cxn>
                <a:cxn ang="0">
                  <a:pos x="10" y="211"/>
                </a:cxn>
                <a:cxn ang="0">
                  <a:pos x="8" y="131"/>
                </a:cxn>
                <a:cxn ang="0">
                  <a:pos x="0" y="5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33" h="211">
                  <a:moveTo>
                    <a:pt x="17" y="0"/>
                  </a:moveTo>
                  <a:lnTo>
                    <a:pt x="25" y="72"/>
                  </a:lnTo>
                  <a:lnTo>
                    <a:pt x="33" y="175"/>
                  </a:lnTo>
                  <a:lnTo>
                    <a:pt x="10" y="211"/>
                  </a:lnTo>
                  <a:lnTo>
                    <a:pt x="8" y="131"/>
                  </a:lnTo>
                  <a:lnTo>
                    <a:pt x="0" y="5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1" name="Freeform 393"/>
            <p:cNvSpPr>
              <a:spLocks/>
            </p:cNvSpPr>
            <p:nvPr/>
          </p:nvSpPr>
          <p:spPr bwMode="auto">
            <a:xfrm>
              <a:off x="7154864" y="5305426"/>
              <a:ext cx="28575" cy="2270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78"/>
                </a:cxn>
                <a:cxn ang="0">
                  <a:pos x="36" y="162"/>
                </a:cxn>
                <a:cxn ang="0">
                  <a:pos x="30" y="260"/>
                </a:cxn>
                <a:cxn ang="0">
                  <a:pos x="0" y="287"/>
                </a:cxn>
                <a:cxn ang="0">
                  <a:pos x="6" y="184"/>
                </a:cxn>
                <a:cxn ang="0">
                  <a:pos x="8" y="59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6" h="287">
                  <a:moveTo>
                    <a:pt x="25" y="0"/>
                  </a:moveTo>
                  <a:lnTo>
                    <a:pt x="32" y="78"/>
                  </a:lnTo>
                  <a:lnTo>
                    <a:pt x="36" y="162"/>
                  </a:lnTo>
                  <a:lnTo>
                    <a:pt x="30" y="260"/>
                  </a:lnTo>
                  <a:lnTo>
                    <a:pt x="0" y="287"/>
                  </a:lnTo>
                  <a:lnTo>
                    <a:pt x="6" y="184"/>
                  </a:lnTo>
                  <a:lnTo>
                    <a:pt x="8" y="5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2" name="Freeform 414"/>
            <p:cNvSpPr>
              <a:spLocks/>
            </p:cNvSpPr>
            <p:nvPr/>
          </p:nvSpPr>
          <p:spPr bwMode="auto">
            <a:xfrm>
              <a:off x="5756276" y="5080001"/>
              <a:ext cx="1449388" cy="446088"/>
            </a:xfrm>
            <a:custGeom>
              <a:avLst/>
              <a:gdLst/>
              <a:ahLst/>
              <a:cxnLst>
                <a:cxn ang="0">
                  <a:pos x="13" y="458"/>
                </a:cxn>
                <a:cxn ang="0">
                  <a:pos x="57" y="490"/>
                </a:cxn>
                <a:cxn ang="0">
                  <a:pos x="76" y="543"/>
                </a:cxn>
                <a:cxn ang="0">
                  <a:pos x="102" y="538"/>
                </a:cxn>
                <a:cxn ang="0">
                  <a:pos x="100" y="439"/>
                </a:cxn>
                <a:cxn ang="0">
                  <a:pos x="159" y="502"/>
                </a:cxn>
                <a:cxn ang="0">
                  <a:pos x="174" y="407"/>
                </a:cxn>
                <a:cxn ang="0">
                  <a:pos x="224" y="475"/>
                </a:cxn>
                <a:cxn ang="0">
                  <a:pos x="243" y="388"/>
                </a:cxn>
                <a:cxn ang="0">
                  <a:pos x="288" y="460"/>
                </a:cxn>
                <a:cxn ang="0">
                  <a:pos x="319" y="380"/>
                </a:cxn>
                <a:cxn ang="0">
                  <a:pos x="355" y="448"/>
                </a:cxn>
                <a:cxn ang="0">
                  <a:pos x="389" y="370"/>
                </a:cxn>
                <a:cxn ang="0">
                  <a:pos x="427" y="439"/>
                </a:cxn>
                <a:cxn ang="0">
                  <a:pos x="463" y="365"/>
                </a:cxn>
                <a:cxn ang="0">
                  <a:pos x="494" y="429"/>
                </a:cxn>
                <a:cxn ang="0">
                  <a:pos x="530" y="353"/>
                </a:cxn>
                <a:cxn ang="0">
                  <a:pos x="566" y="420"/>
                </a:cxn>
                <a:cxn ang="0">
                  <a:pos x="594" y="340"/>
                </a:cxn>
                <a:cxn ang="0">
                  <a:pos x="644" y="407"/>
                </a:cxn>
                <a:cxn ang="0">
                  <a:pos x="663" y="315"/>
                </a:cxn>
                <a:cxn ang="0">
                  <a:pos x="718" y="382"/>
                </a:cxn>
                <a:cxn ang="0">
                  <a:pos x="735" y="289"/>
                </a:cxn>
                <a:cxn ang="0">
                  <a:pos x="794" y="348"/>
                </a:cxn>
                <a:cxn ang="0">
                  <a:pos x="803" y="255"/>
                </a:cxn>
                <a:cxn ang="0">
                  <a:pos x="864" y="306"/>
                </a:cxn>
                <a:cxn ang="0">
                  <a:pos x="872" y="218"/>
                </a:cxn>
                <a:cxn ang="0">
                  <a:pos x="938" y="260"/>
                </a:cxn>
                <a:cxn ang="0">
                  <a:pos x="950" y="175"/>
                </a:cxn>
                <a:cxn ang="0">
                  <a:pos x="1003" y="222"/>
                </a:cxn>
                <a:cxn ang="0">
                  <a:pos x="1012" y="137"/>
                </a:cxn>
                <a:cxn ang="0">
                  <a:pos x="1067" y="188"/>
                </a:cxn>
                <a:cxn ang="0">
                  <a:pos x="1092" y="95"/>
                </a:cxn>
                <a:cxn ang="0">
                  <a:pos x="1136" y="163"/>
                </a:cxn>
                <a:cxn ang="0">
                  <a:pos x="1168" y="72"/>
                </a:cxn>
                <a:cxn ang="0">
                  <a:pos x="1199" y="133"/>
                </a:cxn>
                <a:cxn ang="0">
                  <a:pos x="1240" y="57"/>
                </a:cxn>
                <a:cxn ang="0">
                  <a:pos x="1276" y="76"/>
                </a:cxn>
                <a:cxn ang="0">
                  <a:pos x="1375" y="40"/>
                </a:cxn>
                <a:cxn ang="0">
                  <a:pos x="1495" y="30"/>
                </a:cxn>
                <a:cxn ang="0">
                  <a:pos x="1609" y="57"/>
                </a:cxn>
                <a:cxn ang="0">
                  <a:pos x="1698" y="101"/>
                </a:cxn>
                <a:cxn ang="0">
                  <a:pos x="1776" y="186"/>
                </a:cxn>
                <a:cxn ang="0">
                  <a:pos x="1805" y="268"/>
                </a:cxn>
                <a:cxn ang="0">
                  <a:pos x="1814" y="380"/>
                </a:cxn>
                <a:cxn ang="0">
                  <a:pos x="1822" y="389"/>
                </a:cxn>
                <a:cxn ang="0">
                  <a:pos x="1824" y="289"/>
                </a:cxn>
                <a:cxn ang="0">
                  <a:pos x="1795" y="178"/>
                </a:cxn>
                <a:cxn ang="0">
                  <a:pos x="1708" y="85"/>
                </a:cxn>
                <a:cxn ang="0">
                  <a:pos x="1598" y="30"/>
                </a:cxn>
                <a:cxn ang="0">
                  <a:pos x="1444" y="2"/>
                </a:cxn>
                <a:cxn ang="0">
                  <a:pos x="1299" y="6"/>
                </a:cxn>
                <a:cxn ang="0">
                  <a:pos x="1157" y="30"/>
                </a:cxn>
                <a:cxn ang="0">
                  <a:pos x="1031" y="89"/>
                </a:cxn>
                <a:cxn ang="0">
                  <a:pos x="919" y="163"/>
                </a:cxn>
                <a:cxn ang="0">
                  <a:pos x="796" y="236"/>
                </a:cxn>
                <a:cxn ang="0">
                  <a:pos x="666" y="291"/>
                </a:cxn>
                <a:cxn ang="0">
                  <a:pos x="516" y="334"/>
                </a:cxn>
                <a:cxn ang="0">
                  <a:pos x="321" y="361"/>
                </a:cxn>
                <a:cxn ang="0">
                  <a:pos x="203" y="378"/>
                </a:cxn>
                <a:cxn ang="0">
                  <a:pos x="74" y="420"/>
                </a:cxn>
                <a:cxn ang="0">
                  <a:pos x="0" y="454"/>
                </a:cxn>
              </a:cxnLst>
              <a:rect l="0" t="0" r="r" b="b"/>
              <a:pathLst>
                <a:path w="1826" h="560">
                  <a:moveTo>
                    <a:pt x="0" y="454"/>
                  </a:moveTo>
                  <a:lnTo>
                    <a:pt x="13" y="458"/>
                  </a:lnTo>
                  <a:lnTo>
                    <a:pt x="34" y="467"/>
                  </a:lnTo>
                  <a:lnTo>
                    <a:pt x="57" y="490"/>
                  </a:lnTo>
                  <a:lnTo>
                    <a:pt x="72" y="519"/>
                  </a:lnTo>
                  <a:lnTo>
                    <a:pt x="76" y="543"/>
                  </a:lnTo>
                  <a:lnTo>
                    <a:pt x="76" y="560"/>
                  </a:lnTo>
                  <a:lnTo>
                    <a:pt x="102" y="538"/>
                  </a:lnTo>
                  <a:lnTo>
                    <a:pt x="62" y="467"/>
                  </a:lnTo>
                  <a:lnTo>
                    <a:pt x="100" y="439"/>
                  </a:lnTo>
                  <a:lnTo>
                    <a:pt x="144" y="507"/>
                  </a:lnTo>
                  <a:lnTo>
                    <a:pt x="159" y="502"/>
                  </a:lnTo>
                  <a:lnTo>
                    <a:pt x="121" y="427"/>
                  </a:lnTo>
                  <a:lnTo>
                    <a:pt x="174" y="407"/>
                  </a:lnTo>
                  <a:lnTo>
                    <a:pt x="205" y="481"/>
                  </a:lnTo>
                  <a:lnTo>
                    <a:pt x="224" y="475"/>
                  </a:lnTo>
                  <a:lnTo>
                    <a:pt x="203" y="401"/>
                  </a:lnTo>
                  <a:lnTo>
                    <a:pt x="243" y="388"/>
                  </a:lnTo>
                  <a:lnTo>
                    <a:pt x="271" y="464"/>
                  </a:lnTo>
                  <a:lnTo>
                    <a:pt x="288" y="460"/>
                  </a:lnTo>
                  <a:lnTo>
                    <a:pt x="273" y="386"/>
                  </a:lnTo>
                  <a:lnTo>
                    <a:pt x="319" y="380"/>
                  </a:lnTo>
                  <a:lnTo>
                    <a:pt x="334" y="452"/>
                  </a:lnTo>
                  <a:lnTo>
                    <a:pt x="355" y="448"/>
                  </a:lnTo>
                  <a:lnTo>
                    <a:pt x="345" y="378"/>
                  </a:lnTo>
                  <a:lnTo>
                    <a:pt x="389" y="370"/>
                  </a:lnTo>
                  <a:lnTo>
                    <a:pt x="400" y="439"/>
                  </a:lnTo>
                  <a:lnTo>
                    <a:pt x="427" y="439"/>
                  </a:lnTo>
                  <a:lnTo>
                    <a:pt x="418" y="370"/>
                  </a:lnTo>
                  <a:lnTo>
                    <a:pt x="463" y="365"/>
                  </a:lnTo>
                  <a:lnTo>
                    <a:pt x="473" y="431"/>
                  </a:lnTo>
                  <a:lnTo>
                    <a:pt x="494" y="429"/>
                  </a:lnTo>
                  <a:lnTo>
                    <a:pt x="484" y="367"/>
                  </a:lnTo>
                  <a:lnTo>
                    <a:pt x="530" y="353"/>
                  </a:lnTo>
                  <a:lnTo>
                    <a:pt x="539" y="424"/>
                  </a:lnTo>
                  <a:lnTo>
                    <a:pt x="566" y="420"/>
                  </a:lnTo>
                  <a:lnTo>
                    <a:pt x="552" y="350"/>
                  </a:lnTo>
                  <a:lnTo>
                    <a:pt x="594" y="340"/>
                  </a:lnTo>
                  <a:lnTo>
                    <a:pt x="611" y="412"/>
                  </a:lnTo>
                  <a:lnTo>
                    <a:pt x="644" y="407"/>
                  </a:lnTo>
                  <a:lnTo>
                    <a:pt x="621" y="332"/>
                  </a:lnTo>
                  <a:lnTo>
                    <a:pt x="663" y="315"/>
                  </a:lnTo>
                  <a:lnTo>
                    <a:pt x="689" y="391"/>
                  </a:lnTo>
                  <a:lnTo>
                    <a:pt x="718" y="382"/>
                  </a:lnTo>
                  <a:lnTo>
                    <a:pt x="689" y="308"/>
                  </a:lnTo>
                  <a:lnTo>
                    <a:pt x="735" y="289"/>
                  </a:lnTo>
                  <a:lnTo>
                    <a:pt x="767" y="361"/>
                  </a:lnTo>
                  <a:lnTo>
                    <a:pt x="794" y="348"/>
                  </a:lnTo>
                  <a:lnTo>
                    <a:pt x="756" y="277"/>
                  </a:lnTo>
                  <a:lnTo>
                    <a:pt x="803" y="255"/>
                  </a:lnTo>
                  <a:lnTo>
                    <a:pt x="837" y="321"/>
                  </a:lnTo>
                  <a:lnTo>
                    <a:pt x="864" y="306"/>
                  </a:lnTo>
                  <a:lnTo>
                    <a:pt x="830" y="243"/>
                  </a:lnTo>
                  <a:lnTo>
                    <a:pt x="872" y="218"/>
                  </a:lnTo>
                  <a:lnTo>
                    <a:pt x="910" y="279"/>
                  </a:lnTo>
                  <a:lnTo>
                    <a:pt x="938" y="260"/>
                  </a:lnTo>
                  <a:lnTo>
                    <a:pt x="900" y="201"/>
                  </a:lnTo>
                  <a:lnTo>
                    <a:pt x="950" y="175"/>
                  </a:lnTo>
                  <a:lnTo>
                    <a:pt x="984" y="234"/>
                  </a:lnTo>
                  <a:lnTo>
                    <a:pt x="1003" y="222"/>
                  </a:lnTo>
                  <a:lnTo>
                    <a:pt x="972" y="167"/>
                  </a:lnTo>
                  <a:lnTo>
                    <a:pt x="1012" y="137"/>
                  </a:lnTo>
                  <a:lnTo>
                    <a:pt x="1048" y="196"/>
                  </a:lnTo>
                  <a:lnTo>
                    <a:pt x="1067" y="188"/>
                  </a:lnTo>
                  <a:lnTo>
                    <a:pt x="1037" y="123"/>
                  </a:lnTo>
                  <a:lnTo>
                    <a:pt x="1092" y="95"/>
                  </a:lnTo>
                  <a:lnTo>
                    <a:pt x="1121" y="167"/>
                  </a:lnTo>
                  <a:lnTo>
                    <a:pt x="1136" y="163"/>
                  </a:lnTo>
                  <a:lnTo>
                    <a:pt x="1113" y="95"/>
                  </a:lnTo>
                  <a:lnTo>
                    <a:pt x="1168" y="72"/>
                  </a:lnTo>
                  <a:lnTo>
                    <a:pt x="1187" y="139"/>
                  </a:lnTo>
                  <a:lnTo>
                    <a:pt x="1199" y="133"/>
                  </a:lnTo>
                  <a:lnTo>
                    <a:pt x="1187" y="70"/>
                  </a:lnTo>
                  <a:lnTo>
                    <a:pt x="1240" y="57"/>
                  </a:lnTo>
                  <a:lnTo>
                    <a:pt x="1246" y="95"/>
                  </a:lnTo>
                  <a:lnTo>
                    <a:pt x="1276" y="76"/>
                  </a:lnTo>
                  <a:lnTo>
                    <a:pt x="1328" y="55"/>
                  </a:lnTo>
                  <a:lnTo>
                    <a:pt x="1375" y="40"/>
                  </a:lnTo>
                  <a:lnTo>
                    <a:pt x="1434" y="30"/>
                  </a:lnTo>
                  <a:lnTo>
                    <a:pt x="1495" y="30"/>
                  </a:lnTo>
                  <a:lnTo>
                    <a:pt x="1558" y="40"/>
                  </a:lnTo>
                  <a:lnTo>
                    <a:pt x="1609" y="57"/>
                  </a:lnTo>
                  <a:lnTo>
                    <a:pt x="1656" y="76"/>
                  </a:lnTo>
                  <a:lnTo>
                    <a:pt x="1698" y="101"/>
                  </a:lnTo>
                  <a:lnTo>
                    <a:pt x="1740" y="137"/>
                  </a:lnTo>
                  <a:lnTo>
                    <a:pt x="1776" y="186"/>
                  </a:lnTo>
                  <a:lnTo>
                    <a:pt x="1795" y="222"/>
                  </a:lnTo>
                  <a:lnTo>
                    <a:pt x="1805" y="268"/>
                  </a:lnTo>
                  <a:lnTo>
                    <a:pt x="1807" y="312"/>
                  </a:lnTo>
                  <a:lnTo>
                    <a:pt x="1814" y="380"/>
                  </a:lnTo>
                  <a:lnTo>
                    <a:pt x="1812" y="426"/>
                  </a:lnTo>
                  <a:lnTo>
                    <a:pt x="1822" y="389"/>
                  </a:lnTo>
                  <a:lnTo>
                    <a:pt x="1826" y="340"/>
                  </a:lnTo>
                  <a:lnTo>
                    <a:pt x="1824" y="289"/>
                  </a:lnTo>
                  <a:lnTo>
                    <a:pt x="1814" y="230"/>
                  </a:lnTo>
                  <a:lnTo>
                    <a:pt x="1795" y="178"/>
                  </a:lnTo>
                  <a:lnTo>
                    <a:pt x="1763" y="133"/>
                  </a:lnTo>
                  <a:lnTo>
                    <a:pt x="1708" y="85"/>
                  </a:lnTo>
                  <a:lnTo>
                    <a:pt x="1658" y="55"/>
                  </a:lnTo>
                  <a:lnTo>
                    <a:pt x="1598" y="30"/>
                  </a:lnTo>
                  <a:lnTo>
                    <a:pt x="1512" y="9"/>
                  </a:lnTo>
                  <a:lnTo>
                    <a:pt x="1444" y="2"/>
                  </a:lnTo>
                  <a:lnTo>
                    <a:pt x="1383" y="0"/>
                  </a:lnTo>
                  <a:lnTo>
                    <a:pt x="1299" y="6"/>
                  </a:lnTo>
                  <a:lnTo>
                    <a:pt x="1221" y="17"/>
                  </a:lnTo>
                  <a:lnTo>
                    <a:pt x="1157" y="30"/>
                  </a:lnTo>
                  <a:lnTo>
                    <a:pt x="1094" y="57"/>
                  </a:lnTo>
                  <a:lnTo>
                    <a:pt x="1031" y="89"/>
                  </a:lnTo>
                  <a:lnTo>
                    <a:pt x="978" y="123"/>
                  </a:lnTo>
                  <a:lnTo>
                    <a:pt x="919" y="163"/>
                  </a:lnTo>
                  <a:lnTo>
                    <a:pt x="862" y="199"/>
                  </a:lnTo>
                  <a:lnTo>
                    <a:pt x="796" y="236"/>
                  </a:lnTo>
                  <a:lnTo>
                    <a:pt x="733" y="266"/>
                  </a:lnTo>
                  <a:lnTo>
                    <a:pt x="666" y="291"/>
                  </a:lnTo>
                  <a:lnTo>
                    <a:pt x="592" y="315"/>
                  </a:lnTo>
                  <a:lnTo>
                    <a:pt x="516" y="334"/>
                  </a:lnTo>
                  <a:lnTo>
                    <a:pt x="427" y="350"/>
                  </a:lnTo>
                  <a:lnTo>
                    <a:pt x="321" y="361"/>
                  </a:lnTo>
                  <a:lnTo>
                    <a:pt x="258" y="367"/>
                  </a:lnTo>
                  <a:lnTo>
                    <a:pt x="203" y="378"/>
                  </a:lnTo>
                  <a:lnTo>
                    <a:pt x="138" y="395"/>
                  </a:lnTo>
                  <a:lnTo>
                    <a:pt x="74" y="420"/>
                  </a:lnTo>
                  <a:lnTo>
                    <a:pt x="24" y="441"/>
                  </a:lnTo>
                  <a:lnTo>
                    <a:pt x="0" y="454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3" name="Freeform 415"/>
            <p:cNvSpPr>
              <a:spLocks/>
            </p:cNvSpPr>
            <p:nvPr/>
          </p:nvSpPr>
          <p:spPr bwMode="auto">
            <a:xfrm>
              <a:off x="6711951" y="5153026"/>
              <a:ext cx="422275" cy="238125"/>
            </a:xfrm>
            <a:custGeom>
              <a:avLst/>
              <a:gdLst/>
              <a:ahLst/>
              <a:cxnLst>
                <a:cxn ang="0">
                  <a:pos x="14" y="139"/>
                </a:cxn>
                <a:cxn ang="0">
                  <a:pos x="6" y="165"/>
                </a:cxn>
                <a:cxn ang="0">
                  <a:pos x="0" y="203"/>
                </a:cxn>
                <a:cxn ang="0">
                  <a:pos x="19" y="183"/>
                </a:cxn>
                <a:cxn ang="0">
                  <a:pos x="57" y="160"/>
                </a:cxn>
                <a:cxn ang="0">
                  <a:pos x="97" y="146"/>
                </a:cxn>
                <a:cxn ang="0">
                  <a:pos x="130" y="141"/>
                </a:cxn>
                <a:cxn ang="0">
                  <a:pos x="158" y="112"/>
                </a:cxn>
                <a:cxn ang="0">
                  <a:pos x="198" y="86"/>
                </a:cxn>
                <a:cxn ang="0">
                  <a:pos x="249" y="68"/>
                </a:cxn>
                <a:cxn ang="0">
                  <a:pos x="304" y="63"/>
                </a:cxn>
                <a:cxn ang="0">
                  <a:pos x="359" y="67"/>
                </a:cxn>
                <a:cxn ang="0">
                  <a:pos x="416" y="84"/>
                </a:cxn>
                <a:cxn ang="0">
                  <a:pos x="454" y="105"/>
                </a:cxn>
                <a:cxn ang="0">
                  <a:pos x="487" y="139"/>
                </a:cxn>
                <a:cxn ang="0">
                  <a:pos x="506" y="177"/>
                </a:cxn>
                <a:cxn ang="0">
                  <a:pos x="515" y="221"/>
                </a:cxn>
                <a:cxn ang="0">
                  <a:pos x="517" y="300"/>
                </a:cxn>
                <a:cxn ang="0">
                  <a:pos x="527" y="281"/>
                </a:cxn>
                <a:cxn ang="0">
                  <a:pos x="532" y="249"/>
                </a:cxn>
                <a:cxn ang="0">
                  <a:pos x="532" y="215"/>
                </a:cxn>
                <a:cxn ang="0">
                  <a:pos x="525" y="175"/>
                </a:cxn>
                <a:cxn ang="0">
                  <a:pos x="502" y="124"/>
                </a:cxn>
                <a:cxn ang="0">
                  <a:pos x="472" y="82"/>
                </a:cxn>
                <a:cxn ang="0">
                  <a:pos x="435" y="48"/>
                </a:cxn>
                <a:cxn ang="0">
                  <a:pos x="392" y="25"/>
                </a:cxn>
                <a:cxn ang="0">
                  <a:pos x="340" y="8"/>
                </a:cxn>
                <a:cxn ang="0">
                  <a:pos x="282" y="0"/>
                </a:cxn>
                <a:cxn ang="0">
                  <a:pos x="223" y="0"/>
                </a:cxn>
                <a:cxn ang="0">
                  <a:pos x="183" y="6"/>
                </a:cxn>
                <a:cxn ang="0">
                  <a:pos x="147" y="13"/>
                </a:cxn>
                <a:cxn ang="0">
                  <a:pos x="116" y="30"/>
                </a:cxn>
                <a:cxn ang="0">
                  <a:pos x="86" y="49"/>
                </a:cxn>
                <a:cxn ang="0">
                  <a:pos x="59" y="76"/>
                </a:cxn>
                <a:cxn ang="0">
                  <a:pos x="33" y="110"/>
                </a:cxn>
                <a:cxn ang="0">
                  <a:pos x="14" y="139"/>
                </a:cxn>
                <a:cxn ang="0">
                  <a:pos x="14" y="139"/>
                </a:cxn>
              </a:cxnLst>
              <a:rect l="0" t="0" r="r" b="b"/>
              <a:pathLst>
                <a:path w="532" h="300">
                  <a:moveTo>
                    <a:pt x="14" y="139"/>
                  </a:moveTo>
                  <a:lnTo>
                    <a:pt x="6" y="165"/>
                  </a:lnTo>
                  <a:lnTo>
                    <a:pt x="0" y="203"/>
                  </a:lnTo>
                  <a:lnTo>
                    <a:pt x="19" y="183"/>
                  </a:lnTo>
                  <a:lnTo>
                    <a:pt x="57" y="160"/>
                  </a:lnTo>
                  <a:lnTo>
                    <a:pt x="97" y="146"/>
                  </a:lnTo>
                  <a:lnTo>
                    <a:pt x="130" y="141"/>
                  </a:lnTo>
                  <a:lnTo>
                    <a:pt x="158" y="112"/>
                  </a:lnTo>
                  <a:lnTo>
                    <a:pt x="198" y="86"/>
                  </a:lnTo>
                  <a:lnTo>
                    <a:pt x="249" y="68"/>
                  </a:lnTo>
                  <a:lnTo>
                    <a:pt x="304" y="63"/>
                  </a:lnTo>
                  <a:lnTo>
                    <a:pt x="359" y="67"/>
                  </a:lnTo>
                  <a:lnTo>
                    <a:pt x="416" y="84"/>
                  </a:lnTo>
                  <a:lnTo>
                    <a:pt x="454" y="105"/>
                  </a:lnTo>
                  <a:lnTo>
                    <a:pt x="487" y="139"/>
                  </a:lnTo>
                  <a:lnTo>
                    <a:pt x="506" y="177"/>
                  </a:lnTo>
                  <a:lnTo>
                    <a:pt x="515" y="221"/>
                  </a:lnTo>
                  <a:lnTo>
                    <a:pt x="517" y="300"/>
                  </a:lnTo>
                  <a:lnTo>
                    <a:pt x="527" y="281"/>
                  </a:lnTo>
                  <a:lnTo>
                    <a:pt x="532" y="249"/>
                  </a:lnTo>
                  <a:lnTo>
                    <a:pt x="532" y="215"/>
                  </a:lnTo>
                  <a:lnTo>
                    <a:pt x="525" y="175"/>
                  </a:lnTo>
                  <a:lnTo>
                    <a:pt x="502" y="124"/>
                  </a:lnTo>
                  <a:lnTo>
                    <a:pt x="472" y="82"/>
                  </a:lnTo>
                  <a:lnTo>
                    <a:pt x="435" y="48"/>
                  </a:lnTo>
                  <a:lnTo>
                    <a:pt x="392" y="25"/>
                  </a:lnTo>
                  <a:lnTo>
                    <a:pt x="340" y="8"/>
                  </a:lnTo>
                  <a:lnTo>
                    <a:pt x="282" y="0"/>
                  </a:lnTo>
                  <a:lnTo>
                    <a:pt x="223" y="0"/>
                  </a:lnTo>
                  <a:lnTo>
                    <a:pt x="183" y="6"/>
                  </a:lnTo>
                  <a:lnTo>
                    <a:pt x="147" y="13"/>
                  </a:lnTo>
                  <a:lnTo>
                    <a:pt x="116" y="30"/>
                  </a:lnTo>
                  <a:lnTo>
                    <a:pt x="86" y="49"/>
                  </a:lnTo>
                  <a:lnTo>
                    <a:pt x="59" y="76"/>
                  </a:lnTo>
                  <a:lnTo>
                    <a:pt x="33" y="110"/>
                  </a:lnTo>
                  <a:lnTo>
                    <a:pt x="14" y="139"/>
                  </a:lnTo>
                  <a:lnTo>
                    <a:pt x="14" y="139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4" name="Freeform 416"/>
            <p:cNvSpPr>
              <a:spLocks/>
            </p:cNvSpPr>
            <p:nvPr/>
          </p:nvSpPr>
          <p:spPr bwMode="auto">
            <a:xfrm>
              <a:off x="6846889" y="5251451"/>
              <a:ext cx="217488" cy="69850"/>
            </a:xfrm>
            <a:custGeom>
              <a:avLst/>
              <a:gdLst/>
              <a:ahLst/>
              <a:cxnLst>
                <a:cxn ang="0">
                  <a:pos x="31" y="28"/>
                </a:cxn>
                <a:cxn ang="0">
                  <a:pos x="10" y="57"/>
                </a:cxn>
                <a:cxn ang="0">
                  <a:pos x="0" y="87"/>
                </a:cxn>
                <a:cxn ang="0">
                  <a:pos x="38" y="62"/>
                </a:cxn>
                <a:cxn ang="0">
                  <a:pos x="105" y="40"/>
                </a:cxn>
                <a:cxn ang="0">
                  <a:pos x="169" y="34"/>
                </a:cxn>
                <a:cxn ang="0">
                  <a:pos x="226" y="47"/>
                </a:cxn>
                <a:cxn ang="0">
                  <a:pos x="274" y="78"/>
                </a:cxn>
                <a:cxn ang="0">
                  <a:pos x="261" y="43"/>
                </a:cxn>
                <a:cxn ang="0">
                  <a:pos x="225" y="15"/>
                </a:cxn>
                <a:cxn ang="0">
                  <a:pos x="183" y="2"/>
                </a:cxn>
                <a:cxn ang="0">
                  <a:pos x="128" y="0"/>
                </a:cxn>
                <a:cxn ang="0">
                  <a:pos x="67" y="11"/>
                </a:cxn>
                <a:cxn ang="0">
                  <a:pos x="31" y="28"/>
                </a:cxn>
                <a:cxn ang="0">
                  <a:pos x="31" y="28"/>
                </a:cxn>
              </a:cxnLst>
              <a:rect l="0" t="0" r="r" b="b"/>
              <a:pathLst>
                <a:path w="274" h="87">
                  <a:moveTo>
                    <a:pt x="31" y="28"/>
                  </a:moveTo>
                  <a:lnTo>
                    <a:pt x="10" y="57"/>
                  </a:lnTo>
                  <a:lnTo>
                    <a:pt x="0" y="87"/>
                  </a:lnTo>
                  <a:lnTo>
                    <a:pt x="38" y="62"/>
                  </a:lnTo>
                  <a:lnTo>
                    <a:pt x="105" y="40"/>
                  </a:lnTo>
                  <a:lnTo>
                    <a:pt x="169" y="34"/>
                  </a:lnTo>
                  <a:lnTo>
                    <a:pt x="226" y="47"/>
                  </a:lnTo>
                  <a:lnTo>
                    <a:pt x="274" y="78"/>
                  </a:lnTo>
                  <a:lnTo>
                    <a:pt x="261" y="43"/>
                  </a:lnTo>
                  <a:lnTo>
                    <a:pt x="225" y="15"/>
                  </a:lnTo>
                  <a:lnTo>
                    <a:pt x="183" y="2"/>
                  </a:lnTo>
                  <a:lnTo>
                    <a:pt x="128" y="0"/>
                  </a:lnTo>
                  <a:lnTo>
                    <a:pt x="67" y="11"/>
                  </a:lnTo>
                  <a:lnTo>
                    <a:pt x="31" y="28"/>
                  </a:lnTo>
                  <a:lnTo>
                    <a:pt x="31" y="28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5" name="Freeform 417"/>
            <p:cNvSpPr>
              <a:spLocks/>
            </p:cNvSpPr>
            <p:nvPr/>
          </p:nvSpPr>
          <p:spPr bwMode="auto">
            <a:xfrm>
              <a:off x="6992939" y="5400676"/>
              <a:ext cx="93663" cy="952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30" y="40"/>
                </a:cxn>
                <a:cxn ang="0">
                  <a:pos x="59" y="36"/>
                </a:cxn>
                <a:cxn ang="0">
                  <a:pos x="87" y="23"/>
                </a:cxn>
                <a:cxn ang="0">
                  <a:pos x="116" y="0"/>
                </a:cxn>
                <a:cxn ang="0">
                  <a:pos x="117" y="61"/>
                </a:cxn>
                <a:cxn ang="0">
                  <a:pos x="102" y="78"/>
                </a:cxn>
                <a:cxn ang="0">
                  <a:pos x="76" y="99"/>
                </a:cxn>
                <a:cxn ang="0">
                  <a:pos x="45" y="114"/>
                </a:cxn>
                <a:cxn ang="0">
                  <a:pos x="19" y="119"/>
                </a:cxn>
                <a:cxn ang="0">
                  <a:pos x="0" y="119"/>
                </a:cxn>
                <a:cxn ang="0">
                  <a:pos x="7" y="95"/>
                </a:cxn>
                <a:cxn ang="0">
                  <a:pos x="9" y="64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117" h="119">
                  <a:moveTo>
                    <a:pt x="7" y="40"/>
                  </a:moveTo>
                  <a:lnTo>
                    <a:pt x="30" y="40"/>
                  </a:lnTo>
                  <a:lnTo>
                    <a:pt x="59" y="36"/>
                  </a:lnTo>
                  <a:lnTo>
                    <a:pt x="87" y="23"/>
                  </a:lnTo>
                  <a:lnTo>
                    <a:pt x="116" y="0"/>
                  </a:lnTo>
                  <a:lnTo>
                    <a:pt x="117" y="61"/>
                  </a:lnTo>
                  <a:lnTo>
                    <a:pt x="102" y="78"/>
                  </a:lnTo>
                  <a:lnTo>
                    <a:pt x="76" y="99"/>
                  </a:lnTo>
                  <a:lnTo>
                    <a:pt x="45" y="114"/>
                  </a:lnTo>
                  <a:lnTo>
                    <a:pt x="19" y="119"/>
                  </a:lnTo>
                  <a:lnTo>
                    <a:pt x="0" y="119"/>
                  </a:lnTo>
                  <a:lnTo>
                    <a:pt x="7" y="95"/>
                  </a:lnTo>
                  <a:lnTo>
                    <a:pt x="9" y="64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6" name="Freeform 418"/>
            <p:cNvSpPr>
              <a:spLocks/>
            </p:cNvSpPr>
            <p:nvPr/>
          </p:nvSpPr>
          <p:spPr bwMode="auto">
            <a:xfrm>
              <a:off x="6753226" y="5337176"/>
              <a:ext cx="396875" cy="23971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0" y="0"/>
                </a:cxn>
                <a:cxn ang="0">
                  <a:pos x="58" y="25"/>
                </a:cxn>
                <a:cxn ang="0">
                  <a:pos x="58" y="55"/>
                </a:cxn>
                <a:cxn ang="0">
                  <a:pos x="66" y="93"/>
                </a:cxn>
                <a:cxn ang="0">
                  <a:pos x="79" y="129"/>
                </a:cxn>
                <a:cxn ang="0">
                  <a:pos x="98" y="163"/>
                </a:cxn>
                <a:cxn ang="0">
                  <a:pos x="123" y="192"/>
                </a:cxn>
                <a:cxn ang="0">
                  <a:pos x="153" y="213"/>
                </a:cxn>
                <a:cxn ang="0">
                  <a:pos x="193" y="230"/>
                </a:cxn>
                <a:cxn ang="0">
                  <a:pos x="237" y="239"/>
                </a:cxn>
                <a:cxn ang="0">
                  <a:pos x="286" y="243"/>
                </a:cxn>
                <a:cxn ang="0">
                  <a:pos x="330" y="239"/>
                </a:cxn>
                <a:cxn ang="0">
                  <a:pos x="372" y="232"/>
                </a:cxn>
                <a:cxn ang="0">
                  <a:pos x="408" y="220"/>
                </a:cxn>
                <a:cxn ang="0">
                  <a:pos x="444" y="198"/>
                </a:cxn>
                <a:cxn ang="0">
                  <a:pos x="473" y="167"/>
                </a:cxn>
                <a:cxn ang="0">
                  <a:pos x="499" y="125"/>
                </a:cxn>
                <a:cxn ang="0">
                  <a:pos x="499" y="163"/>
                </a:cxn>
                <a:cxn ang="0">
                  <a:pos x="494" y="217"/>
                </a:cxn>
                <a:cxn ang="0">
                  <a:pos x="473" y="241"/>
                </a:cxn>
                <a:cxn ang="0">
                  <a:pos x="437" y="266"/>
                </a:cxn>
                <a:cxn ang="0">
                  <a:pos x="399" y="283"/>
                </a:cxn>
                <a:cxn ang="0">
                  <a:pos x="362" y="294"/>
                </a:cxn>
                <a:cxn ang="0">
                  <a:pos x="347" y="296"/>
                </a:cxn>
                <a:cxn ang="0">
                  <a:pos x="342" y="274"/>
                </a:cxn>
                <a:cxn ang="0">
                  <a:pos x="305" y="275"/>
                </a:cxn>
                <a:cxn ang="0">
                  <a:pos x="302" y="302"/>
                </a:cxn>
                <a:cxn ang="0">
                  <a:pos x="283" y="302"/>
                </a:cxn>
                <a:cxn ang="0">
                  <a:pos x="281" y="275"/>
                </a:cxn>
                <a:cxn ang="0">
                  <a:pos x="239" y="275"/>
                </a:cxn>
                <a:cxn ang="0">
                  <a:pos x="229" y="300"/>
                </a:cxn>
                <a:cxn ang="0">
                  <a:pos x="209" y="296"/>
                </a:cxn>
                <a:cxn ang="0">
                  <a:pos x="216" y="272"/>
                </a:cxn>
                <a:cxn ang="0">
                  <a:pos x="176" y="256"/>
                </a:cxn>
                <a:cxn ang="0">
                  <a:pos x="155" y="291"/>
                </a:cxn>
                <a:cxn ang="0">
                  <a:pos x="131" y="285"/>
                </a:cxn>
                <a:cxn ang="0">
                  <a:pos x="153" y="247"/>
                </a:cxn>
                <a:cxn ang="0">
                  <a:pos x="117" y="222"/>
                </a:cxn>
                <a:cxn ang="0">
                  <a:pos x="83" y="260"/>
                </a:cxn>
                <a:cxn ang="0">
                  <a:pos x="68" y="243"/>
                </a:cxn>
                <a:cxn ang="0">
                  <a:pos x="104" y="203"/>
                </a:cxn>
                <a:cxn ang="0">
                  <a:pos x="77" y="163"/>
                </a:cxn>
                <a:cxn ang="0">
                  <a:pos x="39" y="196"/>
                </a:cxn>
                <a:cxn ang="0">
                  <a:pos x="34" y="184"/>
                </a:cxn>
                <a:cxn ang="0">
                  <a:pos x="74" y="150"/>
                </a:cxn>
                <a:cxn ang="0">
                  <a:pos x="57" y="106"/>
                </a:cxn>
                <a:cxn ang="0">
                  <a:pos x="11" y="137"/>
                </a:cxn>
                <a:cxn ang="0">
                  <a:pos x="7" y="118"/>
                </a:cxn>
                <a:cxn ang="0">
                  <a:pos x="51" y="87"/>
                </a:cxn>
                <a:cxn ang="0">
                  <a:pos x="39" y="47"/>
                </a:cxn>
                <a:cxn ang="0">
                  <a:pos x="0" y="68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499" h="302">
                  <a:moveTo>
                    <a:pt x="0" y="61"/>
                  </a:moveTo>
                  <a:lnTo>
                    <a:pt x="60" y="0"/>
                  </a:lnTo>
                  <a:lnTo>
                    <a:pt x="58" y="25"/>
                  </a:lnTo>
                  <a:lnTo>
                    <a:pt x="58" y="55"/>
                  </a:lnTo>
                  <a:lnTo>
                    <a:pt x="66" y="93"/>
                  </a:lnTo>
                  <a:lnTo>
                    <a:pt x="79" y="129"/>
                  </a:lnTo>
                  <a:lnTo>
                    <a:pt x="98" y="163"/>
                  </a:lnTo>
                  <a:lnTo>
                    <a:pt x="123" y="192"/>
                  </a:lnTo>
                  <a:lnTo>
                    <a:pt x="153" y="213"/>
                  </a:lnTo>
                  <a:lnTo>
                    <a:pt x="193" y="230"/>
                  </a:lnTo>
                  <a:lnTo>
                    <a:pt x="237" y="239"/>
                  </a:lnTo>
                  <a:lnTo>
                    <a:pt x="286" y="243"/>
                  </a:lnTo>
                  <a:lnTo>
                    <a:pt x="330" y="239"/>
                  </a:lnTo>
                  <a:lnTo>
                    <a:pt x="372" y="232"/>
                  </a:lnTo>
                  <a:lnTo>
                    <a:pt x="408" y="220"/>
                  </a:lnTo>
                  <a:lnTo>
                    <a:pt x="444" y="198"/>
                  </a:lnTo>
                  <a:lnTo>
                    <a:pt x="473" y="167"/>
                  </a:lnTo>
                  <a:lnTo>
                    <a:pt x="499" y="125"/>
                  </a:lnTo>
                  <a:lnTo>
                    <a:pt x="499" y="163"/>
                  </a:lnTo>
                  <a:lnTo>
                    <a:pt x="494" y="217"/>
                  </a:lnTo>
                  <a:lnTo>
                    <a:pt x="473" y="241"/>
                  </a:lnTo>
                  <a:lnTo>
                    <a:pt x="437" y="266"/>
                  </a:lnTo>
                  <a:lnTo>
                    <a:pt x="399" y="283"/>
                  </a:lnTo>
                  <a:lnTo>
                    <a:pt x="362" y="294"/>
                  </a:lnTo>
                  <a:lnTo>
                    <a:pt x="347" y="296"/>
                  </a:lnTo>
                  <a:lnTo>
                    <a:pt x="342" y="274"/>
                  </a:lnTo>
                  <a:lnTo>
                    <a:pt x="305" y="275"/>
                  </a:lnTo>
                  <a:lnTo>
                    <a:pt x="302" y="302"/>
                  </a:lnTo>
                  <a:lnTo>
                    <a:pt x="283" y="302"/>
                  </a:lnTo>
                  <a:lnTo>
                    <a:pt x="281" y="275"/>
                  </a:lnTo>
                  <a:lnTo>
                    <a:pt x="239" y="275"/>
                  </a:lnTo>
                  <a:lnTo>
                    <a:pt x="229" y="300"/>
                  </a:lnTo>
                  <a:lnTo>
                    <a:pt x="209" y="296"/>
                  </a:lnTo>
                  <a:lnTo>
                    <a:pt x="216" y="272"/>
                  </a:lnTo>
                  <a:lnTo>
                    <a:pt x="176" y="256"/>
                  </a:lnTo>
                  <a:lnTo>
                    <a:pt x="155" y="291"/>
                  </a:lnTo>
                  <a:lnTo>
                    <a:pt x="131" y="285"/>
                  </a:lnTo>
                  <a:lnTo>
                    <a:pt x="153" y="247"/>
                  </a:lnTo>
                  <a:lnTo>
                    <a:pt x="117" y="222"/>
                  </a:lnTo>
                  <a:lnTo>
                    <a:pt x="83" y="260"/>
                  </a:lnTo>
                  <a:lnTo>
                    <a:pt x="68" y="243"/>
                  </a:lnTo>
                  <a:lnTo>
                    <a:pt x="104" y="203"/>
                  </a:lnTo>
                  <a:lnTo>
                    <a:pt x="77" y="163"/>
                  </a:lnTo>
                  <a:lnTo>
                    <a:pt x="39" y="196"/>
                  </a:lnTo>
                  <a:lnTo>
                    <a:pt x="34" y="184"/>
                  </a:lnTo>
                  <a:lnTo>
                    <a:pt x="74" y="150"/>
                  </a:lnTo>
                  <a:lnTo>
                    <a:pt x="57" y="106"/>
                  </a:lnTo>
                  <a:lnTo>
                    <a:pt x="11" y="137"/>
                  </a:lnTo>
                  <a:lnTo>
                    <a:pt x="7" y="118"/>
                  </a:lnTo>
                  <a:lnTo>
                    <a:pt x="51" y="87"/>
                  </a:lnTo>
                  <a:lnTo>
                    <a:pt x="39" y="47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7" name="Freeform 419"/>
            <p:cNvSpPr>
              <a:spLocks/>
            </p:cNvSpPr>
            <p:nvPr/>
          </p:nvSpPr>
          <p:spPr bwMode="auto">
            <a:xfrm>
              <a:off x="6640514" y="5291138"/>
              <a:ext cx="509588" cy="39211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82"/>
                </a:cxn>
                <a:cxn ang="0">
                  <a:pos x="36" y="160"/>
                </a:cxn>
                <a:cxn ang="0">
                  <a:pos x="63" y="238"/>
                </a:cxn>
                <a:cxn ang="0">
                  <a:pos x="127" y="323"/>
                </a:cxn>
                <a:cxn ang="0">
                  <a:pos x="220" y="388"/>
                </a:cxn>
                <a:cxn ang="0">
                  <a:pos x="348" y="418"/>
                </a:cxn>
                <a:cxn ang="0">
                  <a:pos x="488" y="407"/>
                </a:cxn>
                <a:cxn ang="0">
                  <a:pos x="591" y="372"/>
                </a:cxn>
                <a:cxn ang="0">
                  <a:pos x="633" y="369"/>
                </a:cxn>
                <a:cxn ang="0">
                  <a:pos x="576" y="384"/>
                </a:cxn>
                <a:cxn ang="0">
                  <a:pos x="551" y="431"/>
                </a:cxn>
                <a:cxn ang="0">
                  <a:pos x="511" y="412"/>
                </a:cxn>
                <a:cxn ang="0">
                  <a:pos x="475" y="467"/>
                </a:cxn>
                <a:cxn ang="0">
                  <a:pos x="431" y="431"/>
                </a:cxn>
                <a:cxn ang="0">
                  <a:pos x="390" y="492"/>
                </a:cxn>
                <a:cxn ang="0">
                  <a:pos x="357" y="441"/>
                </a:cxn>
                <a:cxn ang="0">
                  <a:pos x="304" y="494"/>
                </a:cxn>
                <a:cxn ang="0">
                  <a:pos x="293" y="439"/>
                </a:cxn>
                <a:cxn ang="0">
                  <a:pos x="224" y="473"/>
                </a:cxn>
                <a:cxn ang="0">
                  <a:pos x="222" y="412"/>
                </a:cxn>
                <a:cxn ang="0">
                  <a:pos x="154" y="437"/>
                </a:cxn>
                <a:cxn ang="0">
                  <a:pos x="158" y="371"/>
                </a:cxn>
                <a:cxn ang="0">
                  <a:pos x="89" y="374"/>
                </a:cxn>
                <a:cxn ang="0">
                  <a:pos x="103" y="315"/>
                </a:cxn>
                <a:cxn ang="0">
                  <a:pos x="48" y="308"/>
                </a:cxn>
                <a:cxn ang="0">
                  <a:pos x="65" y="260"/>
                </a:cxn>
                <a:cxn ang="0">
                  <a:pos x="23" y="236"/>
                </a:cxn>
                <a:cxn ang="0">
                  <a:pos x="36" y="190"/>
                </a:cxn>
                <a:cxn ang="0">
                  <a:pos x="6" y="156"/>
                </a:cxn>
                <a:cxn ang="0">
                  <a:pos x="23" y="114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642" h="494">
                  <a:moveTo>
                    <a:pt x="0" y="51"/>
                  </a:moveTo>
                  <a:lnTo>
                    <a:pt x="44" y="0"/>
                  </a:lnTo>
                  <a:lnTo>
                    <a:pt x="34" y="44"/>
                  </a:lnTo>
                  <a:lnTo>
                    <a:pt x="30" y="82"/>
                  </a:lnTo>
                  <a:lnTo>
                    <a:pt x="30" y="124"/>
                  </a:lnTo>
                  <a:lnTo>
                    <a:pt x="36" y="160"/>
                  </a:lnTo>
                  <a:lnTo>
                    <a:pt x="46" y="200"/>
                  </a:lnTo>
                  <a:lnTo>
                    <a:pt x="63" y="238"/>
                  </a:lnTo>
                  <a:lnTo>
                    <a:pt x="91" y="283"/>
                  </a:lnTo>
                  <a:lnTo>
                    <a:pt x="127" y="323"/>
                  </a:lnTo>
                  <a:lnTo>
                    <a:pt x="163" y="355"/>
                  </a:lnTo>
                  <a:lnTo>
                    <a:pt x="220" y="388"/>
                  </a:lnTo>
                  <a:lnTo>
                    <a:pt x="279" y="407"/>
                  </a:lnTo>
                  <a:lnTo>
                    <a:pt x="348" y="418"/>
                  </a:lnTo>
                  <a:lnTo>
                    <a:pt x="428" y="414"/>
                  </a:lnTo>
                  <a:lnTo>
                    <a:pt x="488" y="407"/>
                  </a:lnTo>
                  <a:lnTo>
                    <a:pt x="538" y="393"/>
                  </a:lnTo>
                  <a:lnTo>
                    <a:pt x="591" y="372"/>
                  </a:lnTo>
                  <a:lnTo>
                    <a:pt x="642" y="340"/>
                  </a:lnTo>
                  <a:lnTo>
                    <a:pt x="633" y="369"/>
                  </a:lnTo>
                  <a:lnTo>
                    <a:pt x="591" y="405"/>
                  </a:lnTo>
                  <a:lnTo>
                    <a:pt x="576" y="384"/>
                  </a:lnTo>
                  <a:lnTo>
                    <a:pt x="547" y="397"/>
                  </a:lnTo>
                  <a:lnTo>
                    <a:pt x="551" y="431"/>
                  </a:lnTo>
                  <a:lnTo>
                    <a:pt x="523" y="448"/>
                  </a:lnTo>
                  <a:lnTo>
                    <a:pt x="511" y="412"/>
                  </a:lnTo>
                  <a:lnTo>
                    <a:pt x="469" y="422"/>
                  </a:lnTo>
                  <a:lnTo>
                    <a:pt x="475" y="467"/>
                  </a:lnTo>
                  <a:lnTo>
                    <a:pt x="439" y="481"/>
                  </a:lnTo>
                  <a:lnTo>
                    <a:pt x="431" y="431"/>
                  </a:lnTo>
                  <a:lnTo>
                    <a:pt x="390" y="437"/>
                  </a:lnTo>
                  <a:lnTo>
                    <a:pt x="390" y="492"/>
                  </a:lnTo>
                  <a:lnTo>
                    <a:pt x="359" y="494"/>
                  </a:lnTo>
                  <a:lnTo>
                    <a:pt x="357" y="441"/>
                  </a:lnTo>
                  <a:lnTo>
                    <a:pt x="314" y="439"/>
                  </a:lnTo>
                  <a:lnTo>
                    <a:pt x="304" y="494"/>
                  </a:lnTo>
                  <a:lnTo>
                    <a:pt x="274" y="490"/>
                  </a:lnTo>
                  <a:lnTo>
                    <a:pt x="293" y="439"/>
                  </a:lnTo>
                  <a:lnTo>
                    <a:pt x="249" y="420"/>
                  </a:lnTo>
                  <a:lnTo>
                    <a:pt x="224" y="473"/>
                  </a:lnTo>
                  <a:lnTo>
                    <a:pt x="194" y="462"/>
                  </a:lnTo>
                  <a:lnTo>
                    <a:pt x="222" y="412"/>
                  </a:lnTo>
                  <a:lnTo>
                    <a:pt x="184" y="391"/>
                  </a:lnTo>
                  <a:lnTo>
                    <a:pt x="154" y="437"/>
                  </a:lnTo>
                  <a:lnTo>
                    <a:pt x="124" y="414"/>
                  </a:lnTo>
                  <a:lnTo>
                    <a:pt x="158" y="371"/>
                  </a:lnTo>
                  <a:lnTo>
                    <a:pt x="124" y="340"/>
                  </a:lnTo>
                  <a:lnTo>
                    <a:pt x="89" y="374"/>
                  </a:lnTo>
                  <a:lnTo>
                    <a:pt x="72" y="352"/>
                  </a:lnTo>
                  <a:lnTo>
                    <a:pt x="103" y="315"/>
                  </a:lnTo>
                  <a:lnTo>
                    <a:pt x="76" y="287"/>
                  </a:lnTo>
                  <a:lnTo>
                    <a:pt x="48" y="308"/>
                  </a:lnTo>
                  <a:lnTo>
                    <a:pt x="34" y="281"/>
                  </a:lnTo>
                  <a:lnTo>
                    <a:pt x="65" y="260"/>
                  </a:lnTo>
                  <a:lnTo>
                    <a:pt x="44" y="220"/>
                  </a:lnTo>
                  <a:lnTo>
                    <a:pt x="23" y="236"/>
                  </a:lnTo>
                  <a:lnTo>
                    <a:pt x="13" y="207"/>
                  </a:lnTo>
                  <a:lnTo>
                    <a:pt x="36" y="190"/>
                  </a:lnTo>
                  <a:lnTo>
                    <a:pt x="27" y="148"/>
                  </a:lnTo>
                  <a:lnTo>
                    <a:pt x="6" y="156"/>
                  </a:lnTo>
                  <a:lnTo>
                    <a:pt x="2" y="124"/>
                  </a:lnTo>
                  <a:lnTo>
                    <a:pt x="23" y="114"/>
                  </a:lnTo>
                  <a:lnTo>
                    <a:pt x="17" y="67"/>
                  </a:lnTo>
                  <a:lnTo>
                    <a:pt x="0" y="76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8" name="Freeform 430"/>
            <p:cNvSpPr>
              <a:spLocks/>
            </p:cNvSpPr>
            <p:nvPr/>
          </p:nvSpPr>
          <p:spPr bwMode="auto">
            <a:xfrm>
              <a:off x="6708776" y="5380038"/>
              <a:ext cx="15875" cy="7778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65"/>
                </a:cxn>
                <a:cxn ang="0">
                  <a:pos x="20" y="99"/>
                </a:cxn>
                <a:cxn ang="0">
                  <a:pos x="11" y="50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99">
                  <a:moveTo>
                    <a:pt x="0" y="27"/>
                  </a:moveTo>
                  <a:lnTo>
                    <a:pt x="7" y="65"/>
                  </a:lnTo>
                  <a:lnTo>
                    <a:pt x="20" y="99"/>
                  </a:lnTo>
                  <a:lnTo>
                    <a:pt x="11" y="50"/>
                  </a:lnTo>
                  <a:lnTo>
                    <a:pt x="11" y="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9" name="Freeform 431"/>
            <p:cNvSpPr>
              <a:spLocks/>
            </p:cNvSpPr>
            <p:nvPr/>
          </p:nvSpPr>
          <p:spPr bwMode="auto">
            <a:xfrm>
              <a:off x="6729414" y="5329238"/>
              <a:ext cx="28575" cy="269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9" y="12"/>
                </a:cxn>
                <a:cxn ang="0">
                  <a:pos x="36" y="0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36" h="35">
                  <a:moveTo>
                    <a:pt x="0" y="35"/>
                  </a:moveTo>
                  <a:lnTo>
                    <a:pt x="19" y="12"/>
                  </a:lnTo>
                  <a:lnTo>
                    <a:pt x="36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0" name="Freeform 432"/>
            <p:cNvSpPr>
              <a:spLocks/>
            </p:cNvSpPr>
            <p:nvPr/>
          </p:nvSpPr>
          <p:spPr bwMode="auto">
            <a:xfrm>
              <a:off x="6842126" y="5332413"/>
              <a:ext cx="206375" cy="1317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19" y="53"/>
                </a:cxn>
                <a:cxn ang="0">
                  <a:pos x="49" y="23"/>
                </a:cxn>
                <a:cxn ang="0">
                  <a:pos x="89" y="4"/>
                </a:cxn>
                <a:cxn ang="0">
                  <a:pos x="135" y="0"/>
                </a:cxn>
                <a:cxn ang="0">
                  <a:pos x="186" y="6"/>
                </a:cxn>
                <a:cxn ang="0">
                  <a:pos x="228" y="23"/>
                </a:cxn>
                <a:cxn ang="0">
                  <a:pos x="260" y="46"/>
                </a:cxn>
                <a:cxn ang="0">
                  <a:pos x="235" y="63"/>
                </a:cxn>
                <a:cxn ang="0">
                  <a:pos x="201" y="65"/>
                </a:cxn>
                <a:cxn ang="0">
                  <a:pos x="167" y="57"/>
                </a:cxn>
                <a:cxn ang="0">
                  <a:pos x="136" y="42"/>
                </a:cxn>
                <a:cxn ang="0">
                  <a:pos x="117" y="31"/>
                </a:cxn>
                <a:cxn ang="0">
                  <a:pos x="59" y="166"/>
                </a:cxn>
                <a:cxn ang="0">
                  <a:pos x="32" y="143"/>
                </a:cxn>
                <a:cxn ang="0">
                  <a:pos x="11" y="112"/>
                </a:cxn>
                <a:cxn ang="0">
                  <a:pos x="0" y="88"/>
                </a:cxn>
                <a:cxn ang="0">
                  <a:pos x="0" y="88"/>
                </a:cxn>
              </a:cxnLst>
              <a:rect l="0" t="0" r="r" b="b"/>
              <a:pathLst>
                <a:path w="260" h="166">
                  <a:moveTo>
                    <a:pt x="0" y="88"/>
                  </a:moveTo>
                  <a:lnTo>
                    <a:pt x="19" y="53"/>
                  </a:lnTo>
                  <a:lnTo>
                    <a:pt x="49" y="23"/>
                  </a:lnTo>
                  <a:lnTo>
                    <a:pt x="89" y="4"/>
                  </a:lnTo>
                  <a:lnTo>
                    <a:pt x="135" y="0"/>
                  </a:lnTo>
                  <a:lnTo>
                    <a:pt x="186" y="6"/>
                  </a:lnTo>
                  <a:lnTo>
                    <a:pt x="228" y="23"/>
                  </a:lnTo>
                  <a:lnTo>
                    <a:pt x="260" y="46"/>
                  </a:lnTo>
                  <a:lnTo>
                    <a:pt x="235" y="63"/>
                  </a:lnTo>
                  <a:lnTo>
                    <a:pt x="201" y="65"/>
                  </a:lnTo>
                  <a:lnTo>
                    <a:pt x="167" y="57"/>
                  </a:lnTo>
                  <a:lnTo>
                    <a:pt x="136" y="42"/>
                  </a:lnTo>
                  <a:lnTo>
                    <a:pt x="117" y="31"/>
                  </a:lnTo>
                  <a:lnTo>
                    <a:pt x="59" y="166"/>
                  </a:lnTo>
                  <a:lnTo>
                    <a:pt x="32" y="143"/>
                  </a:lnTo>
                  <a:lnTo>
                    <a:pt x="11" y="112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1" name="Freeform 453"/>
            <p:cNvSpPr>
              <a:spLocks/>
            </p:cNvSpPr>
            <p:nvPr/>
          </p:nvSpPr>
          <p:spPr bwMode="auto">
            <a:xfrm>
              <a:off x="6931026" y="5435601"/>
              <a:ext cx="26988" cy="58738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6" y="0"/>
                </a:cxn>
                <a:cxn ang="0">
                  <a:pos x="30" y="14"/>
                </a:cxn>
                <a:cxn ang="0">
                  <a:pos x="34" y="29"/>
                </a:cxn>
                <a:cxn ang="0">
                  <a:pos x="32" y="46"/>
                </a:cxn>
                <a:cxn ang="0">
                  <a:pos x="28" y="67"/>
                </a:cxn>
                <a:cxn ang="0">
                  <a:pos x="24" y="75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4" h="75">
                  <a:moveTo>
                    <a:pt x="0" y="67"/>
                  </a:moveTo>
                  <a:lnTo>
                    <a:pt x="26" y="0"/>
                  </a:lnTo>
                  <a:lnTo>
                    <a:pt x="30" y="14"/>
                  </a:lnTo>
                  <a:lnTo>
                    <a:pt x="34" y="29"/>
                  </a:lnTo>
                  <a:lnTo>
                    <a:pt x="32" y="46"/>
                  </a:lnTo>
                  <a:lnTo>
                    <a:pt x="28" y="67"/>
                  </a:lnTo>
                  <a:lnTo>
                    <a:pt x="24" y="7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" name="Freeform 454"/>
            <p:cNvSpPr>
              <a:spLocks/>
            </p:cNvSpPr>
            <p:nvPr/>
          </p:nvSpPr>
          <p:spPr bwMode="auto">
            <a:xfrm>
              <a:off x="5729289" y="5480051"/>
              <a:ext cx="50800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"/>
                </a:cxn>
                <a:cxn ang="0">
                  <a:pos x="42" y="10"/>
                </a:cxn>
                <a:cxn ang="0">
                  <a:pos x="55" y="27"/>
                </a:cxn>
                <a:cxn ang="0">
                  <a:pos x="61" y="42"/>
                </a:cxn>
                <a:cxn ang="0">
                  <a:pos x="63" y="57"/>
                </a:cxn>
                <a:cxn ang="0">
                  <a:pos x="61" y="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75">
                  <a:moveTo>
                    <a:pt x="0" y="0"/>
                  </a:moveTo>
                  <a:lnTo>
                    <a:pt x="19" y="2"/>
                  </a:lnTo>
                  <a:lnTo>
                    <a:pt x="42" y="10"/>
                  </a:lnTo>
                  <a:lnTo>
                    <a:pt x="55" y="27"/>
                  </a:lnTo>
                  <a:lnTo>
                    <a:pt x="61" y="42"/>
                  </a:lnTo>
                  <a:lnTo>
                    <a:pt x="63" y="57"/>
                  </a:lnTo>
                  <a:lnTo>
                    <a:pt x="61" y="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" name="Freeform 455"/>
            <p:cNvSpPr>
              <a:spLocks/>
            </p:cNvSpPr>
            <p:nvPr/>
          </p:nvSpPr>
          <p:spPr bwMode="auto">
            <a:xfrm>
              <a:off x="6724651" y="5160963"/>
              <a:ext cx="377825" cy="125413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4" y="135"/>
                </a:cxn>
                <a:cxn ang="0">
                  <a:pos x="31" y="95"/>
                </a:cxn>
                <a:cxn ang="0">
                  <a:pos x="69" y="53"/>
                </a:cxn>
                <a:cxn ang="0">
                  <a:pos x="109" y="28"/>
                </a:cxn>
                <a:cxn ang="0">
                  <a:pos x="156" y="7"/>
                </a:cxn>
                <a:cxn ang="0">
                  <a:pos x="208" y="0"/>
                </a:cxn>
                <a:cxn ang="0">
                  <a:pos x="272" y="1"/>
                </a:cxn>
                <a:cxn ang="0">
                  <a:pos x="329" y="13"/>
                </a:cxn>
                <a:cxn ang="0">
                  <a:pos x="380" y="30"/>
                </a:cxn>
                <a:cxn ang="0">
                  <a:pos x="422" y="57"/>
                </a:cxn>
                <a:cxn ang="0">
                  <a:pos x="453" y="87"/>
                </a:cxn>
                <a:cxn ang="0">
                  <a:pos x="475" y="117"/>
                </a:cxn>
                <a:cxn ang="0">
                  <a:pos x="439" y="83"/>
                </a:cxn>
                <a:cxn ang="0">
                  <a:pos x="396" y="55"/>
                </a:cxn>
                <a:cxn ang="0">
                  <a:pos x="339" y="36"/>
                </a:cxn>
                <a:cxn ang="0">
                  <a:pos x="274" y="28"/>
                </a:cxn>
                <a:cxn ang="0">
                  <a:pos x="221" y="32"/>
                </a:cxn>
                <a:cxn ang="0">
                  <a:pos x="166" y="45"/>
                </a:cxn>
                <a:cxn ang="0">
                  <a:pos x="114" y="74"/>
                </a:cxn>
                <a:cxn ang="0">
                  <a:pos x="76" y="108"/>
                </a:cxn>
                <a:cxn ang="0">
                  <a:pos x="59" y="129"/>
                </a:cxn>
                <a:cxn ang="0">
                  <a:pos x="25" y="144"/>
                </a:cxn>
                <a:cxn ang="0">
                  <a:pos x="0" y="157"/>
                </a:cxn>
                <a:cxn ang="0">
                  <a:pos x="0" y="157"/>
                </a:cxn>
              </a:cxnLst>
              <a:rect l="0" t="0" r="r" b="b"/>
              <a:pathLst>
                <a:path w="475" h="157">
                  <a:moveTo>
                    <a:pt x="0" y="157"/>
                  </a:moveTo>
                  <a:lnTo>
                    <a:pt x="4" y="135"/>
                  </a:lnTo>
                  <a:lnTo>
                    <a:pt x="31" y="95"/>
                  </a:lnTo>
                  <a:lnTo>
                    <a:pt x="69" y="53"/>
                  </a:lnTo>
                  <a:lnTo>
                    <a:pt x="109" y="28"/>
                  </a:lnTo>
                  <a:lnTo>
                    <a:pt x="156" y="7"/>
                  </a:lnTo>
                  <a:lnTo>
                    <a:pt x="208" y="0"/>
                  </a:lnTo>
                  <a:lnTo>
                    <a:pt x="272" y="1"/>
                  </a:lnTo>
                  <a:lnTo>
                    <a:pt x="329" y="13"/>
                  </a:lnTo>
                  <a:lnTo>
                    <a:pt x="380" y="30"/>
                  </a:lnTo>
                  <a:lnTo>
                    <a:pt x="422" y="57"/>
                  </a:lnTo>
                  <a:lnTo>
                    <a:pt x="453" y="87"/>
                  </a:lnTo>
                  <a:lnTo>
                    <a:pt x="475" y="117"/>
                  </a:lnTo>
                  <a:lnTo>
                    <a:pt x="439" y="83"/>
                  </a:lnTo>
                  <a:lnTo>
                    <a:pt x="396" y="55"/>
                  </a:lnTo>
                  <a:lnTo>
                    <a:pt x="339" y="36"/>
                  </a:lnTo>
                  <a:lnTo>
                    <a:pt x="274" y="28"/>
                  </a:lnTo>
                  <a:lnTo>
                    <a:pt x="221" y="32"/>
                  </a:lnTo>
                  <a:lnTo>
                    <a:pt x="166" y="45"/>
                  </a:lnTo>
                  <a:lnTo>
                    <a:pt x="114" y="74"/>
                  </a:lnTo>
                  <a:lnTo>
                    <a:pt x="76" y="108"/>
                  </a:lnTo>
                  <a:lnTo>
                    <a:pt x="59" y="129"/>
                  </a:lnTo>
                  <a:lnTo>
                    <a:pt x="25" y="14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" name="Freeform 456"/>
            <p:cNvSpPr>
              <a:spLocks/>
            </p:cNvSpPr>
            <p:nvPr/>
          </p:nvSpPr>
          <p:spPr bwMode="auto">
            <a:xfrm>
              <a:off x="6862764" y="5260976"/>
              <a:ext cx="171450" cy="38100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57" y="10"/>
                </a:cxn>
                <a:cxn ang="0">
                  <a:pos x="107" y="0"/>
                </a:cxn>
                <a:cxn ang="0">
                  <a:pos x="160" y="0"/>
                </a:cxn>
                <a:cxn ang="0">
                  <a:pos x="194" y="10"/>
                </a:cxn>
                <a:cxn ang="0">
                  <a:pos x="217" y="23"/>
                </a:cxn>
                <a:cxn ang="0">
                  <a:pos x="181" y="17"/>
                </a:cxn>
                <a:cxn ang="0">
                  <a:pos x="139" y="13"/>
                </a:cxn>
                <a:cxn ang="0">
                  <a:pos x="93" y="19"/>
                </a:cxn>
                <a:cxn ang="0">
                  <a:pos x="52" y="29"/>
                </a:cxn>
                <a:cxn ang="0">
                  <a:pos x="14" y="42"/>
                </a:cxn>
                <a:cxn ang="0">
                  <a:pos x="0" y="49"/>
                </a:cxn>
                <a:cxn ang="0">
                  <a:pos x="19" y="27"/>
                </a:cxn>
                <a:cxn ang="0">
                  <a:pos x="19" y="27"/>
                </a:cxn>
              </a:cxnLst>
              <a:rect l="0" t="0" r="r" b="b"/>
              <a:pathLst>
                <a:path w="217" h="49">
                  <a:moveTo>
                    <a:pt x="19" y="27"/>
                  </a:moveTo>
                  <a:lnTo>
                    <a:pt x="57" y="10"/>
                  </a:lnTo>
                  <a:lnTo>
                    <a:pt x="107" y="0"/>
                  </a:lnTo>
                  <a:lnTo>
                    <a:pt x="160" y="0"/>
                  </a:lnTo>
                  <a:lnTo>
                    <a:pt x="194" y="10"/>
                  </a:lnTo>
                  <a:lnTo>
                    <a:pt x="217" y="23"/>
                  </a:lnTo>
                  <a:lnTo>
                    <a:pt x="181" y="17"/>
                  </a:lnTo>
                  <a:lnTo>
                    <a:pt x="139" y="13"/>
                  </a:lnTo>
                  <a:lnTo>
                    <a:pt x="93" y="19"/>
                  </a:lnTo>
                  <a:lnTo>
                    <a:pt x="52" y="29"/>
                  </a:lnTo>
                  <a:lnTo>
                    <a:pt x="14" y="42"/>
                  </a:lnTo>
                  <a:lnTo>
                    <a:pt x="0" y="49"/>
                  </a:lnTo>
                  <a:lnTo>
                    <a:pt x="19" y="27"/>
                  </a:lnTo>
                  <a:lnTo>
                    <a:pt x="19" y="2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" name="Freeform 457"/>
            <p:cNvSpPr>
              <a:spLocks/>
            </p:cNvSpPr>
            <p:nvPr/>
          </p:nvSpPr>
          <p:spPr bwMode="auto">
            <a:xfrm>
              <a:off x="5780089" y="5405438"/>
              <a:ext cx="90488" cy="6508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38" y="25"/>
                </a:cxn>
                <a:cxn ang="0">
                  <a:pos x="78" y="10"/>
                </a:cxn>
                <a:cxn ang="0">
                  <a:pos x="114" y="0"/>
                </a:cxn>
                <a:cxn ang="0">
                  <a:pos x="82" y="16"/>
                </a:cxn>
                <a:cxn ang="0">
                  <a:pos x="101" y="59"/>
                </a:cxn>
                <a:cxn ang="0">
                  <a:pos x="72" y="19"/>
                </a:cxn>
                <a:cxn ang="0">
                  <a:pos x="25" y="56"/>
                </a:cxn>
                <a:cxn ang="0">
                  <a:pos x="38" y="82"/>
                </a:cxn>
                <a:cxn ang="0">
                  <a:pos x="25" y="63"/>
                </a:cxn>
                <a:cxn ang="0">
                  <a:pos x="10" y="5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82">
                  <a:moveTo>
                    <a:pt x="0" y="44"/>
                  </a:moveTo>
                  <a:lnTo>
                    <a:pt x="38" y="25"/>
                  </a:lnTo>
                  <a:lnTo>
                    <a:pt x="78" y="10"/>
                  </a:lnTo>
                  <a:lnTo>
                    <a:pt x="114" y="0"/>
                  </a:lnTo>
                  <a:lnTo>
                    <a:pt x="82" y="16"/>
                  </a:lnTo>
                  <a:lnTo>
                    <a:pt x="101" y="59"/>
                  </a:lnTo>
                  <a:lnTo>
                    <a:pt x="72" y="19"/>
                  </a:lnTo>
                  <a:lnTo>
                    <a:pt x="25" y="56"/>
                  </a:lnTo>
                  <a:lnTo>
                    <a:pt x="38" y="82"/>
                  </a:lnTo>
                  <a:lnTo>
                    <a:pt x="25" y="63"/>
                  </a:lnTo>
                  <a:lnTo>
                    <a:pt x="10" y="5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" name="Freeform 458"/>
            <p:cNvSpPr>
              <a:spLocks/>
            </p:cNvSpPr>
            <p:nvPr/>
          </p:nvSpPr>
          <p:spPr bwMode="auto">
            <a:xfrm>
              <a:off x="5883276" y="5381626"/>
              <a:ext cx="58738" cy="53975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4" y="66"/>
                </a:cxn>
                <a:cxn ang="0">
                  <a:pos x="31" y="11"/>
                </a:cxn>
                <a:cxn ang="0">
                  <a:pos x="74" y="0"/>
                </a:cxn>
                <a:cxn ang="0">
                  <a:pos x="40" y="8"/>
                </a:cxn>
                <a:cxn ang="0">
                  <a:pos x="0" y="21"/>
                </a:cxn>
                <a:cxn ang="0">
                  <a:pos x="21" y="15"/>
                </a:cxn>
                <a:cxn ang="0">
                  <a:pos x="21" y="15"/>
                </a:cxn>
              </a:cxnLst>
              <a:rect l="0" t="0" r="r" b="b"/>
              <a:pathLst>
                <a:path w="74" h="66">
                  <a:moveTo>
                    <a:pt x="21" y="15"/>
                  </a:moveTo>
                  <a:lnTo>
                    <a:pt x="44" y="66"/>
                  </a:lnTo>
                  <a:lnTo>
                    <a:pt x="31" y="11"/>
                  </a:lnTo>
                  <a:lnTo>
                    <a:pt x="74" y="0"/>
                  </a:lnTo>
                  <a:lnTo>
                    <a:pt x="40" y="8"/>
                  </a:lnTo>
                  <a:lnTo>
                    <a:pt x="0" y="21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" name="Freeform 459"/>
            <p:cNvSpPr>
              <a:spLocks/>
            </p:cNvSpPr>
            <p:nvPr/>
          </p:nvSpPr>
          <p:spPr bwMode="auto">
            <a:xfrm>
              <a:off x="5954714" y="5376863"/>
              <a:ext cx="36513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65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8" h="65">
                  <a:moveTo>
                    <a:pt x="0" y="6"/>
                  </a:moveTo>
                  <a:lnTo>
                    <a:pt x="23" y="65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" name="Freeform 460"/>
            <p:cNvSpPr>
              <a:spLocks/>
            </p:cNvSpPr>
            <p:nvPr/>
          </p:nvSpPr>
          <p:spPr bwMode="auto">
            <a:xfrm>
              <a:off x="6013451" y="5372101"/>
              <a:ext cx="39688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64"/>
                </a:cxn>
                <a:cxn ang="0">
                  <a:pos x="13" y="5"/>
                </a:cxn>
                <a:cxn ang="0">
                  <a:pos x="5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1" h="64">
                  <a:moveTo>
                    <a:pt x="0" y="2"/>
                  </a:moveTo>
                  <a:lnTo>
                    <a:pt x="17" y="64"/>
                  </a:lnTo>
                  <a:lnTo>
                    <a:pt x="13" y="5"/>
                  </a:lnTo>
                  <a:lnTo>
                    <a:pt x="5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" name="Freeform 461"/>
            <p:cNvSpPr>
              <a:spLocks/>
            </p:cNvSpPr>
            <p:nvPr/>
          </p:nvSpPr>
          <p:spPr bwMode="auto">
            <a:xfrm>
              <a:off x="6064251" y="5367338"/>
              <a:ext cx="19050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25" y="65"/>
                </a:cxn>
                <a:cxn ang="0">
                  <a:pos x="1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65">
                  <a:moveTo>
                    <a:pt x="0" y="2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25" y="65"/>
                  </a:lnTo>
                  <a:lnTo>
                    <a:pt x="1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" name="Freeform 462"/>
            <p:cNvSpPr>
              <a:spLocks/>
            </p:cNvSpPr>
            <p:nvPr/>
          </p:nvSpPr>
          <p:spPr bwMode="auto">
            <a:xfrm>
              <a:off x="6127751" y="5324476"/>
              <a:ext cx="155575" cy="8572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3" y="106"/>
                </a:cxn>
                <a:cxn ang="0">
                  <a:pos x="9" y="47"/>
                </a:cxn>
                <a:cxn ang="0">
                  <a:pos x="66" y="38"/>
                </a:cxn>
                <a:cxn ang="0">
                  <a:pos x="80" y="100"/>
                </a:cxn>
                <a:cxn ang="0">
                  <a:pos x="74" y="36"/>
                </a:cxn>
                <a:cxn ang="0">
                  <a:pos x="131" y="24"/>
                </a:cxn>
                <a:cxn ang="0">
                  <a:pos x="154" y="89"/>
                </a:cxn>
                <a:cxn ang="0">
                  <a:pos x="158" y="81"/>
                </a:cxn>
                <a:cxn ang="0">
                  <a:pos x="142" y="21"/>
                </a:cxn>
                <a:cxn ang="0">
                  <a:pos x="196" y="0"/>
                </a:cxn>
                <a:cxn ang="0">
                  <a:pos x="144" y="15"/>
                </a:cxn>
                <a:cxn ang="0">
                  <a:pos x="93" y="26"/>
                </a:cxn>
                <a:cxn ang="0">
                  <a:pos x="15" y="4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96" h="106">
                  <a:moveTo>
                    <a:pt x="0" y="45"/>
                  </a:moveTo>
                  <a:lnTo>
                    <a:pt x="13" y="106"/>
                  </a:lnTo>
                  <a:lnTo>
                    <a:pt x="9" y="47"/>
                  </a:lnTo>
                  <a:lnTo>
                    <a:pt x="66" y="38"/>
                  </a:lnTo>
                  <a:lnTo>
                    <a:pt x="80" y="100"/>
                  </a:lnTo>
                  <a:lnTo>
                    <a:pt x="74" y="36"/>
                  </a:lnTo>
                  <a:lnTo>
                    <a:pt x="131" y="24"/>
                  </a:lnTo>
                  <a:lnTo>
                    <a:pt x="154" y="89"/>
                  </a:lnTo>
                  <a:lnTo>
                    <a:pt x="158" y="81"/>
                  </a:lnTo>
                  <a:lnTo>
                    <a:pt x="142" y="21"/>
                  </a:lnTo>
                  <a:lnTo>
                    <a:pt x="196" y="0"/>
                  </a:lnTo>
                  <a:lnTo>
                    <a:pt x="144" y="15"/>
                  </a:lnTo>
                  <a:lnTo>
                    <a:pt x="93" y="26"/>
                  </a:lnTo>
                  <a:lnTo>
                    <a:pt x="15" y="4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" name="Freeform 463"/>
            <p:cNvSpPr>
              <a:spLocks/>
            </p:cNvSpPr>
            <p:nvPr/>
          </p:nvSpPr>
          <p:spPr bwMode="auto">
            <a:xfrm>
              <a:off x="6288089" y="5089526"/>
              <a:ext cx="639763" cy="290513"/>
            </a:xfrm>
            <a:custGeom>
              <a:avLst/>
              <a:gdLst/>
              <a:ahLst/>
              <a:cxnLst>
                <a:cxn ang="0">
                  <a:pos x="0" y="295"/>
                </a:cxn>
                <a:cxn ang="0">
                  <a:pos x="29" y="365"/>
                </a:cxn>
                <a:cxn ang="0">
                  <a:pos x="10" y="291"/>
                </a:cxn>
                <a:cxn ang="0">
                  <a:pos x="69" y="266"/>
                </a:cxn>
                <a:cxn ang="0">
                  <a:pos x="105" y="333"/>
                </a:cxn>
                <a:cxn ang="0">
                  <a:pos x="76" y="263"/>
                </a:cxn>
                <a:cxn ang="0">
                  <a:pos x="137" y="232"/>
                </a:cxn>
                <a:cxn ang="0">
                  <a:pos x="177" y="293"/>
                </a:cxn>
                <a:cxn ang="0">
                  <a:pos x="147" y="228"/>
                </a:cxn>
                <a:cxn ang="0">
                  <a:pos x="207" y="198"/>
                </a:cxn>
                <a:cxn ang="0">
                  <a:pos x="249" y="251"/>
                </a:cxn>
                <a:cxn ang="0">
                  <a:pos x="217" y="190"/>
                </a:cxn>
                <a:cxn ang="0">
                  <a:pos x="284" y="152"/>
                </a:cxn>
                <a:cxn ang="0">
                  <a:pos x="318" y="204"/>
                </a:cxn>
                <a:cxn ang="0">
                  <a:pos x="291" y="147"/>
                </a:cxn>
                <a:cxn ang="0">
                  <a:pos x="344" y="112"/>
                </a:cxn>
                <a:cxn ang="0">
                  <a:pos x="382" y="166"/>
                </a:cxn>
                <a:cxn ang="0">
                  <a:pos x="356" y="105"/>
                </a:cxn>
                <a:cxn ang="0">
                  <a:pos x="428" y="71"/>
                </a:cxn>
                <a:cxn ang="0">
                  <a:pos x="453" y="139"/>
                </a:cxn>
                <a:cxn ang="0">
                  <a:pos x="434" y="71"/>
                </a:cxn>
                <a:cxn ang="0">
                  <a:pos x="502" y="46"/>
                </a:cxn>
                <a:cxn ang="0">
                  <a:pos x="517" y="101"/>
                </a:cxn>
                <a:cxn ang="0">
                  <a:pos x="508" y="46"/>
                </a:cxn>
                <a:cxn ang="0">
                  <a:pos x="578" y="33"/>
                </a:cxn>
                <a:cxn ang="0">
                  <a:pos x="584" y="61"/>
                </a:cxn>
                <a:cxn ang="0">
                  <a:pos x="622" y="38"/>
                </a:cxn>
                <a:cxn ang="0">
                  <a:pos x="665" y="19"/>
                </a:cxn>
                <a:cxn ang="0">
                  <a:pos x="719" y="8"/>
                </a:cxn>
                <a:cxn ang="0">
                  <a:pos x="774" y="4"/>
                </a:cxn>
                <a:cxn ang="0">
                  <a:pos x="808" y="6"/>
                </a:cxn>
                <a:cxn ang="0">
                  <a:pos x="764" y="0"/>
                </a:cxn>
                <a:cxn ang="0">
                  <a:pos x="711" y="0"/>
                </a:cxn>
                <a:cxn ang="0">
                  <a:pos x="656" y="4"/>
                </a:cxn>
                <a:cxn ang="0">
                  <a:pos x="601" y="12"/>
                </a:cxn>
                <a:cxn ang="0">
                  <a:pos x="544" y="21"/>
                </a:cxn>
                <a:cxn ang="0">
                  <a:pos x="489" y="34"/>
                </a:cxn>
                <a:cxn ang="0">
                  <a:pos x="441" y="50"/>
                </a:cxn>
                <a:cxn ang="0">
                  <a:pos x="390" y="76"/>
                </a:cxn>
                <a:cxn ang="0">
                  <a:pos x="337" y="107"/>
                </a:cxn>
                <a:cxn ang="0">
                  <a:pos x="295" y="135"/>
                </a:cxn>
                <a:cxn ang="0">
                  <a:pos x="247" y="166"/>
                </a:cxn>
                <a:cxn ang="0">
                  <a:pos x="206" y="190"/>
                </a:cxn>
                <a:cxn ang="0">
                  <a:pos x="160" y="219"/>
                </a:cxn>
                <a:cxn ang="0">
                  <a:pos x="95" y="249"/>
                </a:cxn>
                <a:cxn ang="0">
                  <a:pos x="23" y="283"/>
                </a:cxn>
                <a:cxn ang="0">
                  <a:pos x="0" y="291"/>
                </a:cxn>
                <a:cxn ang="0">
                  <a:pos x="0" y="295"/>
                </a:cxn>
                <a:cxn ang="0">
                  <a:pos x="0" y="295"/>
                </a:cxn>
              </a:cxnLst>
              <a:rect l="0" t="0" r="r" b="b"/>
              <a:pathLst>
                <a:path w="808" h="365">
                  <a:moveTo>
                    <a:pt x="0" y="295"/>
                  </a:moveTo>
                  <a:lnTo>
                    <a:pt x="29" y="365"/>
                  </a:lnTo>
                  <a:lnTo>
                    <a:pt x="10" y="291"/>
                  </a:lnTo>
                  <a:lnTo>
                    <a:pt x="69" y="266"/>
                  </a:lnTo>
                  <a:lnTo>
                    <a:pt x="105" y="333"/>
                  </a:lnTo>
                  <a:lnTo>
                    <a:pt x="76" y="263"/>
                  </a:lnTo>
                  <a:lnTo>
                    <a:pt x="137" y="232"/>
                  </a:lnTo>
                  <a:lnTo>
                    <a:pt x="177" y="293"/>
                  </a:lnTo>
                  <a:lnTo>
                    <a:pt x="147" y="228"/>
                  </a:lnTo>
                  <a:lnTo>
                    <a:pt x="207" y="198"/>
                  </a:lnTo>
                  <a:lnTo>
                    <a:pt x="249" y="251"/>
                  </a:lnTo>
                  <a:lnTo>
                    <a:pt x="217" y="190"/>
                  </a:lnTo>
                  <a:lnTo>
                    <a:pt x="284" y="152"/>
                  </a:lnTo>
                  <a:lnTo>
                    <a:pt x="318" y="204"/>
                  </a:lnTo>
                  <a:lnTo>
                    <a:pt x="291" y="147"/>
                  </a:lnTo>
                  <a:lnTo>
                    <a:pt x="344" y="112"/>
                  </a:lnTo>
                  <a:lnTo>
                    <a:pt x="382" y="166"/>
                  </a:lnTo>
                  <a:lnTo>
                    <a:pt x="356" y="105"/>
                  </a:lnTo>
                  <a:lnTo>
                    <a:pt x="428" y="71"/>
                  </a:lnTo>
                  <a:lnTo>
                    <a:pt x="453" y="139"/>
                  </a:lnTo>
                  <a:lnTo>
                    <a:pt x="434" y="71"/>
                  </a:lnTo>
                  <a:lnTo>
                    <a:pt x="502" y="46"/>
                  </a:lnTo>
                  <a:lnTo>
                    <a:pt x="517" y="101"/>
                  </a:lnTo>
                  <a:lnTo>
                    <a:pt x="508" y="46"/>
                  </a:lnTo>
                  <a:lnTo>
                    <a:pt x="578" y="33"/>
                  </a:lnTo>
                  <a:lnTo>
                    <a:pt x="584" y="61"/>
                  </a:lnTo>
                  <a:lnTo>
                    <a:pt x="622" y="38"/>
                  </a:lnTo>
                  <a:lnTo>
                    <a:pt x="665" y="19"/>
                  </a:lnTo>
                  <a:lnTo>
                    <a:pt x="719" y="8"/>
                  </a:lnTo>
                  <a:lnTo>
                    <a:pt x="774" y="4"/>
                  </a:lnTo>
                  <a:lnTo>
                    <a:pt x="808" y="6"/>
                  </a:lnTo>
                  <a:lnTo>
                    <a:pt x="764" y="0"/>
                  </a:lnTo>
                  <a:lnTo>
                    <a:pt x="711" y="0"/>
                  </a:lnTo>
                  <a:lnTo>
                    <a:pt x="656" y="4"/>
                  </a:lnTo>
                  <a:lnTo>
                    <a:pt x="601" y="12"/>
                  </a:lnTo>
                  <a:lnTo>
                    <a:pt x="544" y="21"/>
                  </a:lnTo>
                  <a:lnTo>
                    <a:pt x="489" y="34"/>
                  </a:lnTo>
                  <a:lnTo>
                    <a:pt x="441" y="50"/>
                  </a:lnTo>
                  <a:lnTo>
                    <a:pt x="390" y="76"/>
                  </a:lnTo>
                  <a:lnTo>
                    <a:pt x="337" y="107"/>
                  </a:lnTo>
                  <a:lnTo>
                    <a:pt x="295" y="135"/>
                  </a:lnTo>
                  <a:lnTo>
                    <a:pt x="247" y="166"/>
                  </a:lnTo>
                  <a:lnTo>
                    <a:pt x="206" y="190"/>
                  </a:lnTo>
                  <a:lnTo>
                    <a:pt x="160" y="219"/>
                  </a:lnTo>
                  <a:lnTo>
                    <a:pt x="95" y="249"/>
                  </a:lnTo>
                  <a:lnTo>
                    <a:pt x="23" y="283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" name="Freeform 464"/>
            <p:cNvSpPr>
              <a:spLocks/>
            </p:cNvSpPr>
            <p:nvPr/>
          </p:nvSpPr>
          <p:spPr bwMode="auto">
            <a:xfrm>
              <a:off x="6646864" y="5314951"/>
              <a:ext cx="15875" cy="396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1" y="0"/>
                </a:cxn>
                <a:cxn ang="0">
                  <a:pos x="17" y="14"/>
                </a:cxn>
                <a:cxn ang="0">
                  <a:pos x="17" y="35"/>
                </a:cxn>
                <a:cxn ang="0">
                  <a:pos x="17" y="52"/>
                </a:cxn>
                <a:cxn ang="0">
                  <a:pos x="15" y="25"/>
                </a:cxn>
                <a:cxn ang="0">
                  <a:pos x="0" y="33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21" h="52">
                  <a:moveTo>
                    <a:pt x="0" y="23"/>
                  </a:moveTo>
                  <a:lnTo>
                    <a:pt x="21" y="0"/>
                  </a:lnTo>
                  <a:lnTo>
                    <a:pt x="17" y="14"/>
                  </a:lnTo>
                  <a:lnTo>
                    <a:pt x="17" y="35"/>
                  </a:lnTo>
                  <a:lnTo>
                    <a:pt x="17" y="52"/>
                  </a:lnTo>
                  <a:lnTo>
                    <a:pt x="15" y="25"/>
                  </a:lnTo>
                  <a:lnTo>
                    <a:pt x="0" y="3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" name="Freeform 465"/>
            <p:cNvSpPr>
              <a:spLocks/>
            </p:cNvSpPr>
            <p:nvPr/>
          </p:nvSpPr>
          <p:spPr bwMode="auto">
            <a:xfrm>
              <a:off x="6648451" y="5387976"/>
              <a:ext cx="111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" y="0"/>
                </a:cxn>
                <a:cxn ang="0">
                  <a:pos x="15" y="13"/>
                </a:cxn>
                <a:cxn ang="0">
                  <a:pos x="3" y="2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20">
                  <a:moveTo>
                    <a:pt x="0" y="3"/>
                  </a:moveTo>
                  <a:lnTo>
                    <a:pt x="13" y="0"/>
                  </a:lnTo>
                  <a:lnTo>
                    <a:pt x="15" y="13"/>
                  </a:lnTo>
                  <a:lnTo>
                    <a:pt x="3" y="2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" name="Freeform 466"/>
            <p:cNvSpPr>
              <a:spLocks/>
            </p:cNvSpPr>
            <p:nvPr/>
          </p:nvSpPr>
          <p:spPr bwMode="auto">
            <a:xfrm>
              <a:off x="6657976" y="5449888"/>
              <a:ext cx="15875" cy="174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5" y="0"/>
                </a:cxn>
                <a:cxn ang="0">
                  <a:pos x="19" y="12"/>
                </a:cxn>
                <a:cxn ang="0">
                  <a:pos x="4" y="21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9" h="21">
                  <a:moveTo>
                    <a:pt x="0" y="10"/>
                  </a:moveTo>
                  <a:lnTo>
                    <a:pt x="15" y="0"/>
                  </a:lnTo>
                  <a:lnTo>
                    <a:pt x="19" y="12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" name="Freeform 467"/>
            <p:cNvSpPr>
              <a:spLocks/>
            </p:cNvSpPr>
            <p:nvPr/>
          </p:nvSpPr>
          <p:spPr bwMode="auto">
            <a:xfrm>
              <a:off x="6677026" y="5500688"/>
              <a:ext cx="34925" cy="222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9"/>
                </a:cxn>
                <a:cxn ang="0">
                  <a:pos x="5" y="29"/>
                </a:cxn>
                <a:cxn ang="0">
                  <a:pos x="30" y="13"/>
                </a:cxn>
                <a:cxn ang="0">
                  <a:pos x="43" y="29"/>
                </a:cxn>
                <a:cxn ang="0">
                  <a:pos x="34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43" h="29">
                  <a:moveTo>
                    <a:pt x="26" y="0"/>
                  </a:moveTo>
                  <a:lnTo>
                    <a:pt x="0" y="19"/>
                  </a:lnTo>
                  <a:lnTo>
                    <a:pt x="5" y="29"/>
                  </a:lnTo>
                  <a:lnTo>
                    <a:pt x="30" y="13"/>
                  </a:lnTo>
                  <a:lnTo>
                    <a:pt x="43" y="29"/>
                  </a:lnTo>
                  <a:lnTo>
                    <a:pt x="34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" name="Freeform 468"/>
            <p:cNvSpPr>
              <a:spLocks/>
            </p:cNvSpPr>
            <p:nvPr/>
          </p:nvSpPr>
          <p:spPr bwMode="auto">
            <a:xfrm>
              <a:off x="6707189" y="5534026"/>
              <a:ext cx="39688" cy="428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6" y="11"/>
                </a:cxn>
                <a:cxn ang="0">
                  <a:pos x="19" y="0"/>
                </a:cxn>
                <a:cxn ang="0">
                  <a:pos x="32" y="13"/>
                </a:cxn>
                <a:cxn ang="0">
                  <a:pos x="51" y="32"/>
                </a:cxn>
                <a:cxn ang="0">
                  <a:pos x="36" y="23"/>
                </a:cxn>
                <a:cxn ang="0">
                  <a:pos x="5" y="5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1" h="53">
                  <a:moveTo>
                    <a:pt x="0" y="44"/>
                  </a:moveTo>
                  <a:lnTo>
                    <a:pt x="26" y="11"/>
                  </a:lnTo>
                  <a:lnTo>
                    <a:pt x="19" y="0"/>
                  </a:lnTo>
                  <a:lnTo>
                    <a:pt x="32" y="13"/>
                  </a:lnTo>
                  <a:lnTo>
                    <a:pt x="51" y="32"/>
                  </a:lnTo>
                  <a:lnTo>
                    <a:pt x="36" y="23"/>
                  </a:lnTo>
                  <a:lnTo>
                    <a:pt x="5" y="5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" name="Freeform 469"/>
            <p:cNvSpPr>
              <a:spLocks/>
            </p:cNvSpPr>
            <p:nvPr/>
          </p:nvSpPr>
          <p:spPr bwMode="auto">
            <a:xfrm>
              <a:off x="6751639" y="5575301"/>
              <a:ext cx="52388" cy="476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8" y="12"/>
                </a:cxn>
                <a:cxn ang="0">
                  <a:pos x="0" y="53"/>
                </a:cxn>
                <a:cxn ang="0">
                  <a:pos x="9" y="61"/>
                </a:cxn>
                <a:cxn ang="0">
                  <a:pos x="40" y="19"/>
                </a:cxn>
                <a:cxn ang="0">
                  <a:pos x="64" y="34"/>
                </a:cxn>
                <a:cxn ang="0">
                  <a:pos x="41" y="17"/>
                </a:cxn>
                <a:cxn ang="0">
                  <a:pos x="24" y="6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28" y="12"/>
                  </a:lnTo>
                  <a:lnTo>
                    <a:pt x="0" y="53"/>
                  </a:lnTo>
                  <a:lnTo>
                    <a:pt x="9" y="61"/>
                  </a:lnTo>
                  <a:lnTo>
                    <a:pt x="40" y="19"/>
                  </a:lnTo>
                  <a:lnTo>
                    <a:pt x="64" y="34"/>
                  </a:lnTo>
                  <a:lnTo>
                    <a:pt x="41" y="17"/>
                  </a:lnTo>
                  <a:lnTo>
                    <a:pt x="24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" name="Freeform 470"/>
            <p:cNvSpPr>
              <a:spLocks/>
            </p:cNvSpPr>
            <p:nvPr/>
          </p:nvSpPr>
          <p:spPr bwMode="auto">
            <a:xfrm>
              <a:off x="6807201" y="5602288"/>
              <a:ext cx="217488" cy="7143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5" y="14"/>
                </a:cxn>
                <a:cxn ang="0">
                  <a:pos x="0" y="61"/>
                </a:cxn>
                <a:cxn ang="0">
                  <a:pos x="11" y="67"/>
                </a:cxn>
                <a:cxn ang="0">
                  <a:pos x="36" y="16"/>
                </a:cxn>
                <a:cxn ang="0">
                  <a:pos x="65" y="27"/>
                </a:cxn>
                <a:cxn ang="0">
                  <a:pos x="91" y="36"/>
                </a:cxn>
                <a:cxn ang="0">
                  <a:pos x="78" y="86"/>
                </a:cxn>
                <a:cxn ang="0">
                  <a:pos x="87" y="88"/>
                </a:cxn>
                <a:cxn ang="0">
                  <a:pos x="99" y="36"/>
                </a:cxn>
                <a:cxn ang="0">
                  <a:pos x="158" y="40"/>
                </a:cxn>
                <a:cxn ang="0">
                  <a:pos x="160" y="90"/>
                </a:cxn>
                <a:cxn ang="0">
                  <a:pos x="171" y="90"/>
                </a:cxn>
                <a:cxn ang="0">
                  <a:pos x="171" y="36"/>
                </a:cxn>
                <a:cxn ang="0">
                  <a:pos x="230" y="31"/>
                </a:cxn>
                <a:cxn ang="0">
                  <a:pos x="239" y="73"/>
                </a:cxn>
                <a:cxn ang="0">
                  <a:pos x="255" y="69"/>
                </a:cxn>
                <a:cxn ang="0">
                  <a:pos x="251" y="25"/>
                </a:cxn>
                <a:cxn ang="0">
                  <a:pos x="276" y="19"/>
                </a:cxn>
                <a:cxn ang="0">
                  <a:pos x="251" y="23"/>
                </a:cxn>
                <a:cxn ang="0">
                  <a:pos x="228" y="27"/>
                </a:cxn>
                <a:cxn ang="0">
                  <a:pos x="181" y="31"/>
                </a:cxn>
                <a:cxn ang="0">
                  <a:pos x="137" y="33"/>
                </a:cxn>
                <a:cxn ang="0">
                  <a:pos x="101" y="29"/>
                </a:cxn>
                <a:cxn ang="0">
                  <a:pos x="65" y="21"/>
                </a:cxn>
                <a:cxn ang="0">
                  <a:pos x="25" y="10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76" h="90">
                  <a:moveTo>
                    <a:pt x="10" y="6"/>
                  </a:moveTo>
                  <a:lnTo>
                    <a:pt x="25" y="14"/>
                  </a:lnTo>
                  <a:lnTo>
                    <a:pt x="0" y="61"/>
                  </a:lnTo>
                  <a:lnTo>
                    <a:pt x="11" y="67"/>
                  </a:lnTo>
                  <a:lnTo>
                    <a:pt x="36" y="16"/>
                  </a:lnTo>
                  <a:lnTo>
                    <a:pt x="65" y="27"/>
                  </a:lnTo>
                  <a:lnTo>
                    <a:pt x="91" y="36"/>
                  </a:lnTo>
                  <a:lnTo>
                    <a:pt x="78" y="86"/>
                  </a:lnTo>
                  <a:lnTo>
                    <a:pt x="87" y="88"/>
                  </a:lnTo>
                  <a:lnTo>
                    <a:pt x="99" y="36"/>
                  </a:lnTo>
                  <a:lnTo>
                    <a:pt x="158" y="40"/>
                  </a:lnTo>
                  <a:lnTo>
                    <a:pt x="160" y="90"/>
                  </a:lnTo>
                  <a:lnTo>
                    <a:pt x="171" y="90"/>
                  </a:lnTo>
                  <a:lnTo>
                    <a:pt x="171" y="36"/>
                  </a:lnTo>
                  <a:lnTo>
                    <a:pt x="230" y="31"/>
                  </a:lnTo>
                  <a:lnTo>
                    <a:pt x="239" y="73"/>
                  </a:lnTo>
                  <a:lnTo>
                    <a:pt x="255" y="69"/>
                  </a:lnTo>
                  <a:lnTo>
                    <a:pt x="251" y="25"/>
                  </a:lnTo>
                  <a:lnTo>
                    <a:pt x="276" y="19"/>
                  </a:lnTo>
                  <a:lnTo>
                    <a:pt x="251" y="23"/>
                  </a:lnTo>
                  <a:lnTo>
                    <a:pt x="228" y="27"/>
                  </a:lnTo>
                  <a:lnTo>
                    <a:pt x="181" y="31"/>
                  </a:lnTo>
                  <a:lnTo>
                    <a:pt x="137" y="33"/>
                  </a:lnTo>
                  <a:lnTo>
                    <a:pt x="101" y="29"/>
                  </a:lnTo>
                  <a:lnTo>
                    <a:pt x="65" y="21"/>
                  </a:lnTo>
                  <a:lnTo>
                    <a:pt x="25" y="10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" name="Freeform 471"/>
            <p:cNvSpPr>
              <a:spLocks/>
            </p:cNvSpPr>
            <p:nvPr/>
          </p:nvSpPr>
          <p:spPr bwMode="auto">
            <a:xfrm>
              <a:off x="7040564" y="5607051"/>
              <a:ext cx="31750" cy="301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0" y="4"/>
                </a:cxn>
                <a:cxn ang="0">
                  <a:pos x="32" y="0"/>
                </a:cxn>
                <a:cxn ang="0">
                  <a:pos x="39" y="29"/>
                </a:cxn>
                <a:cxn ang="0">
                  <a:pos x="24" y="3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9" h="38">
                  <a:moveTo>
                    <a:pt x="0" y="8"/>
                  </a:moveTo>
                  <a:lnTo>
                    <a:pt x="20" y="4"/>
                  </a:lnTo>
                  <a:lnTo>
                    <a:pt x="32" y="0"/>
                  </a:lnTo>
                  <a:lnTo>
                    <a:pt x="39" y="29"/>
                  </a:lnTo>
                  <a:lnTo>
                    <a:pt x="24" y="3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472"/>
            <p:cNvSpPr>
              <a:spLocks/>
            </p:cNvSpPr>
            <p:nvPr/>
          </p:nvSpPr>
          <p:spPr bwMode="auto">
            <a:xfrm>
              <a:off x="7105651" y="5573713"/>
              <a:ext cx="33338" cy="269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0" y="34"/>
                </a:cxn>
                <a:cxn ang="0">
                  <a:pos x="31" y="15"/>
                </a:cxn>
                <a:cxn ang="0">
                  <a:pos x="44" y="0"/>
                </a:cxn>
                <a:cxn ang="0">
                  <a:pos x="23" y="14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4" h="34">
                  <a:moveTo>
                    <a:pt x="0" y="23"/>
                  </a:moveTo>
                  <a:lnTo>
                    <a:pt x="10" y="34"/>
                  </a:lnTo>
                  <a:lnTo>
                    <a:pt x="31" y="15"/>
                  </a:lnTo>
                  <a:lnTo>
                    <a:pt x="44" y="0"/>
                  </a:lnTo>
                  <a:lnTo>
                    <a:pt x="23" y="1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473"/>
            <p:cNvSpPr>
              <a:spLocks/>
            </p:cNvSpPr>
            <p:nvPr/>
          </p:nvSpPr>
          <p:spPr bwMode="auto">
            <a:xfrm>
              <a:off x="7007226" y="5419726"/>
              <a:ext cx="68263" cy="6508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2" y="50"/>
                </a:cxn>
                <a:cxn ang="0">
                  <a:pos x="0" y="82"/>
                </a:cxn>
                <a:cxn ang="0">
                  <a:pos x="24" y="75"/>
                </a:cxn>
                <a:cxn ang="0">
                  <a:pos x="47" y="61"/>
                </a:cxn>
                <a:cxn ang="0">
                  <a:pos x="66" y="37"/>
                </a:cxn>
                <a:cxn ang="0">
                  <a:pos x="85" y="0"/>
                </a:cxn>
                <a:cxn ang="0">
                  <a:pos x="62" y="18"/>
                </a:cxn>
                <a:cxn ang="0">
                  <a:pos x="26" y="27"/>
                </a:cxn>
                <a:cxn ang="0">
                  <a:pos x="2" y="27"/>
                </a:cxn>
                <a:cxn ang="0">
                  <a:pos x="2" y="27"/>
                </a:cxn>
              </a:cxnLst>
              <a:rect l="0" t="0" r="r" b="b"/>
              <a:pathLst>
                <a:path w="85" h="82">
                  <a:moveTo>
                    <a:pt x="2" y="27"/>
                  </a:moveTo>
                  <a:lnTo>
                    <a:pt x="2" y="50"/>
                  </a:lnTo>
                  <a:lnTo>
                    <a:pt x="0" y="82"/>
                  </a:lnTo>
                  <a:lnTo>
                    <a:pt x="24" y="75"/>
                  </a:lnTo>
                  <a:lnTo>
                    <a:pt x="47" y="61"/>
                  </a:lnTo>
                  <a:lnTo>
                    <a:pt x="66" y="37"/>
                  </a:lnTo>
                  <a:lnTo>
                    <a:pt x="85" y="0"/>
                  </a:lnTo>
                  <a:lnTo>
                    <a:pt x="62" y="18"/>
                  </a:lnTo>
                  <a:lnTo>
                    <a:pt x="26" y="27"/>
                  </a:lnTo>
                  <a:lnTo>
                    <a:pt x="2" y="27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474"/>
            <p:cNvSpPr>
              <a:spLocks/>
            </p:cNvSpPr>
            <p:nvPr/>
          </p:nvSpPr>
          <p:spPr bwMode="auto">
            <a:xfrm>
              <a:off x="6775451" y="5356226"/>
              <a:ext cx="2222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3" y="0"/>
                </a:cxn>
                <a:cxn ang="0">
                  <a:pos x="25" y="19"/>
                </a:cxn>
                <a:cxn ang="0">
                  <a:pos x="27" y="40"/>
                </a:cxn>
                <a:cxn ang="0">
                  <a:pos x="29" y="55"/>
                </a:cxn>
                <a:cxn ang="0">
                  <a:pos x="23" y="34"/>
                </a:cxn>
                <a:cxn ang="0">
                  <a:pos x="17" y="13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29" h="55">
                  <a:moveTo>
                    <a:pt x="0" y="22"/>
                  </a:moveTo>
                  <a:lnTo>
                    <a:pt x="23" y="0"/>
                  </a:lnTo>
                  <a:lnTo>
                    <a:pt x="25" y="19"/>
                  </a:lnTo>
                  <a:lnTo>
                    <a:pt x="27" y="40"/>
                  </a:lnTo>
                  <a:lnTo>
                    <a:pt x="29" y="55"/>
                  </a:lnTo>
                  <a:lnTo>
                    <a:pt x="23" y="34"/>
                  </a:lnTo>
                  <a:lnTo>
                    <a:pt x="17" y="13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475"/>
            <p:cNvSpPr>
              <a:spLocks/>
            </p:cNvSpPr>
            <p:nvPr/>
          </p:nvSpPr>
          <p:spPr bwMode="auto">
            <a:xfrm>
              <a:off x="6770689" y="5408613"/>
              <a:ext cx="36513" cy="254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8" y="0"/>
                </a:cxn>
                <a:cxn ang="0">
                  <a:pos x="42" y="14"/>
                </a:cxn>
                <a:cxn ang="0">
                  <a:pos x="48" y="29"/>
                </a:cxn>
                <a:cxn ang="0">
                  <a:pos x="38" y="10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48" h="33">
                  <a:moveTo>
                    <a:pt x="0" y="29"/>
                  </a:moveTo>
                  <a:lnTo>
                    <a:pt x="38" y="0"/>
                  </a:lnTo>
                  <a:lnTo>
                    <a:pt x="42" y="14"/>
                  </a:lnTo>
                  <a:lnTo>
                    <a:pt x="48" y="29"/>
                  </a:lnTo>
                  <a:lnTo>
                    <a:pt x="38" y="1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" name="Freeform 476"/>
            <p:cNvSpPr>
              <a:spLocks/>
            </p:cNvSpPr>
            <p:nvPr/>
          </p:nvSpPr>
          <p:spPr bwMode="auto">
            <a:xfrm>
              <a:off x="6791326" y="5435601"/>
              <a:ext cx="350838" cy="131763"/>
            </a:xfrm>
            <a:custGeom>
              <a:avLst/>
              <a:gdLst/>
              <a:ahLst/>
              <a:cxnLst>
                <a:cxn ang="0">
                  <a:pos x="30" y="19"/>
                </a:cxn>
                <a:cxn ang="0">
                  <a:pos x="40" y="35"/>
                </a:cxn>
                <a:cxn ang="0">
                  <a:pos x="51" y="52"/>
                </a:cxn>
                <a:cxn ang="0">
                  <a:pos x="67" y="71"/>
                </a:cxn>
                <a:cxn ang="0">
                  <a:pos x="84" y="86"/>
                </a:cxn>
                <a:cxn ang="0">
                  <a:pos x="124" y="109"/>
                </a:cxn>
                <a:cxn ang="0">
                  <a:pos x="162" y="120"/>
                </a:cxn>
                <a:cxn ang="0">
                  <a:pos x="205" y="126"/>
                </a:cxn>
                <a:cxn ang="0">
                  <a:pos x="247" y="128"/>
                </a:cxn>
                <a:cxn ang="0">
                  <a:pos x="295" y="124"/>
                </a:cxn>
                <a:cxn ang="0">
                  <a:pos x="334" y="114"/>
                </a:cxn>
                <a:cxn ang="0">
                  <a:pos x="371" y="101"/>
                </a:cxn>
                <a:cxn ang="0">
                  <a:pos x="401" y="84"/>
                </a:cxn>
                <a:cxn ang="0">
                  <a:pos x="426" y="59"/>
                </a:cxn>
                <a:cxn ang="0">
                  <a:pos x="443" y="37"/>
                </a:cxn>
                <a:cxn ang="0">
                  <a:pos x="441" y="56"/>
                </a:cxn>
                <a:cxn ang="0">
                  <a:pos x="437" y="75"/>
                </a:cxn>
                <a:cxn ang="0">
                  <a:pos x="428" y="97"/>
                </a:cxn>
                <a:cxn ang="0">
                  <a:pos x="407" y="120"/>
                </a:cxn>
                <a:cxn ang="0">
                  <a:pos x="382" y="137"/>
                </a:cxn>
                <a:cxn ang="0">
                  <a:pos x="359" y="147"/>
                </a:cxn>
                <a:cxn ang="0">
                  <a:pos x="334" y="156"/>
                </a:cxn>
                <a:cxn ang="0">
                  <a:pos x="308" y="164"/>
                </a:cxn>
                <a:cxn ang="0">
                  <a:pos x="300" y="141"/>
                </a:cxn>
                <a:cxn ang="0">
                  <a:pos x="253" y="145"/>
                </a:cxn>
                <a:cxn ang="0">
                  <a:pos x="245" y="168"/>
                </a:cxn>
                <a:cxn ang="0">
                  <a:pos x="241" y="168"/>
                </a:cxn>
                <a:cxn ang="0">
                  <a:pos x="241" y="143"/>
                </a:cxn>
                <a:cxn ang="0">
                  <a:pos x="188" y="141"/>
                </a:cxn>
                <a:cxn ang="0">
                  <a:pos x="177" y="166"/>
                </a:cxn>
                <a:cxn ang="0">
                  <a:pos x="173" y="166"/>
                </a:cxn>
                <a:cxn ang="0">
                  <a:pos x="177" y="139"/>
                </a:cxn>
                <a:cxn ang="0">
                  <a:pos x="125" y="122"/>
                </a:cxn>
                <a:cxn ang="0">
                  <a:pos x="103" y="154"/>
                </a:cxn>
                <a:cxn ang="0">
                  <a:pos x="118" y="120"/>
                </a:cxn>
                <a:cxn ang="0">
                  <a:pos x="70" y="86"/>
                </a:cxn>
                <a:cxn ang="0">
                  <a:pos x="32" y="122"/>
                </a:cxn>
                <a:cxn ang="0">
                  <a:pos x="65" y="80"/>
                </a:cxn>
                <a:cxn ang="0">
                  <a:pos x="51" y="59"/>
                </a:cxn>
                <a:cxn ang="0">
                  <a:pos x="34" y="35"/>
                </a:cxn>
                <a:cxn ang="0">
                  <a:pos x="0" y="59"/>
                </a:cxn>
                <a:cxn ang="0">
                  <a:pos x="30" y="27"/>
                </a:cxn>
                <a:cxn ang="0">
                  <a:pos x="25" y="8"/>
                </a:cxn>
                <a:cxn ang="0">
                  <a:pos x="23" y="0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30" y="19"/>
                </a:cxn>
              </a:cxnLst>
              <a:rect l="0" t="0" r="r" b="b"/>
              <a:pathLst>
                <a:path w="443" h="168">
                  <a:moveTo>
                    <a:pt x="30" y="19"/>
                  </a:moveTo>
                  <a:lnTo>
                    <a:pt x="40" y="35"/>
                  </a:lnTo>
                  <a:lnTo>
                    <a:pt x="51" y="52"/>
                  </a:lnTo>
                  <a:lnTo>
                    <a:pt x="67" y="71"/>
                  </a:lnTo>
                  <a:lnTo>
                    <a:pt x="84" y="86"/>
                  </a:lnTo>
                  <a:lnTo>
                    <a:pt x="124" y="109"/>
                  </a:lnTo>
                  <a:lnTo>
                    <a:pt x="162" y="120"/>
                  </a:lnTo>
                  <a:lnTo>
                    <a:pt x="205" y="126"/>
                  </a:lnTo>
                  <a:lnTo>
                    <a:pt x="247" y="128"/>
                  </a:lnTo>
                  <a:lnTo>
                    <a:pt x="295" y="124"/>
                  </a:lnTo>
                  <a:lnTo>
                    <a:pt x="334" y="114"/>
                  </a:lnTo>
                  <a:lnTo>
                    <a:pt x="371" y="101"/>
                  </a:lnTo>
                  <a:lnTo>
                    <a:pt x="401" y="84"/>
                  </a:lnTo>
                  <a:lnTo>
                    <a:pt x="426" y="59"/>
                  </a:lnTo>
                  <a:lnTo>
                    <a:pt x="443" y="37"/>
                  </a:lnTo>
                  <a:lnTo>
                    <a:pt x="441" y="56"/>
                  </a:lnTo>
                  <a:lnTo>
                    <a:pt x="437" y="75"/>
                  </a:lnTo>
                  <a:lnTo>
                    <a:pt x="428" y="97"/>
                  </a:lnTo>
                  <a:lnTo>
                    <a:pt x="407" y="120"/>
                  </a:lnTo>
                  <a:lnTo>
                    <a:pt x="382" y="137"/>
                  </a:lnTo>
                  <a:lnTo>
                    <a:pt x="359" y="147"/>
                  </a:lnTo>
                  <a:lnTo>
                    <a:pt x="334" y="156"/>
                  </a:lnTo>
                  <a:lnTo>
                    <a:pt x="308" y="164"/>
                  </a:lnTo>
                  <a:lnTo>
                    <a:pt x="300" y="141"/>
                  </a:lnTo>
                  <a:lnTo>
                    <a:pt x="253" y="145"/>
                  </a:lnTo>
                  <a:lnTo>
                    <a:pt x="245" y="168"/>
                  </a:lnTo>
                  <a:lnTo>
                    <a:pt x="241" y="168"/>
                  </a:lnTo>
                  <a:lnTo>
                    <a:pt x="241" y="143"/>
                  </a:lnTo>
                  <a:lnTo>
                    <a:pt x="188" y="141"/>
                  </a:lnTo>
                  <a:lnTo>
                    <a:pt x="177" y="166"/>
                  </a:lnTo>
                  <a:lnTo>
                    <a:pt x="173" y="166"/>
                  </a:lnTo>
                  <a:lnTo>
                    <a:pt x="177" y="139"/>
                  </a:lnTo>
                  <a:lnTo>
                    <a:pt x="125" y="122"/>
                  </a:lnTo>
                  <a:lnTo>
                    <a:pt x="103" y="154"/>
                  </a:lnTo>
                  <a:lnTo>
                    <a:pt x="118" y="120"/>
                  </a:lnTo>
                  <a:lnTo>
                    <a:pt x="70" y="86"/>
                  </a:lnTo>
                  <a:lnTo>
                    <a:pt x="32" y="122"/>
                  </a:lnTo>
                  <a:lnTo>
                    <a:pt x="65" y="80"/>
                  </a:lnTo>
                  <a:lnTo>
                    <a:pt x="51" y="59"/>
                  </a:lnTo>
                  <a:lnTo>
                    <a:pt x="34" y="35"/>
                  </a:lnTo>
                  <a:lnTo>
                    <a:pt x="0" y="59"/>
                  </a:lnTo>
                  <a:lnTo>
                    <a:pt x="30" y="27"/>
                  </a:lnTo>
                  <a:lnTo>
                    <a:pt x="25" y="8"/>
                  </a:lnTo>
                  <a:lnTo>
                    <a:pt x="23" y="0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" name="Freeform 477"/>
            <p:cNvSpPr>
              <a:spLocks/>
            </p:cNvSpPr>
            <p:nvPr/>
          </p:nvSpPr>
          <p:spPr bwMode="auto">
            <a:xfrm>
              <a:off x="6738939" y="5168901"/>
              <a:ext cx="233363" cy="98425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88"/>
                </a:cxn>
                <a:cxn ang="0">
                  <a:pos x="58" y="53"/>
                </a:cxn>
                <a:cxn ang="0">
                  <a:pos x="104" y="25"/>
                </a:cxn>
                <a:cxn ang="0">
                  <a:pos x="157" y="6"/>
                </a:cxn>
                <a:cxn ang="0">
                  <a:pos x="201" y="0"/>
                </a:cxn>
                <a:cxn ang="0">
                  <a:pos x="254" y="2"/>
                </a:cxn>
                <a:cxn ang="0">
                  <a:pos x="294" y="10"/>
                </a:cxn>
                <a:cxn ang="0">
                  <a:pos x="239" y="8"/>
                </a:cxn>
                <a:cxn ang="0">
                  <a:pos x="190" y="13"/>
                </a:cxn>
                <a:cxn ang="0">
                  <a:pos x="136" y="27"/>
                </a:cxn>
                <a:cxn ang="0">
                  <a:pos x="89" y="51"/>
                </a:cxn>
                <a:cxn ang="0">
                  <a:pos x="51" y="80"/>
                </a:cxn>
                <a:cxn ang="0">
                  <a:pos x="26" y="112"/>
                </a:cxn>
                <a:cxn ang="0">
                  <a:pos x="0" y="126"/>
                </a:cxn>
                <a:cxn ang="0">
                  <a:pos x="0" y="126"/>
                </a:cxn>
              </a:cxnLst>
              <a:rect l="0" t="0" r="r" b="b"/>
              <a:pathLst>
                <a:path w="294" h="126">
                  <a:moveTo>
                    <a:pt x="0" y="126"/>
                  </a:moveTo>
                  <a:lnTo>
                    <a:pt x="24" y="88"/>
                  </a:lnTo>
                  <a:lnTo>
                    <a:pt x="58" y="53"/>
                  </a:lnTo>
                  <a:lnTo>
                    <a:pt x="104" y="25"/>
                  </a:lnTo>
                  <a:lnTo>
                    <a:pt x="157" y="6"/>
                  </a:lnTo>
                  <a:lnTo>
                    <a:pt x="201" y="0"/>
                  </a:lnTo>
                  <a:lnTo>
                    <a:pt x="254" y="2"/>
                  </a:lnTo>
                  <a:lnTo>
                    <a:pt x="294" y="10"/>
                  </a:lnTo>
                  <a:lnTo>
                    <a:pt x="239" y="8"/>
                  </a:lnTo>
                  <a:lnTo>
                    <a:pt x="190" y="13"/>
                  </a:lnTo>
                  <a:lnTo>
                    <a:pt x="136" y="27"/>
                  </a:lnTo>
                  <a:lnTo>
                    <a:pt x="89" y="51"/>
                  </a:lnTo>
                  <a:lnTo>
                    <a:pt x="51" y="80"/>
                  </a:lnTo>
                  <a:lnTo>
                    <a:pt x="26" y="112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6" name="Freeform 478"/>
            <p:cNvSpPr>
              <a:spLocks/>
            </p:cNvSpPr>
            <p:nvPr/>
          </p:nvSpPr>
          <p:spPr bwMode="auto">
            <a:xfrm>
              <a:off x="6880226" y="5265738"/>
              <a:ext cx="92075" cy="20638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31" y="11"/>
                </a:cxn>
                <a:cxn ang="0">
                  <a:pos x="61" y="3"/>
                </a:cxn>
                <a:cxn ang="0">
                  <a:pos x="89" y="0"/>
                </a:cxn>
                <a:cxn ang="0">
                  <a:pos x="116" y="0"/>
                </a:cxn>
                <a:cxn ang="0">
                  <a:pos x="72" y="5"/>
                </a:cxn>
                <a:cxn ang="0">
                  <a:pos x="40" y="11"/>
                </a:cxn>
                <a:cxn ang="0">
                  <a:pos x="17" y="19"/>
                </a:cxn>
                <a:cxn ang="0">
                  <a:pos x="0" y="24"/>
                </a:cxn>
                <a:cxn ang="0">
                  <a:pos x="6" y="21"/>
                </a:cxn>
                <a:cxn ang="0">
                  <a:pos x="6" y="21"/>
                </a:cxn>
              </a:cxnLst>
              <a:rect l="0" t="0" r="r" b="b"/>
              <a:pathLst>
                <a:path w="116" h="24">
                  <a:moveTo>
                    <a:pt x="6" y="21"/>
                  </a:moveTo>
                  <a:lnTo>
                    <a:pt x="31" y="11"/>
                  </a:lnTo>
                  <a:lnTo>
                    <a:pt x="61" y="3"/>
                  </a:lnTo>
                  <a:lnTo>
                    <a:pt x="89" y="0"/>
                  </a:lnTo>
                  <a:lnTo>
                    <a:pt x="116" y="0"/>
                  </a:lnTo>
                  <a:lnTo>
                    <a:pt x="72" y="5"/>
                  </a:lnTo>
                  <a:lnTo>
                    <a:pt x="40" y="11"/>
                  </a:lnTo>
                  <a:lnTo>
                    <a:pt x="17" y="19"/>
                  </a:lnTo>
                  <a:lnTo>
                    <a:pt x="0" y="24"/>
                  </a:lnTo>
                  <a:lnTo>
                    <a:pt x="6" y="21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" name="Freeform 480"/>
            <p:cNvSpPr>
              <a:spLocks/>
            </p:cNvSpPr>
            <p:nvPr/>
          </p:nvSpPr>
          <p:spPr bwMode="auto">
            <a:xfrm>
              <a:off x="5791201" y="5424488"/>
              <a:ext cx="28575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6" y="0"/>
                </a:cxn>
                <a:cxn ang="0">
                  <a:pos x="4" y="23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6" h="23">
                  <a:moveTo>
                    <a:pt x="0" y="19"/>
                  </a:moveTo>
                  <a:lnTo>
                    <a:pt x="36" y="0"/>
                  </a:lnTo>
                  <a:lnTo>
                    <a:pt x="4" y="2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8" name="Freeform 481"/>
            <p:cNvSpPr>
              <a:spLocks/>
            </p:cNvSpPr>
            <p:nvPr/>
          </p:nvSpPr>
          <p:spPr bwMode="auto">
            <a:xfrm>
              <a:off x="6713538" y="5100638"/>
              <a:ext cx="84138" cy="142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2" y="7"/>
                </a:cxn>
                <a:cxn ang="0">
                  <a:pos x="107" y="0"/>
                </a:cxn>
                <a:cxn ang="0">
                  <a:pos x="69" y="11"/>
                </a:cxn>
                <a:cxn ang="0">
                  <a:pos x="52" y="19"/>
                </a:cxn>
                <a:cxn ang="0">
                  <a:pos x="50" y="1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07" h="19">
                  <a:moveTo>
                    <a:pt x="0" y="19"/>
                  </a:moveTo>
                  <a:lnTo>
                    <a:pt x="52" y="7"/>
                  </a:lnTo>
                  <a:lnTo>
                    <a:pt x="107" y="0"/>
                  </a:lnTo>
                  <a:lnTo>
                    <a:pt x="69" y="11"/>
                  </a:lnTo>
                  <a:lnTo>
                    <a:pt x="52" y="19"/>
                  </a:lnTo>
                  <a:lnTo>
                    <a:pt x="50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9" name="Freeform 494"/>
            <p:cNvSpPr>
              <a:spLocks/>
            </p:cNvSpPr>
            <p:nvPr/>
          </p:nvSpPr>
          <p:spPr bwMode="auto">
            <a:xfrm>
              <a:off x="6854826" y="5365750"/>
              <a:ext cx="66675" cy="762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5" y="74"/>
                </a:cxn>
                <a:cxn ang="0">
                  <a:pos x="38" y="97"/>
                </a:cxn>
                <a:cxn ang="0">
                  <a:pos x="83" y="0"/>
                </a:cxn>
                <a:cxn ang="0">
                  <a:pos x="44" y="8"/>
                </a:cxn>
                <a:cxn ang="0">
                  <a:pos x="13" y="19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3" h="97">
                  <a:moveTo>
                    <a:pt x="0" y="42"/>
                  </a:moveTo>
                  <a:lnTo>
                    <a:pt x="15" y="74"/>
                  </a:lnTo>
                  <a:lnTo>
                    <a:pt x="38" y="97"/>
                  </a:lnTo>
                  <a:lnTo>
                    <a:pt x="83" y="0"/>
                  </a:lnTo>
                  <a:lnTo>
                    <a:pt x="44" y="8"/>
                  </a:lnTo>
                  <a:lnTo>
                    <a:pt x="13" y="19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0" name="Freeform 495"/>
            <p:cNvSpPr>
              <a:spLocks/>
            </p:cNvSpPr>
            <p:nvPr/>
          </p:nvSpPr>
          <p:spPr bwMode="auto">
            <a:xfrm>
              <a:off x="6959601" y="5356225"/>
              <a:ext cx="746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7" y="0"/>
                </a:cxn>
                <a:cxn ang="0">
                  <a:pos x="80" y="5"/>
                </a:cxn>
                <a:cxn ang="0">
                  <a:pos x="93" y="15"/>
                </a:cxn>
                <a:cxn ang="0">
                  <a:pos x="72" y="21"/>
                </a:cxn>
                <a:cxn ang="0">
                  <a:pos x="38" y="19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3" h="21">
                  <a:moveTo>
                    <a:pt x="0" y="3"/>
                  </a:moveTo>
                  <a:lnTo>
                    <a:pt x="47" y="0"/>
                  </a:lnTo>
                  <a:lnTo>
                    <a:pt x="80" y="5"/>
                  </a:lnTo>
                  <a:lnTo>
                    <a:pt x="93" y="15"/>
                  </a:lnTo>
                  <a:lnTo>
                    <a:pt x="72" y="21"/>
                  </a:lnTo>
                  <a:lnTo>
                    <a:pt x="38" y="19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6AAB2-3318-43D9-A0A3-C9089671CD88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연결리스트에 기초한 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9718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단일연결리스트</a:t>
            </a:r>
            <a:r>
              <a:rPr lang="ko-KR" altLang="en-US" sz="2400" dirty="0">
                <a:ea typeface="맑은 고딕" pitchFamily="50" charset="-127"/>
              </a:rPr>
              <a:t>를 사용하여 큐 구현 가능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>
                <a:ea typeface="맑은 고딕" pitchFamily="50" charset="-127"/>
              </a:rPr>
              <a:t>역방향링크</a:t>
            </a:r>
            <a:r>
              <a:rPr lang="ko-KR" altLang="en-US" sz="2000" dirty="0">
                <a:ea typeface="맑은 고딕" pitchFamily="50" charset="-127"/>
              </a:rPr>
              <a:t>는 불필요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b="1" dirty="0">
                <a:ea typeface="맑은 고딕" pitchFamily="50" charset="-127"/>
              </a:rPr>
              <a:t>참고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스택의</a:t>
            </a:r>
            <a:r>
              <a:rPr lang="ko-KR" altLang="en-US" sz="2000" dirty="0">
                <a:ea typeface="맑은 고딕" pitchFamily="50" charset="-127"/>
              </a:rPr>
              <a:t> 경우 </a:t>
            </a:r>
            <a:r>
              <a:rPr lang="ko-KR" altLang="en-US" sz="2000" b="1" dirty="0" err="1">
                <a:ea typeface="맑은 고딕" pitchFamily="50" charset="-127"/>
              </a:rPr>
              <a:t>헤더노드</a:t>
            </a:r>
            <a:r>
              <a:rPr lang="ko-KR" altLang="en-US" sz="2000" dirty="0">
                <a:ea typeface="맑은 고딕" pitchFamily="50" charset="-127"/>
              </a:rPr>
              <a:t> 불필요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front </a:t>
            </a:r>
            <a:r>
              <a:rPr lang="ko-KR" altLang="en-US" sz="2400" dirty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rear</a:t>
            </a:r>
            <a:r>
              <a:rPr lang="ko-KR" altLang="en-US" sz="2400" dirty="0">
                <a:ea typeface="맑은 고딕" pitchFamily="50" charset="-127"/>
              </a:rPr>
              <a:t> 원소를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끝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ko-KR" altLang="en-US" sz="2400" dirty="0">
                <a:ea typeface="맑은 고딕" pitchFamily="50" charset="-127"/>
              </a:rPr>
              <a:t> 저장하고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로 각각의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노드를</a:t>
            </a:r>
            <a:r>
              <a:rPr lang="ko-KR" altLang="en-US" sz="2400" dirty="0">
                <a:ea typeface="맑은 고딕" pitchFamily="50" charset="-127"/>
              </a:rPr>
              <a:t> 가리키게 한다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기억장소</a:t>
            </a:r>
            <a:r>
              <a:rPr lang="ko-KR" altLang="en-US" sz="2400" dirty="0">
                <a:ea typeface="맑은 고딕" pitchFamily="50" charset="-127"/>
              </a:rPr>
              <a:t> 사용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각 작업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35305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406716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V="1">
            <a:off x="4335453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5141903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5678478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5946766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675321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72897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9" name="Text Box 25"/>
          <p:cNvSpPr txBox="1">
            <a:spLocks noChangeArrowheads="1"/>
          </p:cNvSpPr>
          <p:nvPr/>
        </p:nvSpPr>
        <p:spPr bwMode="auto">
          <a:xfrm>
            <a:off x="2605078" y="539116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16400" name="Line 28"/>
          <p:cNvSpPr>
            <a:spLocks noChangeShapeType="1"/>
          </p:cNvSpPr>
          <p:nvPr/>
        </p:nvSpPr>
        <p:spPr bwMode="auto">
          <a:xfrm flipV="1">
            <a:off x="2938453" y="5657860"/>
            <a:ext cx="5778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401" name="AutoShape 33"/>
          <p:cNvSpPr>
            <a:spLocks noChangeArrowheads="1"/>
          </p:cNvSpPr>
          <p:nvPr/>
        </p:nvSpPr>
        <p:spPr bwMode="auto">
          <a:xfrm>
            <a:off x="3214678" y="4857760"/>
            <a:ext cx="487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(queue elements)</a:t>
            </a:r>
          </a:p>
        </p:txBody>
      </p:sp>
      <p:cxnSp>
        <p:nvCxnSpPr>
          <p:cNvPr id="16403" name="직선 화살표 연결선 20"/>
          <p:cNvCxnSpPr>
            <a:cxnSpLocks noChangeShapeType="1"/>
          </p:cNvCxnSpPr>
          <p:nvPr/>
        </p:nvCxnSpPr>
        <p:spPr bwMode="auto">
          <a:xfrm rot="5400000">
            <a:off x="696514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4" name="Text Box 25"/>
          <p:cNvSpPr txBox="1">
            <a:spLocks noChangeArrowheads="1"/>
          </p:cNvSpPr>
          <p:nvPr/>
        </p:nvSpPr>
        <p:spPr bwMode="auto">
          <a:xfrm>
            <a:off x="7143741" y="428626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ED489-89C3-4DCB-888A-04841ED0DA68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2195513" y="321945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55"/>
          <p:cNvSpPr>
            <a:spLocks noChangeArrowheads="1"/>
          </p:cNvSpPr>
          <p:nvPr/>
        </p:nvSpPr>
        <p:spPr bwMode="auto">
          <a:xfrm>
            <a:off x="1357313" y="3143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queue with 			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and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{or,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}</a:t>
            </a:r>
          </a:p>
        </p:txBody>
      </p:sp>
      <p:cxnSp>
        <p:nvCxnSpPr>
          <p:cNvPr id="17417" name="직선 화살표 연결선 120"/>
          <p:cNvCxnSpPr>
            <a:cxnSpLocks noChangeShapeType="1"/>
          </p:cNvCxnSpPr>
          <p:nvPr/>
        </p:nvCxnSpPr>
        <p:spPr bwMode="auto">
          <a:xfrm>
            <a:off x="1662113" y="337185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2214563" y="235743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0" name="직선 화살표 연결선 16"/>
          <p:cNvCxnSpPr>
            <a:cxnSpLocks noChangeShapeType="1"/>
          </p:cNvCxnSpPr>
          <p:nvPr/>
        </p:nvCxnSpPr>
        <p:spPr bwMode="auto">
          <a:xfrm rot="5400000">
            <a:off x="2143919" y="2999582"/>
            <a:ext cx="428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59BC-1C4A-4B70-8B52-D1A5206BA3BF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AutoShape 157"/>
          <p:cNvSpPr>
            <a:spLocks noChangeArrowheads="1"/>
          </p:cNvSpPr>
          <p:nvPr/>
        </p:nvSpPr>
        <p:spPr bwMode="auto">
          <a:xfrm>
            <a:off x="2462213" y="41910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9" name="Rectangle 148"/>
          <p:cNvSpPr>
            <a:spLocks noChangeArrowheads="1"/>
          </p:cNvSpPr>
          <p:nvPr/>
        </p:nvSpPr>
        <p:spPr bwMode="auto">
          <a:xfrm>
            <a:off x="27765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0" name="Rectangle 149"/>
          <p:cNvSpPr>
            <a:spLocks noChangeArrowheads="1"/>
          </p:cNvSpPr>
          <p:nvPr/>
        </p:nvSpPr>
        <p:spPr bwMode="auto">
          <a:xfrm>
            <a:off x="30813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9"/>
          <p:cNvSpPr>
            <a:spLocks noChangeArrowheads="1"/>
          </p:cNvSpPr>
          <p:nvPr/>
        </p:nvSpPr>
        <p:spPr bwMode="auto">
          <a:xfrm>
            <a:off x="2919413" y="4151594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  else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8448" name="직선 화살표 연결선 116"/>
          <p:cNvCxnSpPr>
            <a:cxnSpLocks noChangeShapeType="1"/>
            <a:endCxn id="18444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49" name="직선 화살표 연결선 120"/>
          <p:cNvCxnSpPr>
            <a:cxnSpLocks noChangeShapeType="1"/>
            <a:endCxn id="18442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0" name="Rectangle 5"/>
          <p:cNvSpPr>
            <a:spLocks noChangeArrowheads="1"/>
          </p:cNvSpPr>
          <p:nvPr/>
        </p:nvSpPr>
        <p:spPr bwMode="auto">
          <a:xfrm>
            <a:off x="17859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6"/>
          <p:cNvSpPr>
            <a:spLocks noChangeArrowheads="1"/>
          </p:cNvSpPr>
          <p:nvPr/>
        </p:nvSpPr>
        <p:spPr bwMode="auto">
          <a:xfrm>
            <a:off x="20907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55" name="직선 화살표 연결선 130"/>
          <p:cNvCxnSpPr>
            <a:cxnSpLocks noChangeShapeType="1"/>
            <a:endCxn id="18452" idx="1"/>
          </p:cNvCxnSpPr>
          <p:nvPr/>
        </p:nvCxnSpPr>
        <p:spPr bwMode="auto">
          <a:xfrm>
            <a:off x="22431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56" name="직선 화살표 연결선 132"/>
          <p:cNvCxnSpPr>
            <a:cxnSpLocks noChangeShapeType="1"/>
            <a:endCxn id="18450" idx="1"/>
          </p:cNvCxnSpPr>
          <p:nvPr/>
        </p:nvCxnSpPr>
        <p:spPr bwMode="auto">
          <a:xfrm>
            <a:off x="12525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7" name="Rectangle 5"/>
          <p:cNvSpPr>
            <a:spLocks noChangeArrowheads="1"/>
          </p:cNvSpPr>
          <p:nvPr/>
        </p:nvSpPr>
        <p:spPr bwMode="auto">
          <a:xfrm>
            <a:off x="27765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8" name="Rectangle 6"/>
          <p:cNvSpPr>
            <a:spLocks noChangeArrowheads="1"/>
          </p:cNvSpPr>
          <p:nvPr/>
        </p:nvSpPr>
        <p:spPr bwMode="auto">
          <a:xfrm>
            <a:off x="30813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9" name="Rectangle 9"/>
          <p:cNvSpPr>
            <a:spLocks noChangeArrowheads="1"/>
          </p:cNvSpPr>
          <p:nvPr/>
        </p:nvSpPr>
        <p:spPr bwMode="auto">
          <a:xfrm>
            <a:off x="37671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0" name="Rectangle 10"/>
          <p:cNvSpPr>
            <a:spLocks noChangeArrowheads="1"/>
          </p:cNvSpPr>
          <p:nvPr/>
        </p:nvSpPr>
        <p:spPr bwMode="auto">
          <a:xfrm>
            <a:off x="4071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1" name="직선 화살표 연결선 140"/>
          <p:cNvCxnSpPr>
            <a:cxnSpLocks noChangeShapeType="1"/>
            <a:endCxn id="18459" idx="1"/>
          </p:cNvCxnSpPr>
          <p:nvPr/>
        </p:nvCxnSpPr>
        <p:spPr bwMode="auto">
          <a:xfrm>
            <a:off x="32337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2" name="Rectangle 5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4" name="직선 화살표 연결선 146"/>
          <p:cNvCxnSpPr>
            <a:cxnSpLocks noChangeShapeType="1"/>
            <a:endCxn id="18457" idx="1"/>
          </p:cNvCxnSpPr>
          <p:nvPr/>
        </p:nvCxnSpPr>
        <p:spPr bwMode="auto">
          <a:xfrm>
            <a:off x="22431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5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6" name="직선 화살표 연결선 149"/>
          <p:cNvCxnSpPr>
            <a:cxnSpLocks noChangeShapeType="1"/>
            <a:endCxn id="18462" idx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67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8" name="직선 화살표 연결선 45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9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0" name="직선 화살표 연결선 52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1" name="Rectangle 55"/>
          <p:cNvSpPr>
            <a:spLocks noChangeArrowheads="1"/>
          </p:cNvSpPr>
          <p:nvPr/>
        </p:nvSpPr>
        <p:spPr bwMode="auto">
          <a:xfrm>
            <a:off x="3923928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2" name="직선 화살표 연결선 63"/>
          <p:cNvCxnSpPr>
            <a:cxnSpLocks noChangeShapeType="1"/>
          </p:cNvCxnSpPr>
          <p:nvPr/>
        </p:nvCxnSpPr>
        <p:spPr bwMode="auto">
          <a:xfrm rot="5400000">
            <a:off x="3923134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3" name="직선 화살표 연결선 70"/>
          <p:cNvCxnSpPr>
            <a:cxnSpLocks noChangeShapeType="1"/>
          </p:cNvCxnSpPr>
          <p:nvPr/>
        </p:nvCxnSpPr>
        <p:spPr bwMode="auto">
          <a:xfrm rot="5400000">
            <a:off x="2832101" y="4178300"/>
            <a:ext cx="785812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57"/>
          <p:cNvSpPr>
            <a:spLocks noChangeArrowheads="1"/>
          </p:cNvSpPr>
          <p:nvPr/>
        </p:nvSpPr>
        <p:spPr bwMode="auto">
          <a:xfrm>
            <a:off x="1481138" y="2262188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E8219-D71D-482B-A352-72994EE92BA6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2" name="AutoShape 157"/>
          <p:cNvSpPr>
            <a:spLocks noChangeArrowheads="1"/>
          </p:cNvSpPr>
          <p:nvPr/>
        </p:nvSpPr>
        <p:spPr bwMode="auto">
          <a:xfrm>
            <a:off x="1471613" y="3948113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4" name="Rectangle 148"/>
          <p:cNvSpPr>
            <a:spLocks noChangeArrowheads="1"/>
          </p:cNvSpPr>
          <p:nvPr/>
        </p:nvSpPr>
        <p:spPr bwMode="auto">
          <a:xfrm>
            <a:off x="17859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5" name="Rectangle 149"/>
          <p:cNvSpPr>
            <a:spLocks noChangeArrowheads="1"/>
          </p:cNvSpPr>
          <p:nvPr/>
        </p:nvSpPr>
        <p:spPr bwMode="auto">
          <a:xfrm>
            <a:off x="20907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6" name="Freeform 153"/>
          <p:cNvSpPr>
            <a:spLocks/>
          </p:cNvSpPr>
          <p:nvPr/>
        </p:nvSpPr>
        <p:spPr bwMode="auto">
          <a:xfrm flipH="1">
            <a:off x="2252663" y="3886200"/>
            <a:ext cx="600075" cy="61436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59"/>
          <p:cNvSpPr>
            <a:spLocks noChangeArrowheads="1"/>
          </p:cNvSpPr>
          <p:nvPr/>
        </p:nvSpPr>
        <p:spPr bwMode="auto">
          <a:xfrm>
            <a:off x="1928813" y="3887273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3" name="직선 화살표 연결선 116"/>
          <p:cNvCxnSpPr>
            <a:cxnSpLocks noChangeShapeType="1"/>
            <a:endCxn id="19470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9474" name="직선 화살표 연결선 120"/>
          <p:cNvCxnSpPr>
            <a:cxnSpLocks noChangeShapeType="1"/>
            <a:endCxn id="19468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5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8" name="직선 화살표 연결선 132"/>
          <p:cNvCxnSpPr>
            <a:cxnSpLocks noChangeShapeType="1"/>
            <a:endCxn id="19475" idx="1"/>
          </p:cNvCxnSpPr>
          <p:nvPr/>
        </p:nvCxnSpPr>
        <p:spPr bwMode="auto">
          <a:xfrm>
            <a:off x="1252538" y="3786188"/>
            <a:ext cx="15240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1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2" name="직선 화살표 연결선 149"/>
          <p:cNvCxnSpPr>
            <a:cxnSpLocks noChangeShapeType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83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19484" name="Rectangle 59"/>
          <p:cNvSpPr>
            <a:spLocks noChangeArrowheads="1"/>
          </p:cNvSpPr>
          <p:nvPr/>
        </p:nvSpPr>
        <p:spPr bwMode="auto">
          <a:xfrm>
            <a:off x="1938338" y="2229919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5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6" name="직선 화살표 연결선 39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7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8" name="직선 화살표 연결선 41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9" name="Rectangle 55"/>
          <p:cNvSpPr>
            <a:spLocks noChangeArrowheads="1"/>
          </p:cNvSpPr>
          <p:nvPr/>
        </p:nvSpPr>
        <p:spPr bwMode="auto">
          <a:xfrm>
            <a:off x="1907704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90" name="직선 화살표 연결선 43"/>
          <p:cNvCxnSpPr>
            <a:cxnSpLocks noChangeShapeType="1"/>
          </p:cNvCxnSpPr>
          <p:nvPr/>
        </p:nvCxnSpPr>
        <p:spPr bwMode="auto">
          <a:xfrm rot="5400000">
            <a:off x="1906910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04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3BD92-7BC7-4D83-8F95-305E00EB250D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데크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2048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4"/>
            <a:ext cx="3357562" cy="4449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 임의의 개체들을 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(double-ended queue, </a:t>
            </a:r>
            <a:r>
              <a:rPr lang="en-US" altLang="ko-KR" sz="2400" b="1" dirty="0" err="1">
                <a:ea typeface="맑은 고딕" pitchFamily="50" charset="-127"/>
              </a:rPr>
              <a:t>deque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스택과 큐의 합체 방식으로 작동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b="1" dirty="0">
                <a:ea typeface="맑은 고딕" pitchFamily="50" charset="-127"/>
              </a:rPr>
              <a:t>앞</a:t>
            </a:r>
            <a:r>
              <a:rPr lang="en-US" altLang="ko-KR" sz="2400" dirty="0">
                <a:ea typeface="맑은 고딕" pitchFamily="50" charset="-127"/>
              </a:rPr>
              <a:t>(front)</a:t>
            </a:r>
            <a:r>
              <a:rPr lang="ko-KR" altLang="en-US" sz="2400" dirty="0">
                <a:ea typeface="맑은 고딕" pitchFamily="50" charset="-127"/>
              </a:rPr>
              <a:t>과 </a:t>
            </a:r>
            <a:r>
              <a:rPr lang="ko-KR" altLang="en-US" sz="2400" b="1" dirty="0">
                <a:ea typeface="맑은 고딕" pitchFamily="50" charset="-127"/>
              </a:rPr>
              <a:t>뒤</a:t>
            </a:r>
            <a:r>
              <a:rPr lang="en-US" altLang="ko-KR" sz="2400" dirty="0">
                <a:ea typeface="맑은 고딕" pitchFamily="50" charset="-127"/>
              </a:rPr>
              <a:t>(rear)</a:t>
            </a:r>
            <a:r>
              <a:rPr lang="ko-KR" altLang="en-US" sz="2400" dirty="0">
                <a:ea typeface="맑은 고딕" pitchFamily="50" charset="-127"/>
              </a:rPr>
              <a:t>라 불리는 양쪽 끝 위치에서 이루어진다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육각형 25"/>
          <p:cNvSpPr/>
          <p:nvPr/>
        </p:nvSpPr>
        <p:spPr bwMode="auto">
          <a:xfrm>
            <a:off x="5000628" y="2857496"/>
            <a:ext cx="2500330" cy="1214446"/>
          </a:xfrm>
          <a:prstGeom prst="hexagon">
            <a:avLst>
              <a:gd name="adj" fmla="val 22132"/>
              <a:gd name="vf" fmla="val 115470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15883486" flipH="1">
            <a:off x="4180232" y="3759432"/>
            <a:ext cx="2000264" cy="1506979"/>
          </a:xfrm>
          <a:prstGeom prst="curvedDownArrow">
            <a:avLst>
              <a:gd name="adj1" fmla="val 15479"/>
              <a:gd name="adj2" fmla="val 31975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아래로 구부러진 화살표 33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아래로 구부러진 화살표 38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아래로 구부러진 화살표 40"/>
          <p:cNvSpPr/>
          <p:nvPr/>
        </p:nvSpPr>
        <p:spPr bwMode="auto">
          <a:xfrm rot="5112153">
            <a:off x="6483816" y="2324755"/>
            <a:ext cx="1386041" cy="1073795"/>
          </a:xfrm>
          <a:prstGeom prst="curvedDownArrow">
            <a:avLst>
              <a:gd name="adj1" fmla="val 12890"/>
              <a:gd name="adj2" fmla="val 28286"/>
              <a:gd name="adj3" fmla="val 3458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/오른쪽 화살표 19"/>
          <p:cNvSpPr>
            <a:spLocks noChangeArrowheads="1"/>
          </p:cNvSpPr>
          <p:nvPr/>
        </p:nvSpPr>
        <p:spPr bwMode="auto">
          <a:xfrm>
            <a:off x="4214812" y="3143250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왼쪽/오른쪽 화살표 19"/>
          <p:cNvSpPr>
            <a:spLocks noChangeArrowheads="1"/>
          </p:cNvSpPr>
          <p:nvPr/>
        </p:nvSpPr>
        <p:spPr bwMode="auto">
          <a:xfrm>
            <a:off x="7572396" y="3143248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6B21A-8BC4-4814-A2F2-D62A2D62F2D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데크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0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2647904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주요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1800" dirty="0">
                <a:ea typeface="맑은 고딕" pitchFamily="50" charset="-127"/>
              </a:rPr>
              <a:t>(e): front</a:t>
            </a:r>
            <a:r>
              <a:rPr lang="ko-KR" altLang="en-US" sz="1800" dirty="0">
                <a:ea typeface="맑은 고딕" pitchFamily="50" charset="-127"/>
              </a:rPr>
              <a:t> 위치에 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1800" dirty="0">
                <a:ea typeface="맑은 고딕" pitchFamily="50" charset="-127"/>
              </a:rPr>
              <a:t>(): front</a:t>
            </a:r>
            <a:r>
              <a:rPr lang="ko-KR" altLang="en-US" sz="1800" dirty="0">
                <a:ea typeface="맑은 고딕" pitchFamily="50" charset="-127"/>
              </a:rPr>
              <a:t> 위치의 원소를 삭제하여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inject</a:t>
            </a:r>
            <a:r>
              <a:rPr lang="en-US" altLang="ko-KR" sz="1800" dirty="0">
                <a:ea typeface="맑은 고딕" pitchFamily="50" charset="-127"/>
              </a:rPr>
              <a:t>(e):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</a:rPr>
              <a:t>rear </a:t>
            </a:r>
            <a:r>
              <a:rPr lang="ko-KR" altLang="en-US" sz="1800" dirty="0">
                <a:ea typeface="맑은 고딕" pitchFamily="50" charset="-127"/>
              </a:rPr>
              <a:t>위치에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eject</a:t>
            </a:r>
            <a:r>
              <a:rPr lang="en-US" altLang="ko-KR" sz="1800" dirty="0">
                <a:ea typeface="맑은 고딕" pitchFamily="50" charset="-127"/>
              </a:rPr>
              <a:t>():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</a:rPr>
              <a:t>rear</a:t>
            </a:r>
            <a:r>
              <a:rPr lang="ko-KR" altLang="en-US" sz="1800" dirty="0">
                <a:ea typeface="맑은 고딕" pitchFamily="50" charset="-127"/>
              </a:rPr>
              <a:t> 위치의 원소를 삭제하여 반환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2151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571625"/>
            <a:ext cx="3643313" cy="464075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보조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>
                <a:ea typeface="맑은 고딕" pitchFamily="50" charset="-127"/>
              </a:rPr>
              <a:t>(): front </a:t>
            </a:r>
            <a:r>
              <a:rPr lang="ko-KR" altLang="en-US" sz="1800" dirty="0">
                <a:ea typeface="맑은 고딕" pitchFamily="50" charset="-127"/>
              </a:rPr>
              <a:t>위치의 원소를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rear</a:t>
            </a:r>
            <a:r>
              <a:rPr lang="en-US" altLang="ko-KR" sz="1800" dirty="0">
                <a:ea typeface="맑은 고딕" pitchFamily="50" charset="-127"/>
              </a:rPr>
              <a:t>(): rear </a:t>
            </a:r>
            <a:r>
              <a:rPr lang="ko-KR" altLang="en-US" sz="1800" dirty="0">
                <a:ea typeface="맑은 고딕" pitchFamily="50" charset="-127"/>
              </a:rPr>
              <a:t>위치의 원소를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integer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 err="1">
                <a:ea typeface="맑은 고딕" pitchFamily="50" charset="-127"/>
              </a:rPr>
              <a:t>데크에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저장된 원소의 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 err="1">
                <a:ea typeface="맑은 고딕" pitchFamily="50" charset="-127"/>
              </a:rPr>
              <a:t>데크가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비어 있는지 여부를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예외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emptyDequeException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비어 있는 </a:t>
            </a:r>
            <a:r>
              <a:rPr lang="ko-KR" altLang="en-US" sz="1800" dirty="0" err="1">
                <a:ea typeface="맑은 고딕" pitchFamily="50" charset="-127"/>
              </a:rPr>
              <a:t>데크로부터</a:t>
            </a:r>
            <a:r>
              <a:rPr lang="ko-KR" altLang="en-US" sz="1800" dirty="0">
                <a:ea typeface="맑은 고딕" pitchFamily="50" charset="-127"/>
              </a:rPr>
              <a:t> 삭제를 시도할 경우 발령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fullDequeException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만원인 </a:t>
            </a:r>
            <a:r>
              <a:rPr lang="ko-KR" altLang="en-US" sz="1800" dirty="0" err="1">
                <a:ea typeface="맑은 고딕" pitchFamily="50" charset="-127"/>
              </a:rPr>
              <a:t>데크에</a:t>
            </a:r>
            <a:r>
              <a:rPr lang="ko-KR" altLang="en-US" sz="1800" dirty="0">
                <a:ea typeface="맑은 고딕" pitchFamily="50" charset="-127"/>
              </a:rPr>
              <a:t> 대해 삽입을 시도할 경우 발령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2151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F5A56-5AD0-4C7B-B594-BD120384A0A7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7.1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7.2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7.3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>
                <a:ea typeface="맑은 고딕" pitchFamily="50" charset="-127"/>
              </a:rPr>
              <a:t>구현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7.4 </a:t>
            </a:r>
            <a:r>
              <a:rPr lang="ko-KR" altLang="en-US" sz="2400" b="1" dirty="0" err="1">
                <a:ea typeface="맑은 고딕" pitchFamily="50" charset="-127"/>
              </a:rPr>
              <a:t>데크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7.5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A329C-8CDB-44AC-A82C-BDFA46EA2BD5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배열에 기초한 </a:t>
            </a:r>
            <a:r>
              <a:rPr lang="ko-KR" altLang="en-US" dirty="0" err="1">
                <a:ea typeface="맑은 고딕" pitchFamily="50" charset="-127"/>
              </a:rPr>
              <a:t>데크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92893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크기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의 배열을 </a:t>
            </a:r>
            <a:r>
              <a:rPr lang="ko-KR" altLang="en-US" sz="2400" b="1" dirty="0">
                <a:ea typeface="맑은 고딕" pitchFamily="50" charset="-127"/>
              </a:rPr>
              <a:t>원형</a:t>
            </a:r>
            <a:r>
              <a:rPr lang="ko-KR" altLang="en-US" sz="2400" dirty="0">
                <a:ea typeface="맑은 고딕" pitchFamily="50" charset="-127"/>
              </a:rPr>
              <a:t>으로 사용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선형배열을 사용하면 비효율적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두 개의 변수를 사용하여 </a:t>
            </a:r>
            <a:r>
              <a:rPr lang="en-US" altLang="ko-KR" sz="2400" dirty="0">
                <a:ea typeface="맑은 고딕" pitchFamily="50" charset="-127"/>
              </a:rPr>
              <a:t>front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dirty="0">
                <a:ea typeface="맑은 고딕" pitchFamily="50" charset="-127"/>
              </a:rPr>
              <a:t>rear </a:t>
            </a:r>
            <a:r>
              <a:rPr lang="ko-KR" altLang="en-US" sz="2400" dirty="0">
                <a:ea typeface="맑은 고딕" pitchFamily="50" charset="-127"/>
              </a:rPr>
              <a:t>위치를 관리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ea typeface="맑은 고딕" pitchFamily="50" charset="-127"/>
              </a:rPr>
              <a:t> : front </a:t>
            </a:r>
            <a:r>
              <a:rPr lang="ko-KR" altLang="en-US" sz="2000" dirty="0">
                <a:ea typeface="맑은 고딕" pitchFamily="50" charset="-127"/>
              </a:rPr>
              <a:t>원소의 첨자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ea typeface="맑은 고딕" pitchFamily="50" charset="-127"/>
              </a:rPr>
              <a:t> : rear </a:t>
            </a:r>
            <a:r>
              <a:rPr lang="ko-KR" altLang="en-US" sz="2000" dirty="0">
                <a:ea typeface="맑은 고딕" pitchFamily="50" charset="-127"/>
              </a:rPr>
              <a:t>원소의 첨자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빈 큐를 만원 큐로부터 차별하기 위해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한 개의 빈 방</a:t>
            </a:r>
            <a:r>
              <a:rPr lang="ko-KR" altLang="en-US" sz="2000" dirty="0">
                <a:ea typeface="맑은 고딕" pitchFamily="50" charset="-127"/>
              </a:rPr>
              <a:t>을 예비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대안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 개수를 기억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2534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Rectangle 58"/>
          <p:cNvSpPr>
            <a:spLocks noChangeArrowheads="1"/>
          </p:cNvSpPr>
          <p:nvPr/>
        </p:nvSpPr>
        <p:spPr bwMode="auto">
          <a:xfrm>
            <a:off x="2652674" y="4500570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Rectangle 59"/>
          <p:cNvSpPr>
            <a:spLocks noChangeArrowheads="1"/>
          </p:cNvSpPr>
          <p:nvPr/>
        </p:nvSpPr>
        <p:spPr bwMode="auto">
          <a:xfrm>
            <a:off x="302416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Rectangle 60"/>
          <p:cNvSpPr>
            <a:spLocks noChangeArrowheads="1"/>
          </p:cNvSpPr>
          <p:nvPr/>
        </p:nvSpPr>
        <p:spPr bwMode="auto">
          <a:xfrm>
            <a:off x="3381348" y="485776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3667098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9" name="Rectangle 65"/>
          <p:cNvSpPr>
            <a:spLocks noChangeArrowheads="1"/>
          </p:cNvSpPr>
          <p:nvPr/>
        </p:nvSpPr>
        <p:spPr bwMode="auto">
          <a:xfrm>
            <a:off x="6667473" y="482918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0" name="Rectangle 93"/>
          <p:cNvSpPr>
            <a:spLocks noChangeArrowheads="1"/>
          </p:cNvSpPr>
          <p:nvPr/>
        </p:nvSpPr>
        <p:spPr bwMode="auto">
          <a:xfrm>
            <a:off x="6415086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1" name="Rectangle 94"/>
          <p:cNvSpPr>
            <a:spLocks noChangeArrowheads="1"/>
          </p:cNvSpPr>
          <p:nvPr/>
        </p:nvSpPr>
        <p:spPr bwMode="auto">
          <a:xfrm>
            <a:off x="6719886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Rectangle 95"/>
          <p:cNvSpPr>
            <a:spLocks noChangeArrowheads="1"/>
          </p:cNvSpPr>
          <p:nvPr/>
        </p:nvSpPr>
        <p:spPr bwMode="auto">
          <a:xfrm>
            <a:off x="70246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3" name="Rectangle 96"/>
          <p:cNvSpPr>
            <a:spLocks noChangeArrowheads="1"/>
          </p:cNvSpPr>
          <p:nvPr/>
        </p:nvSpPr>
        <p:spPr bwMode="auto">
          <a:xfrm>
            <a:off x="73294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4" name="Rectangle 97"/>
          <p:cNvSpPr>
            <a:spLocks noChangeArrowheads="1"/>
          </p:cNvSpPr>
          <p:nvPr/>
        </p:nvSpPr>
        <p:spPr bwMode="auto">
          <a:xfrm>
            <a:off x="76342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5" name="Rectangle 98"/>
          <p:cNvSpPr>
            <a:spLocks noChangeArrowheads="1"/>
          </p:cNvSpPr>
          <p:nvPr/>
        </p:nvSpPr>
        <p:spPr bwMode="auto">
          <a:xfrm>
            <a:off x="79390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Rectangle 65"/>
          <p:cNvSpPr>
            <a:spLocks noChangeArrowheads="1"/>
          </p:cNvSpPr>
          <p:nvPr/>
        </p:nvSpPr>
        <p:spPr bwMode="auto">
          <a:xfrm>
            <a:off x="8224838" y="4857760"/>
            <a:ext cx="285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7" name="Rectangle 65"/>
          <p:cNvSpPr>
            <a:spLocks noChangeArrowheads="1"/>
          </p:cNvSpPr>
          <p:nvPr/>
        </p:nvSpPr>
        <p:spPr bwMode="auto">
          <a:xfrm>
            <a:off x="422431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Rectangle 94"/>
          <p:cNvSpPr>
            <a:spLocks noChangeArrowheads="1"/>
          </p:cNvSpPr>
          <p:nvPr/>
        </p:nvSpPr>
        <p:spPr bwMode="auto">
          <a:xfrm>
            <a:off x="48958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9" name="Rectangle 95"/>
          <p:cNvSpPr>
            <a:spLocks noChangeArrowheads="1"/>
          </p:cNvSpPr>
          <p:nvPr/>
        </p:nvSpPr>
        <p:spPr bwMode="auto">
          <a:xfrm>
            <a:off x="52006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0" name="Rectangle 96"/>
          <p:cNvSpPr>
            <a:spLocks noChangeArrowheads="1"/>
          </p:cNvSpPr>
          <p:nvPr/>
        </p:nvSpPr>
        <p:spPr bwMode="auto">
          <a:xfrm>
            <a:off x="55054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1" name="Rectangle 97"/>
          <p:cNvSpPr>
            <a:spLocks noChangeArrowheads="1"/>
          </p:cNvSpPr>
          <p:nvPr/>
        </p:nvSpPr>
        <p:spPr bwMode="auto">
          <a:xfrm>
            <a:off x="58102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2" name="Rectangle 98"/>
          <p:cNvSpPr>
            <a:spLocks noChangeArrowheads="1"/>
          </p:cNvSpPr>
          <p:nvPr/>
        </p:nvSpPr>
        <p:spPr bwMode="auto">
          <a:xfrm>
            <a:off x="6115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3" name="Rectangle 95"/>
          <p:cNvSpPr>
            <a:spLocks noChangeArrowheads="1"/>
          </p:cNvSpPr>
          <p:nvPr/>
        </p:nvSpPr>
        <p:spPr bwMode="auto">
          <a:xfrm>
            <a:off x="30813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4" name="Rectangle 96"/>
          <p:cNvSpPr>
            <a:spLocks noChangeArrowheads="1"/>
          </p:cNvSpPr>
          <p:nvPr/>
        </p:nvSpPr>
        <p:spPr bwMode="auto">
          <a:xfrm>
            <a:off x="33861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5" name="Rectangle 97"/>
          <p:cNvSpPr>
            <a:spLocks noChangeArrowheads="1"/>
          </p:cNvSpPr>
          <p:nvPr/>
        </p:nvSpPr>
        <p:spPr bwMode="auto">
          <a:xfrm>
            <a:off x="36909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6" name="Rectangle 98"/>
          <p:cNvSpPr>
            <a:spLocks noChangeArrowheads="1"/>
          </p:cNvSpPr>
          <p:nvPr/>
        </p:nvSpPr>
        <p:spPr bwMode="auto">
          <a:xfrm>
            <a:off x="39957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4286248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4591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1" name="Rectangle 58"/>
          <p:cNvSpPr>
            <a:spLocks noChangeArrowheads="1"/>
          </p:cNvSpPr>
          <p:nvPr/>
        </p:nvSpPr>
        <p:spPr bwMode="auto">
          <a:xfrm>
            <a:off x="2652674" y="5429264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2" name="Rectangle 59"/>
          <p:cNvSpPr>
            <a:spLocks noChangeArrowheads="1"/>
          </p:cNvSpPr>
          <p:nvPr/>
        </p:nvSpPr>
        <p:spPr bwMode="auto">
          <a:xfrm>
            <a:off x="308130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3" name="Rectangle 60"/>
          <p:cNvSpPr>
            <a:spLocks noChangeArrowheads="1"/>
          </p:cNvSpPr>
          <p:nvPr/>
        </p:nvSpPr>
        <p:spPr bwMode="auto">
          <a:xfrm>
            <a:off x="336705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4" name="Rectangle 61"/>
          <p:cNvSpPr>
            <a:spLocks noChangeArrowheads="1"/>
          </p:cNvSpPr>
          <p:nvPr/>
        </p:nvSpPr>
        <p:spPr bwMode="auto">
          <a:xfrm>
            <a:off x="3652806" y="5786454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5" name="Rectangle 65"/>
          <p:cNvSpPr>
            <a:spLocks noChangeArrowheads="1"/>
          </p:cNvSpPr>
          <p:nvPr/>
        </p:nvSpPr>
        <p:spPr bwMode="auto">
          <a:xfrm>
            <a:off x="4295743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6" name="Rectangle 93"/>
          <p:cNvSpPr>
            <a:spLocks noChangeArrowheads="1"/>
          </p:cNvSpPr>
          <p:nvPr/>
        </p:nvSpPr>
        <p:spPr bwMode="auto">
          <a:xfrm>
            <a:off x="64245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7" name="Rectangle 94"/>
          <p:cNvSpPr>
            <a:spLocks noChangeArrowheads="1"/>
          </p:cNvSpPr>
          <p:nvPr/>
        </p:nvSpPr>
        <p:spPr bwMode="auto">
          <a:xfrm>
            <a:off x="67293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8" name="Rectangle 95"/>
          <p:cNvSpPr>
            <a:spLocks noChangeArrowheads="1"/>
          </p:cNvSpPr>
          <p:nvPr/>
        </p:nvSpPr>
        <p:spPr bwMode="auto">
          <a:xfrm>
            <a:off x="7034177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9" name="Rectangle 96"/>
          <p:cNvSpPr>
            <a:spLocks noChangeArrowheads="1"/>
          </p:cNvSpPr>
          <p:nvPr/>
        </p:nvSpPr>
        <p:spPr bwMode="auto">
          <a:xfrm>
            <a:off x="73389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0" name="Rectangle 97"/>
          <p:cNvSpPr>
            <a:spLocks noChangeArrowheads="1"/>
          </p:cNvSpPr>
          <p:nvPr/>
        </p:nvSpPr>
        <p:spPr bwMode="auto">
          <a:xfrm>
            <a:off x="76437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1" name="Rectangle 98"/>
          <p:cNvSpPr>
            <a:spLocks noChangeArrowheads="1"/>
          </p:cNvSpPr>
          <p:nvPr/>
        </p:nvSpPr>
        <p:spPr bwMode="auto">
          <a:xfrm>
            <a:off x="79485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2" name="Rectangle 65"/>
          <p:cNvSpPr>
            <a:spLocks noChangeArrowheads="1"/>
          </p:cNvSpPr>
          <p:nvPr/>
        </p:nvSpPr>
        <p:spPr bwMode="auto">
          <a:xfrm>
            <a:off x="8224835" y="5786454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3" name="Rectangle 65"/>
          <p:cNvSpPr>
            <a:spLocks noChangeArrowheads="1"/>
          </p:cNvSpPr>
          <p:nvPr/>
        </p:nvSpPr>
        <p:spPr bwMode="auto">
          <a:xfrm>
            <a:off x="7010368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4" name="Rectangle 94"/>
          <p:cNvSpPr>
            <a:spLocks noChangeArrowheads="1"/>
          </p:cNvSpPr>
          <p:nvPr/>
        </p:nvSpPr>
        <p:spPr bwMode="auto">
          <a:xfrm>
            <a:off x="49053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5" name="Rectangle 95"/>
          <p:cNvSpPr>
            <a:spLocks noChangeArrowheads="1"/>
          </p:cNvSpPr>
          <p:nvPr/>
        </p:nvSpPr>
        <p:spPr bwMode="auto">
          <a:xfrm>
            <a:off x="52101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6" name="Rectangle 96"/>
          <p:cNvSpPr>
            <a:spLocks noChangeArrowheads="1"/>
          </p:cNvSpPr>
          <p:nvPr/>
        </p:nvSpPr>
        <p:spPr bwMode="auto">
          <a:xfrm>
            <a:off x="55149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7" name="Rectangle 97"/>
          <p:cNvSpPr>
            <a:spLocks noChangeArrowheads="1"/>
          </p:cNvSpPr>
          <p:nvPr/>
        </p:nvSpPr>
        <p:spPr bwMode="auto">
          <a:xfrm>
            <a:off x="58197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8" name="Rectangle 98"/>
          <p:cNvSpPr>
            <a:spLocks noChangeArrowheads="1"/>
          </p:cNvSpPr>
          <p:nvPr/>
        </p:nvSpPr>
        <p:spPr bwMode="auto">
          <a:xfrm>
            <a:off x="6124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9" name="Rectangle 95"/>
          <p:cNvSpPr>
            <a:spLocks noChangeArrowheads="1"/>
          </p:cNvSpPr>
          <p:nvPr/>
        </p:nvSpPr>
        <p:spPr bwMode="auto">
          <a:xfrm>
            <a:off x="30813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0" name="Rectangle 96"/>
          <p:cNvSpPr>
            <a:spLocks noChangeArrowheads="1"/>
          </p:cNvSpPr>
          <p:nvPr/>
        </p:nvSpPr>
        <p:spPr bwMode="auto">
          <a:xfrm>
            <a:off x="33861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1" name="Rectangle 97"/>
          <p:cNvSpPr>
            <a:spLocks noChangeArrowheads="1"/>
          </p:cNvSpPr>
          <p:nvPr/>
        </p:nvSpPr>
        <p:spPr bwMode="auto">
          <a:xfrm>
            <a:off x="36909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2" name="Rectangle 98"/>
          <p:cNvSpPr>
            <a:spLocks noChangeArrowheads="1"/>
          </p:cNvSpPr>
          <p:nvPr/>
        </p:nvSpPr>
        <p:spPr bwMode="auto">
          <a:xfrm>
            <a:off x="39957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3" name="Rectangle 97"/>
          <p:cNvSpPr>
            <a:spLocks noChangeArrowheads="1"/>
          </p:cNvSpPr>
          <p:nvPr/>
        </p:nvSpPr>
        <p:spPr bwMode="auto">
          <a:xfrm>
            <a:off x="4295740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4" name="Rectangle 98"/>
          <p:cNvSpPr>
            <a:spLocks noChangeArrowheads="1"/>
          </p:cNvSpPr>
          <p:nvPr/>
        </p:nvSpPr>
        <p:spPr bwMode="auto">
          <a:xfrm>
            <a:off x="4600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FBE96-33EC-4B6B-B755-727F9227CD13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연결리스트에 기초한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데크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84798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b="1" u="sng" dirty="0">
                <a:solidFill>
                  <a:srgbClr val="FF0000"/>
                </a:solidFill>
                <a:ea typeface="맑은 고딕" pitchFamily="50" charset="-127"/>
              </a:rPr>
              <a:t>이중연결리스트</a:t>
            </a:r>
            <a:r>
              <a:rPr lang="ko-KR" altLang="en-US" sz="2400" dirty="0">
                <a:ea typeface="맑은 고딕" pitchFamily="50" charset="-127"/>
              </a:rPr>
              <a:t>를 사용하여 </a:t>
            </a:r>
            <a:r>
              <a:rPr lang="ko-KR" altLang="en-US" sz="2400" dirty="0" err="1">
                <a:ea typeface="맑은 고딕" pitchFamily="50" charset="-127"/>
              </a:rPr>
              <a:t>데크</a:t>
            </a:r>
            <a:r>
              <a:rPr lang="ko-KR" altLang="en-US" sz="2400" dirty="0">
                <a:ea typeface="맑은 고딕" pitchFamily="50" charset="-127"/>
              </a:rPr>
              <a:t> 구현 가능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 err="1">
                <a:ea typeface="맑은 고딕" pitchFamily="50" charset="-127"/>
              </a:rPr>
              <a:t>특별노드는</a:t>
            </a:r>
            <a:r>
              <a:rPr lang="ko-KR" altLang="en-US" sz="2000" dirty="0">
                <a:ea typeface="맑은 고딕" pitchFamily="50" charset="-127"/>
              </a:rPr>
              <a:t> 불필요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front </a:t>
            </a:r>
            <a:r>
              <a:rPr lang="ko-KR" altLang="en-US" sz="2400" dirty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rear</a:t>
            </a:r>
            <a:r>
              <a:rPr lang="ko-KR" altLang="en-US" sz="2400" dirty="0">
                <a:ea typeface="맑은 고딕" pitchFamily="50" charset="-127"/>
              </a:rPr>
              <a:t> 원소를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끝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ko-KR" altLang="en-US" sz="2400" dirty="0">
                <a:ea typeface="맑은 고딕" pitchFamily="50" charset="-127"/>
              </a:rPr>
              <a:t> 저장하고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각각의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노드를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로 가리키게 한다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기억장소 사용은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각 작업은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4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2495541" y="5286385"/>
            <a:ext cx="287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23560" name="Line 28"/>
          <p:cNvSpPr>
            <a:spLocks noChangeShapeType="1"/>
          </p:cNvSpPr>
          <p:nvPr/>
        </p:nvSpPr>
        <p:spPr bwMode="auto">
          <a:xfrm flipV="1">
            <a:off x="2828916" y="5553085"/>
            <a:ext cx="577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23561" name="AutoShape 33"/>
          <p:cNvSpPr>
            <a:spLocks noChangeArrowheads="1"/>
          </p:cNvSpPr>
          <p:nvPr/>
        </p:nvSpPr>
        <p:spPr bwMode="auto">
          <a:xfrm>
            <a:off x="3138478" y="4786322"/>
            <a:ext cx="457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</a:t>
            </a:r>
            <a:r>
              <a:rPr lang="en-US" altLang="ko-KR" sz="2000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deque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elements)</a:t>
            </a:r>
            <a:endParaRPr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563" name="직선 화살표 연결선 20"/>
          <p:cNvCxnSpPr>
            <a:cxnSpLocks noChangeShapeType="1"/>
          </p:cNvCxnSpPr>
          <p:nvPr/>
        </p:nvCxnSpPr>
        <p:spPr bwMode="auto">
          <a:xfrm rot="5400000">
            <a:off x="660319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6786553" y="435769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3438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3743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7" name="Rectangle 36"/>
          <p:cNvSpPr>
            <a:spLocks noChangeArrowheads="1"/>
          </p:cNvSpPr>
          <p:nvPr/>
        </p:nvSpPr>
        <p:spPr bwMode="auto">
          <a:xfrm>
            <a:off x="4048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8" name="Freeform 40"/>
          <p:cNvSpPr>
            <a:spLocks/>
          </p:cNvSpPr>
          <p:nvPr/>
        </p:nvSpPr>
        <p:spPr bwMode="auto">
          <a:xfrm>
            <a:off x="4200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9" name="Rectangle 44"/>
          <p:cNvSpPr>
            <a:spLocks noChangeArrowheads="1"/>
          </p:cNvSpPr>
          <p:nvPr/>
        </p:nvSpPr>
        <p:spPr bwMode="auto">
          <a:xfrm>
            <a:off x="4962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0" name="Rectangle 45"/>
          <p:cNvSpPr>
            <a:spLocks noChangeArrowheads="1"/>
          </p:cNvSpPr>
          <p:nvPr/>
        </p:nvSpPr>
        <p:spPr bwMode="auto">
          <a:xfrm>
            <a:off x="5267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1" name="Rectangle 46"/>
          <p:cNvSpPr>
            <a:spLocks noChangeArrowheads="1"/>
          </p:cNvSpPr>
          <p:nvPr/>
        </p:nvSpPr>
        <p:spPr bwMode="auto">
          <a:xfrm>
            <a:off x="5572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2" name="Freeform 47"/>
          <p:cNvSpPr>
            <a:spLocks/>
          </p:cNvSpPr>
          <p:nvPr/>
        </p:nvSpPr>
        <p:spPr bwMode="auto">
          <a:xfrm>
            <a:off x="5724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6486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4" name="Rectangle 51"/>
          <p:cNvSpPr>
            <a:spLocks noChangeArrowheads="1"/>
          </p:cNvSpPr>
          <p:nvPr/>
        </p:nvSpPr>
        <p:spPr bwMode="auto">
          <a:xfrm>
            <a:off x="6791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5" name="Rectangle 52"/>
          <p:cNvSpPr>
            <a:spLocks noChangeArrowheads="1"/>
          </p:cNvSpPr>
          <p:nvPr/>
        </p:nvSpPr>
        <p:spPr bwMode="auto">
          <a:xfrm>
            <a:off x="7096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6" name="Freeform 41"/>
          <p:cNvSpPr>
            <a:spLocks/>
          </p:cNvSpPr>
          <p:nvPr/>
        </p:nvSpPr>
        <p:spPr bwMode="auto">
          <a:xfrm rot="10800000">
            <a:off x="4352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7" name="Freeform 48"/>
          <p:cNvSpPr>
            <a:spLocks/>
          </p:cNvSpPr>
          <p:nvPr/>
        </p:nvSpPr>
        <p:spPr bwMode="auto">
          <a:xfrm rot="10800000">
            <a:off x="5876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ED489-89C3-4DCB-888A-04841ED0DA68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2195513" y="321945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55"/>
          <p:cNvSpPr>
            <a:spLocks noChangeArrowheads="1"/>
          </p:cNvSpPr>
          <p:nvPr/>
        </p:nvSpPr>
        <p:spPr bwMode="auto">
          <a:xfrm>
            <a:off x="1357313" y="3143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queue with 			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and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{or,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}</a:t>
            </a:r>
          </a:p>
        </p:txBody>
      </p:sp>
      <p:cxnSp>
        <p:nvCxnSpPr>
          <p:cNvPr id="17417" name="직선 화살표 연결선 120"/>
          <p:cNvCxnSpPr>
            <a:cxnSpLocks noChangeShapeType="1"/>
          </p:cNvCxnSpPr>
          <p:nvPr/>
        </p:nvCxnSpPr>
        <p:spPr bwMode="auto">
          <a:xfrm>
            <a:off x="1662113" y="337185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2214563" y="235743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0" name="직선 화살표 연결선 16"/>
          <p:cNvCxnSpPr>
            <a:cxnSpLocks noChangeShapeType="1"/>
          </p:cNvCxnSpPr>
          <p:nvPr/>
        </p:nvCxnSpPr>
        <p:spPr bwMode="auto">
          <a:xfrm rot="5400000">
            <a:off x="2143919" y="2999582"/>
            <a:ext cx="428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731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59BC-1C4A-4B70-8B52-D1A5206BA3BF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add_rear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ko-KR" altLang="en-US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  else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r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388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59BC-1C4A-4B70-8B52-D1A5206BA3BF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add_front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ko-KR" altLang="en-US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  else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f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541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E8219-D71D-482B-A352-72994EE92BA6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83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delete_front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 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        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6637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E8219-D71D-482B-A352-72994EE92BA6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83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delete_rear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 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        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026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 dirty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흥미로운 설계 문제를 통해 어떻게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dirty="0" err="1">
                <a:ea typeface="맑은 고딕" pitchFamily="50" charset="-127"/>
              </a:rPr>
              <a:t>과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ko-KR" altLang="en-US" sz="2400" dirty="0">
                <a:ea typeface="맑은 고딕" pitchFamily="50" charset="-127"/>
              </a:rPr>
              <a:t>가 서로를 위한 보조 데이터구조로 각각 사용되는지 공부한다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설계 문제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두 개의 </a:t>
            </a:r>
            <a:r>
              <a:rPr lang="ko-KR" altLang="en-US" sz="2000" dirty="0" err="1">
                <a:ea typeface="맑은 고딕" pitchFamily="50" charset="-127"/>
              </a:rPr>
              <a:t>스택으로</a:t>
            </a:r>
            <a:r>
              <a:rPr lang="ko-KR" altLang="en-US" sz="2000" dirty="0">
                <a:ea typeface="맑은 고딕" pitchFamily="50" charset="-127"/>
              </a:rPr>
              <a:t> 큐 만들기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두 개의 큐로 </a:t>
            </a:r>
            <a:r>
              <a:rPr lang="ko-KR" altLang="en-US" sz="2000" dirty="0" err="1">
                <a:ea typeface="맑은 고딕" pitchFamily="50" charset="-127"/>
              </a:rPr>
              <a:t>스택</a:t>
            </a:r>
            <a:r>
              <a:rPr lang="ko-KR" altLang="en-US" sz="2000" dirty="0">
                <a:ea typeface="맑은 고딕" pitchFamily="50" charset="-127"/>
              </a:rPr>
              <a:t> 만들기</a:t>
            </a:r>
            <a:endParaRPr lang="en-US" altLang="ko-KR" sz="2000" dirty="0">
              <a:ea typeface="맑은 고딕" pitchFamily="50" charset="-127"/>
            </a:endParaRPr>
          </a:p>
        </p:txBody>
      </p:sp>
      <p:grpSp>
        <p:nvGrpSpPr>
          <p:cNvPr id="4" name="그룹 426"/>
          <p:cNvGrpSpPr/>
          <p:nvPr/>
        </p:nvGrpSpPr>
        <p:grpSpPr>
          <a:xfrm>
            <a:off x="5220072" y="2852936"/>
            <a:ext cx="3214709" cy="3217579"/>
            <a:chOff x="4286248" y="4143380"/>
            <a:chExt cx="1778001" cy="1779588"/>
          </a:xfrm>
        </p:grpSpPr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446586" y="4370393"/>
              <a:ext cx="1406525" cy="779463"/>
            </a:xfrm>
            <a:custGeom>
              <a:avLst/>
              <a:gdLst/>
              <a:ahLst/>
              <a:cxnLst>
                <a:cxn ang="0">
                  <a:pos x="63" y="961"/>
                </a:cxn>
                <a:cxn ang="0">
                  <a:pos x="1773" y="983"/>
                </a:cxn>
                <a:cxn ang="0">
                  <a:pos x="1501" y="196"/>
                </a:cxn>
                <a:cxn ang="0">
                  <a:pos x="906" y="0"/>
                </a:cxn>
                <a:cxn ang="0">
                  <a:pos x="238" y="270"/>
                </a:cxn>
                <a:cxn ang="0">
                  <a:pos x="0" y="793"/>
                </a:cxn>
                <a:cxn ang="0">
                  <a:pos x="63" y="961"/>
                </a:cxn>
                <a:cxn ang="0">
                  <a:pos x="63" y="961"/>
                </a:cxn>
              </a:cxnLst>
              <a:rect l="0" t="0" r="r" b="b"/>
              <a:pathLst>
                <a:path w="1773" h="983">
                  <a:moveTo>
                    <a:pt x="63" y="961"/>
                  </a:moveTo>
                  <a:lnTo>
                    <a:pt x="1773" y="983"/>
                  </a:lnTo>
                  <a:lnTo>
                    <a:pt x="1501" y="196"/>
                  </a:lnTo>
                  <a:lnTo>
                    <a:pt x="906" y="0"/>
                  </a:lnTo>
                  <a:lnTo>
                    <a:pt x="238" y="270"/>
                  </a:lnTo>
                  <a:lnTo>
                    <a:pt x="0" y="793"/>
                  </a:lnTo>
                  <a:lnTo>
                    <a:pt x="63" y="961"/>
                  </a:lnTo>
                  <a:lnTo>
                    <a:pt x="63" y="961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5057773" y="4483105"/>
              <a:ext cx="349250" cy="495300"/>
            </a:xfrm>
            <a:custGeom>
              <a:avLst/>
              <a:gdLst/>
              <a:ahLst/>
              <a:cxnLst>
                <a:cxn ang="0">
                  <a:pos x="315" y="624"/>
                </a:cxn>
                <a:cxn ang="0">
                  <a:pos x="441" y="150"/>
                </a:cxn>
                <a:cxn ang="0">
                  <a:pos x="344" y="89"/>
                </a:cxn>
                <a:cxn ang="0">
                  <a:pos x="277" y="0"/>
                </a:cxn>
                <a:cxn ang="0">
                  <a:pos x="182" y="44"/>
                </a:cxn>
                <a:cxn ang="0">
                  <a:pos x="119" y="63"/>
                </a:cxn>
                <a:cxn ang="0">
                  <a:pos x="0" y="285"/>
                </a:cxn>
                <a:cxn ang="0">
                  <a:pos x="315" y="624"/>
                </a:cxn>
                <a:cxn ang="0">
                  <a:pos x="315" y="624"/>
                </a:cxn>
              </a:cxnLst>
              <a:rect l="0" t="0" r="r" b="b"/>
              <a:pathLst>
                <a:path w="441" h="624">
                  <a:moveTo>
                    <a:pt x="315" y="624"/>
                  </a:moveTo>
                  <a:lnTo>
                    <a:pt x="441" y="150"/>
                  </a:lnTo>
                  <a:lnTo>
                    <a:pt x="344" y="89"/>
                  </a:lnTo>
                  <a:lnTo>
                    <a:pt x="277" y="0"/>
                  </a:lnTo>
                  <a:lnTo>
                    <a:pt x="182" y="44"/>
                  </a:lnTo>
                  <a:lnTo>
                    <a:pt x="119" y="63"/>
                  </a:lnTo>
                  <a:lnTo>
                    <a:pt x="0" y="285"/>
                  </a:lnTo>
                  <a:lnTo>
                    <a:pt x="315" y="624"/>
                  </a:lnTo>
                  <a:lnTo>
                    <a:pt x="315" y="624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4900611" y="4708530"/>
              <a:ext cx="409575" cy="431800"/>
            </a:xfrm>
            <a:custGeom>
              <a:avLst/>
              <a:gdLst/>
              <a:ahLst/>
              <a:cxnLst>
                <a:cxn ang="0">
                  <a:pos x="468" y="542"/>
                </a:cxn>
                <a:cxn ang="0">
                  <a:pos x="515" y="341"/>
                </a:cxn>
                <a:cxn ang="0">
                  <a:pos x="194" y="0"/>
                </a:cxn>
                <a:cxn ang="0">
                  <a:pos x="0" y="379"/>
                </a:cxn>
                <a:cxn ang="0">
                  <a:pos x="95" y="544"/>
                </a:cxn>
                <a:cxn ang="0">
                  <a:pos x="468" y="542"/>
                </a:cxn>
                <a:cxn ang="0">
                  <a:pos x="468" y="542"/>
                </a:cxn>
              </a:cxnLst>
              <a:rect l="0" t="0" r="r" b="b"/>
              <a:pathLst>
                <a:path w="515" h="544">
                  <a:moveTo>
                    <a:pt x="468" y="542"/>
                  </a:moveTo>
                  <a:lnTo>
                    <a:pt x="515" y="341"/>
                  </a:lnTo>
                  <a:lnTo>
                    <a:pt x="194" y="0"/>
                  </a:lnTo>
                  <a:lnTo>
                    <a:pt x="0" y="379"/>
                  </a:lnTo>
                  <a:lnTo>
                    <a:pt x="95" y="544"/>
                  </a:lnTo>
                  <a:lnTo>
                    <a:pt x="468" y="542"/>
                  </a:lnTo>
                  <a:lnTo>
                    <a:pt x="468" y="54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537073" y="5124455"/>
              <a:ext cx="1193800" cy="373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7"/>
                </a:cxn>
                <a:cxn ang="0">
                  <a:pos x="867" y="19"/>
                </a:cxn>
                <a:cxn ang="0">
                  <a:pos x="1276" y="27"/>
                </a:cxn>
                <a:cxn ang="0">
                  <a:pos x="1504" y="25"/>
                </a:cxn>
                <a:cxn ang="0">
                  <a:pos x="1319" y="371"/>
                </a:cxn>
                <a:cxn ang="0">
                  <a:pos x="1160" y="430"/>
                </a:cxn>
                <a:cxn ang="0">
                  <a:pos x="929" y="464"/>
                </a:cxn>
                <a:cxn ang="0">
                  <a:pos x="728" y="470"/>
                </a:cxn>
                <a:cxn ang="0">
                  <a:pos x="484" y="449"/>
                </a:cxn>
                <a:cxn ang="0">
                  <a:pos x="268" y="380"/>
                </a:cxn>
                <a:cxn ang="0">
                  <a:pos x="81" y="2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4" h="470">
                  <a:moveTo>
                    <a:pt x="0" y="0"/>
                  </a:moveTo>
                  <a:lnTo>
                    <a:pt x="384" y="17"/>
                  </a:lnTo>
                  <a:lnTo>
                    <a:pt x="867" y="19"/>
                  </a:lnTo>
                  <a:lnTo>
                    <a:pt x="1276" y="27"/>
                  </a:lnTo>
                  <a:lnTo>
                    <a:pt x="1504" y="25"/>
                  </a:lnTo>
                  <a:lnTo>
                    <a:pt x="1319" y="371"/>
                  </a:lnTo>
                  <a:lnTo>
                    <a:pt x="1160" y="430"/>
                  </a:lnTo>
                  <a:lnTo>
                    <a:pt x="929" y="464"/>
                  </a:lnTo>
                  <a:lnTo>
                    <a:pt x="728" y="470"/>
                  </a:lnTo>
                  <a:lnTo>
                    <a:pt x="484" y="449"/>
                  </a:lnTo>
                  <a:lnTo>
                    <a:pt x="268" y="380"/>
                  </a:lnTo>
                  <a:lnTo>
                    <a:pt x="81" y="2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5241923" y="4976818"/>
              <a:ext cx="312738" cy="30797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393" y="388"/>
                </a:cxn>
                <a:cxn ang="0">
                  <a:pos x="0" y="317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393" h="388">
                  <a:moveTo>
                    <a:pt x="81" y="0"/>
                  </a:moveTo>
                  <a:lnTo>
                    <a:pt x="393" y="388"/>
                  </a:lnTo>
                  <a:lnTo>
                    <a:pt x="0" y="317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1" name="Freeform 37"/>
            <p:cNvSpPr>
              <a:spLocks/>
            </p:cNvSpPr>
            <p:nvPr/>
          </p:nvSpPr>
          <p:spPr bwMode="auto">
            <a:xfrm>
              <a:off x="4956173" y="5140330"/>
              <a:ext cx="315913" cy="1222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8" y="146"/>
                </a:cxn>
                <a:cxn ang="0">
                  <a:pos x="82" y="146"/>
                </a:cxn>
                <a:cxn ang="0">
                  <a:pos x="84" y="146"/>
                </a:cxn>
                <a:cxn ang="0">
                  <a:pos x="90" y="146"/>
                </a:cxn>
                <a:cxn ang="0">
                  <a:pos x="93" y="146"/>
                </a:cxn>
                <a:cxn ang="0">
                  <a:pos x="101" y="148"/>
                </a:cxn>
                <a:cxn ang="0">
                  <a:pos x="107" y="148"/>
                </a:cxn>
                <a:cxn ang="0">
                  <a:pos x="114" y="150"/>
                </a:cxn>
                <a:cxn ang="0">
                  <a:pos x="122" y="150"/>
                </a:cxn>
                <a:cxn ang="0">
                  <a:pos x="130" y="150"/>
                </a:cxn>
                <a:cxn ang="0">
                  <a:pos x="135" y="150"/>
                </a:cxn>
                <a:cxn ang="0">
                  <a:pos x="143" y="152"/>
                </a:cxn>
                <a:cxn ang="0">
                  <a:pos x="149" y="152"/>
                </a:cxn>
                <a:cxn ang="0">
                  <a:pos x="156" y="154"/>
                </a:cxn>
                <a:cxn ang="0">
                  <a:pos x="160" y="154"/>
                </a:cxn>
                <a:cxn ang="0">
                  <a:pos x="164" y="156"/>
                </a:cxn>
                <a:cxn ang="0">
                  <a:pos x="164" y="154"/>
                </a:cxn>
                <a:cxn ang="0">
                  <a:pos x="166" y="154"/>
                </a:cxn>
                <a:cxn ang="0">
                  <a:pos x="169" y="150"/>
                </a:cxn>
                <a:cxn ang="0">
                  <a:pos x="173" y="150"/>
                </a:cxn>
                <a:cxn ang="0">
                  <a:pos x="179" y="146"/>
                </a:cxn>
                <a:cxn ang="0">
                  <a:pos x="185" y="143"/>
                </a:cxn>
                <a:cxn ang="0">
                  <a:pos x="194" y="141"/>
                </a:cxn>
                <a:cxn ang="0">
                  <a:pos x="204" y="137"/>
                </a:cxn>
                <a:cxn ang="0">
                  <a:pos x="213" y="133"/>
                </a:cxn>
                <a:cxn ang="0">
                  <a:pos x="225" y="129"/>
                </a:cxn>
                <a:cxn ang="0">
                  <a:pos x="238" y="124"/>
                </a:cxn>
                <a:cxn ang="0">
                  <a:pos x="253" y="122"/>
                </a:cxn>
                <a:cxn ang="0">
                  <a:pos x="268" y="116"/>
                </a:cxn>
                <a:cxn ang="0">
                  <a:pos x="285" y="114"/>
                </a:cxn>
                <a:cxn ang="0">
                  <a:pos x="303" y="110"/>
                </a:cxn>
                <a:cxn ang="0">
                  <a:pos x="323" y="108"/>
                </a:cxn>
                <a:cxn ang="0">
                  <a:pos x="323" y="108"/>
                </a:cxn>
                <a:cxn ang="0">
                  <a:pos x="327" y="108"/>
                </a:cxn>
                <a:cxn ang="0">
                  <a:pos x="333" y="107"/>
                </a:cxn>
                <a:cxn ang="0">
                  <a:pos x="342" y="107"/>
                </a:cxn>
                <a:cxn ang="0">
                  <a:pos x="346" y="105"/>
                </a:cxn>
                <a:cxn ang="0">
                  <a:pos x="350" y="105"/>
                </a:cxn>
                <a:cxn ang="0">
                  <a:pos x="354" y="105"/>
                </a:cxn>
                <a:cxn ang="0">
                  <a:pos x="358" y="105"/>
                </a:cxn>
                <a:cxn ang="0">
                  <a:pos x="362" y="105"/>
                </a:cxn>
                <a:cxn ang="0">
                  <a:pos x="367" y="105"/>
                </a:cxn>
                <a:cxn ang="0">
                  <a:pos x="371" y="105"/>
                </a:cxn>
                <a:cxn ang="0">
                  <a:pos x="375" y="105"/>
                </a:cxn>
                <a:cxn ang="0">
                  <a:pos x="39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98" h="156">
                  <a:moveTo>
                    <a:pt x="0" y="2"/>
                  </a:moveTo>
                  <a:lnTo>
                    <a:pt x="78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6"/>
                  </a:lnTo>
                  <a:lnTo>
                    <a:pt x="93" y="146"/>
                  </a:lnTo>
                  <a:lnTo>
                    <a:pt x="101" y="148"/>
                  </a:lnTo>
                  <a:lnTo>
                    <a:pt x="107" y="148"/>
                  </a:lnTo>
                  <a:lnTo>
                    <a:pt x="114" y="150"/>
                  </a:lnTo>
                  <a:lnTo>
                    <a:pt x="122" y="150"/>
                  </a:lnTo>
                  <a:lnTo>
                    <a:pt x="130" y="150"/>
                  </a:lnTo>
                  <a:lnTo>
                    <a:pt x="135" y="150"/>
                  </a:lnTo>
                  <a:lnTo>
                    <a:pt x="143" y="152"/>
                  </a:lnTo>
                  <a:lnTo>
                    <a:pt x="149" y="152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4" y="156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9" y="150"/>
                  </a:lnTo>
                  <a:lnTo>
                    <a:pt x="173" y="150"/>
                  </a:lnTo>
                  <a:lnTo>
                    <a:pt x="179" y="146"/>
                  </a:lnTo>
                  <a:lnTo>
                    <a:pt x="185" y="143"/>
                  </a:lnTo>
                  <a:lnTo>
                    <a:pt x="194" y="141"/>
                  </a:lnTo>
                  <a:lnTo>
                    <a:pt x="204" y="137"/>
                  </a:lnTo>
                  <a:lnTo>
                    <a:pt x="213" y="133"/>
                  </a:lnTo>
                  <a:lnTo>
                    <a:pt x="225" y="129"/>
                  </a:lnTo>
                  <a:lnTo>
                    <a:pt x="238" y="124"/>
                  </a:lnTo>
                  <a:lnTo>
                    <a:pt x="253" y="122"/>
                  </a:lnTo>
                  <a:lnTo>
                    <a:pt x="268" y="116"/>
                  </a:lnTo>
                  <a:lnTo>
                    <a:pt x="285" y="114"/>
                  </a:lnTo>
                  <a:lnTo>
                    <a:pt x="303" y="110"/>
                  </a:lnTo>
                  <a:lnTo>
                    <a:pt x="323" y="108"/>
                  </a:lnTo>
                  <a:lnTo>
                    <a:pt x="323" y="108"/>
                  </a:lnTo>
                  <a:lnTo>
                    <a:pt x="327" y="108"/>
                  </a:lnTo>
                  <a:lnTo>
                    <a:pt x="333" y="107"/>
                  </a:lnTo>
                  <a:lnTo>
                    <a:pt x="342" y="107"/>
                  </a:lnTo>
                  <a:lnTo>
                    <a:pt x="346" y="105"/>
                  </a:lnTo>
                  <a:lnTo>
                    <a:pt x="350" y="105"/>
                  </a:lnTo>
                  <a:lnTo>
                    <a:pt x="354" y="105"/>
                  </a:lnTo>
                  <a:lnTo>
                    <a:pt x="358" y="105"/>
                  </a:lnTo>
                  <a:lnTo>
                    <a:pt x="362" y="105"/>
                  </a:lnTo>
                  <a:lnTo>
                    <a:pt x="367" y="105"/>
                  </a:lnTo>
                  <a:lnTo>
                    <a:pt x="371" y="105"/>
                  </a:lnTo>
                  <a:lnTo>
                    <a:pt x="375" y="105"/>
                  </a:lnTo>
                  <a:lnTo>
                    <a:pt x="39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2" name="Freeform 38"/>
            <p:cNvSpPr>
              <a:spLocks/>
            </p:cNvSpPr>
            <p:nvPr/>
          </p:nvSpPr>
          <p:spPr bwMode="auto">
            <a:xfrm>
              <a:off x="4716461" y="5008568"/>
              <a:ext cx="306388" cy="311150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391"/>
                </a:cxn>
                <a:cxn ang="0">
                  <a:pos x="6" y="386"/>
                </a:cxn>
                <a:cxn ang="0">
                  <a:pos x="13" y="380"/>
                </a:cxn>
                <a:cxn ang="0">
                  <a:pos x="21" y="372"/>
                </a:cxn>
                <a:cxn ang="0">
                  <a:pos x="32" y="367"/>
                </a:cxn>
                <a:cxn ang="0">
                  <a:pos x="44" y="359"/>
                </a:cxn>
                <a:cxn ang="0">
                  <a:pos x="59" y="351"/>
                </a:cxn>
                <a:cxn ang="0">
                  <a:pos x="76" y="346"/>
                </a:cxn>
                <a:cxn ang="0">
                  <a:pos x="97" y="340"/>
                </a:cxn>
                <a:cxn ang="0">
                  <a:pos x="120" y="332"/>
                </a:cxn>
                <a:cxn ang="0">
                  <a:pos x="144" y="327"/>
                </a:cxn>
                <a:cxn ang="0">
                  <a:pos x="175" y="323"/>
                </a:cxn>
                <a:cxn ang="0">
                  <a:pos x="207" y="319"/>
                </a:cxn>
                <a:cxn ang="0">
                  <a:pos x="207" y="319"/>
                </a:cxn>
                <a:cxn ang="0">
                  <a:pos x="211" y="319"/>
                </a:cxn>
                <a:cxn ang="0">
                  <a:pos x="219" y="317"/>
                </a:cxn>
                <a:cxn ang="0">
                  <a:pos x="228" y="317"/>
                </a:cxn>
                <a:cxn ang="0">
                  <a:pos x="238" y="315"/>
                </a:cxn>
                <a:cxn ang="0">
                  <a:pos x="251" y="315"/>
                </a:cxn>
                <a:cxn ang="0">
                  <a:pos x="262" y="313"/>
                </a:cxn>
                <a:cxn ang="0">
                  <a:pos x="277" y="313"/>
                </a:cxn>
                <a:cxn ang="0">
                  <a:pos x="291" y="313"/>
                </a:cxn>
                <a:cxn ang="0">
                  <a:pos x="306" y="311"/>
                </a:cxn>
                <a:cxn ang="0">
                  <a:pos x="321" y="311"/>
                </a:cxn>
                <a:cxn ang="0">
                  <a:pos x="336" y="311"/>
                </a:cxn>
                <a:cxn ang="0">
                  <a:pos x="350" y="311"/>
                </a:cxn>
                <a:cxn ang="0">
                  <a:pos x="363" y="313"/>
                </a:cxn>
                <a:cxn ang="0">
                  <a:pos x="374" y="313"/>
                </a:cxn>
                <a:cxn ang="0">
                  <a:pos x="386" y="315"/>
                </a:cxn>
                <a:cxn ang="0">
                  <a:pos x="226" y="0"/>
                </a:cxn>
                <a:cxn ang="0">
                  <a:pos x="226" y="0"/>
                </a:cxn>
              </a:cxnLst>
              <a:rect l="0" t="0" r="r" b="b"/>
              <a:pathLst>
                <a:path w="386" h="391">
                  <a:moveTo>
                    <a:pt x="226" y="0"/>
                  </a:moveTo>
                  <a:lnTo>
                    <a:pt x="0" y="391"/>
                  </a:lnTo>
                  <a:lnTo>
                    <a:pt x="6" y="386"/>
                  </a:lnTo>
                  <a:lnTo>
                    <a:pt x="13" y="380"/>
                  </a:lnTo>
                  <a:lnTo>
                    <a:pt x="21" y="372"/>
                  </a:lnTo>
                  <a:lnTo>
                    <a:pt x="32" y="367"/>
                  </a:lnTo>
                  <a:lnTo>
                    <a:pt x="44" y="359"/>
                  </a:lnTo>
                  <a:lnTo>
                    <a:pt x="59" y="351"/>
                  </a:lnTo>
                  <a:lnTo>
                    <a:pt x="76" y="346"/>
                  </a:lnTo>
                  <a:lnTo>
                    <a:pt x="97" y="340"/>
                  </a:lnTo>
                  <a:lnTo>
                    <a:pt x="120" y="332"/>
                  </a:lnTo>
                  <a:lnTo>
                    <a:pt x="144" y="327"/>
                  </a:lnTo>
                  <a:lnTo>
                    <a:pt x="175" y="323"/>
                  </a:lnTo>
                  <a:lnTo>
                    <a:pt x="207" y="319"/>
                  </a:lnTo>
                  <a:lnTo>
                    <a:pt x="207" y="319"/>
                  </a:lnTo>
                  <a:lnTo>
                    <a:pt x="211" y="319"/>
                  </a:lnTo>
                  <a:lnTo>
                    <a:pt x="219" y="317"/>
                  </a:lnTo>
                  <a:lnTo>
                    <a:pt x="228" y="317"/>
                  </a:lnTo>
                  <a:lnTo>
                    <a:pt x="238" y="315"/>
                  </a:lnTo>
                  <a:lnTo>
                    <a:pt x="251" y="315"/>
                  </a:lnTo>
                  <a:lnTo>
                    <a:pt x="262" y="313"/>
                  </a:lnTo>
                  <a:lnTo>
                    <a:pt x="277" y="313"/>
                  </a:lnTo>
                  <a:lnTo>
                    <a:pt x="291" y="313"/>
                  </a:lnTo>
                  <a:lnTo>
                    <a:pt x="306" y="311"/>
                  </a:lnTo>
                  <a:lnTo>
                    <a:pt x="321" y="311"/>
                  </a:lnTo>
                  <a:lnTo>
                    <a:pt x="336" y="311"/>
                  </a:lnTo>
                  <a:lnTo>
                    <a:pt x="350" y="311"/>
                  </a:lnTo>
                  <a:lnTo>
                    <a:pt x="363" y="313"/>
                  </a:lnTo>
                  <a:lnTo>
                    <a:pt x="374" y="313"/>
                  </a:lnTo>
                  <a:lnTo>
                    <a:pt x="386" y="315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3" name="Freeform 39"/>
            <p:cNvSpPr>
              <a:spLocks/>
            </p:cNvSpPr>
            <p:nvPr/>
          </p:nvSpPr>
          <p:spPr bwMode="auto">
            <a:xfrm>
              <a:off x="5049836" y="5216530"/>
              <a:ext cx="511175" cy="174625"/>
            </a:xfrm>
            <a:custGeom>
              <a:avLst/>
              <a:gdLst/>
              <a:ahLst/>
              <a:cxnLst>
                <a:cxn ang="0">
                  <a:pos x="354" y="219"/>
                </a:cxn>
                <a:cxn ang="0">
                  <a:pos x="417" y="215"/>
                </a:cxn>
                <a:cxn ang="0">
                  <a:pos x="474" y="205"/>
                </a:cxn>
                <a:cxn ang="0">
                  <a:pos x="527" y="194"/>
                </a:cxn>
                <a:cxn ang="0">
                  <a:pos x="569" y="179"/>
                </a:cxn>
                <a:cxn ang="0">
                  <a:pos x="605" y="162"/>
                </a:cxn>
                <a:cxn ang="0">
                  <a:pos x="630" y="143"/>
                </a:cxn>
                <a:cxn ang="0">
                  <a:pos x="643" y="122"/>
                </a:cxn>
                <a:cxn ang="0">
                  <a:pos x="643" y="99"/>
                </a:cxn>
                <a:cxn ang="0">
                  <a:pos x="630" y="76"/>
                </a:cxn>
                <a:cxn ang="0">
                  <a:pos x="605" y="57"/>
                </a:cxn>
                <a:cxn ang="0">
                  <a:pos x="569" y="38"/>
                </a:cxn>
                <a:cxn ang="0">
                  <a:pos x="527" y="25"/>
                </a:cxn>
                <a:cxn ang="0">
                  <a:pos x="474" y="13"/>
                </a:cxn>
                <a:cxn ang="0">
                  <a:pos x="417" y="4"/>
                </a:cxn>
                <a:cxn ang="0">
                  <a:pos x="354" y="0"/>
                </a:cxn>
                <a:cxn ang="0">
                  <a:pos x="289" y="0"/>
                </a:cxn>
                <a:cxn ang="0">
                  <a:pos x="224" y="4"/>
                </a:cxn>
                <a:cxn ang="0">
                  <a:pos x="167" y="13"/>
                </a:cxn>
                <a:cxn ang="0">
                  <a:pos x="116" y="25"/>
                </a:cxn>
                <a:cxn ang="0">
                  <a:pos x="72" y="38"/>
                </a:cxn>
                <a:cxn ang="0">
                  <a:pos x="38" y="57"/>
                </a:cxn>
                <a:cxn ang="0">
                  <a:pos x="13" y="76"/>
                </a:cxn>
                <a:cxn ang="0">
                  <a:pos x="2" y="99"/>
                </a:cxn>
                <a:cxn ang="0">
                  <a:pos x="2" y="122"/>
                </a:cxn>
                <a:cxn ang="0">
                  <a:pos x="13" y="143"/>
                </a:cxn>
                <a:cxn ang="0">
                  <a:pos x="38" y="162"/>
                </a:cxn>
                <a:cxn ang="0">
                  <a:pos x="72" y="179"/>
                </a:cxn>
                <a:cxn ang="0">
                  <a:pos x="116" y="194"/>
                </a:cxn>
                <a:cxn ang="0">
                  <a:pos x="167" y="205"/>
                </a:cxn>
                <a:cxn ang="0">
                  <a:pos x="224" y="215"/>
                </a:cxn>
                <a:cxn ang="0">
                  <a:pos x="289" y="219"/>
                </a:cxn>
                <a:cxn ang="0">
                  <a:pos x="323" y="221"/>
                </a:cxn>
              </a:cxnLst>
              <a:rect l="0" t="0" r="r" b="b"/>
              <a:pathLst>
                <a:path w="645" h="221">
                  <a:moveTo>
                    <a:pt x="323" y="221"/>
                  </a:moveTo>
                  <a:lnTo>
                    <a:pt x="354" y="219"/>
                  </a:lnTo>
                  <a:lnTo>
                    <a:pt x="386" y="217"/>
                  </a:lnTo>
                  <a:lnTo>
                    <a:pt x="417" y="215"/>
                  </a:lnTo>
                  <a:lnTo>
                    <a:pt x="447" y="211"/>
                  </a:lnTo>
                  <a:lnTo>
                    <a:pt x="474" y="205"/>
                  </a:lnTo>
                  <a:lnTo>
                    <a:pt x="502" y="202"/>
                  </a:lnTo>
                  <a:lnTo>
                    <a:pt x="527" y="194"/>
                  </a:lnTo>
                  <a:lnTo>
                    <a:pt x="550" y="188"/>
                  </a:lnTo>
                  <a:lnTo>
                    <a:pt x="569" y="179"/>
                  </a:lnTo>
                  <a:lnTo>
                    <a:pt x="588" y="171"/>
                  </a:lnTo>
                  <a:lnTo>
                    <a:pt x="605" y="162"/>
                  </a:lnTo>
                  <a:lnTo>
                    <a:pt x="618" y="152"/>
                  </a:lnTo>
                  <a:lnTo>
                    <a:pt x="630" y="143"/>
                  </a:lnTo>
                  <a:lnTo>
                    <a:pt x="637" y="131"/>
                  </a:lnTo>
                  <a:lnTo>
                    <a:pt x="643" y="122"/>
                  </a:lnTo>
                  <a:lnTo>
                    <a:pt x="645" y="110"/>
                  </a:lnTo>
                  <a:lnTo>
                    <a:pt x="643" y="99"/>
                  </a:lnTo>
                  <a:lnTo>
                    <a:pt x="637" y="88"/>
                  </a:lnTo>
                  <a:lnTo>
                    <a:pt x="630" y="76"/>
                  </a:lnTo>
                  <a:lnTo>
                    <a:pt x="618" y="67"/>
                  </a:lnTo>
                  <a:lnTo>
                    <a:pt x="605" y="57"/>
                  </a:lnTo>
                  <a:lnTo>
                    <a:pt x="588" y="48"/>
                  </a:lnTo>
                  <a:lnTo>
                    <a:pt x="569" y="38"/>
                  </a:lnTo>
                  <a:lnTo>
                    <a:pt x="550" y="32"/>
                  </a:lnTo>
                  <a:lnTo>
                    <a:pt x="527" y="25"/>
                  </a:lnTo>
                  <a:lnTo>
                    <a:pt x="502" y="19"/>
                  </a:lnTo>
                  <a:lnTo>
                    <a:pt x="474" y="13"/>
                  </a:lnTo>
                  <a:lnTo>
                    <a:pt x="447" y="10"/>
                  </a:lnTo>
                  <a:lnTo>
                    <a:pt x="417" y="4"/>
                  </a:lnTo>
                  <a:lnTo>
                    <a:pt x="386" y="2"/>
                  </a:lnTo>
                  <a:lnTo>
                    <a:pt x="354" y="0"/>
                  </a:lnTo>
                  <a:lnTo>
                    <a:pt x="323" y="0"/>
                  </a:lnTo>
                  <a:lnTo>
                    <a:pt x="289" y="0"/>
                  </a:lnTo>
                  <a:lnTo>
                    <a:pt x="257" y="2"/>
                  </a:lnTo>
                  <a:lnTo>
                    <a:pt x="224" y="4"/>
                  </a:lnTo>
                  <a:lnTo>
                    <a:pt x="196" y="10"/>
                  </a:lnTo>
                  <a:lnTo>
                    <a:pt x="167" y="13"/>
                  </a:lnTo>
                  <a:lnTo>
                    <a:pt x="141" y="19"/>
                  </a:lnTo>
                  <a:lnTo>
                    <a:pt x="116" y="25"/>
                  </a:lnTo>
                  <a:lnTo>
                    <a:pt x="93" y="32"/>
                  </a:lnTo>
                  <a:lnTo>
                    <a:pt x="72" y="38"/>
                  </a:lnTo>
                  <a:lnTo>
                    <a:pt x="55" y="48"/>
                  </a:lnTo>
                  <a:lnTo>
                    <a:pt x="38" y="57"/>
                  </a:lnTo>
                  <a:lnTo>
                    <a:pt x="25" y="67"/>
                  </a:lnTo>
                  <a:lnTo>
                    <a:pt x="13" y="76"/>
                  </a:lnTo>
                  <a:lnTo>
                    <a:pt x="6" y="88"/>
                  </a:lnTo>
                  <a:lnTo>
                    <a:pt x="2" y="99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6" y="131"/>
                  </a:lnTo>
                  <a:lnTo>
                    <a:pt x="13" y="143"/>
                  </a:lnTo>
                  <a:lnTo>
                    <a:pt x="25" y="152"/>
                  </a:lnTo>
                  <a:lnTo>
                    <a:pt x="38" y="162"/>
                  </a:lnTo>
                  <a:lnTo>
                    <a:pt x="55" y="171"/>
                  </a:lnTo>
                  <a:lnTo>
                    <a:pt x="72" y="179"/>
                  </a:lnTo>
                  <a:lnTo>
                    <a:pt x="93" y="188"/>
                  </a:lnTo>
                  <a:lnTo>
                    <a:pt x="116" y="194"/>
                  </a:lnTo>
                  <a:lnTo>
                    <a:pt x="141" y="202"/>
                  </a:lnTo>
                  <a:lnTo>
                    <a:pt x="167" y="205"/>
                  </a:lnTo>
                  <a:lnTo>
                    <a:pt x="196" y="211"/>
                  </a:lnTo>
                  <a:lnTo>
                    <a:pt x="224" y="215"/>
                  </a:lnTo>
                  <a:lnTo>
                    <a:pt x="257" y="217"/>
                  </a:lnTo>
                  <a:lnTo>
                    <a:pt x="289" y="219"/>
                  </a:lnTo>
                  <a:lnTo>
                    <a:pt x="323" y="221"/>
                  </a:lnTo>
                  <a:lnTo>
                    <a:pt x="323" y="221"/>
                  </a:lnTo>
                  <a:close/>
                </a:path>
              </a:pathLst>
            </a:custGeom>
            <a:solidFill>
              <a:srgbClr val="FFFF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4706936" y="5253043"/>
              <a:ext cx="517525" cy="174625"/>
            </a:xfrm>
            <a:custGeom>
              <a:avLst/>
              <a:gdLst/>
              <a:ahLst/>
              <a:cxnLst>
                <a:cxn ang="0">
                  <a:pos x="360" y="218"/>
                </a:cxn>
                <a:cxn ang="0">
                  <a:pos x="423" y="215"/>
                </a:cxn>
                <a:cxn ang="0">
                  <a:pos x="482" y="205"/>
                </a:cxn>
                <a:cxn ang="0">
                  <a:pos x="533" y="194"/>
                </a:cxn>
                <a:cxn ang="0">
                  <a:pos x="579" y="178"/>
                </a:cxn>
                <a:cxn ang="0">
                  <a:pos x="613" y="159"/>
                </a:cxn>
                <a:cxn ang="0">
                  <a:pos x="637" y="140"/>
                </a:cxn>
                <a:cxn ang="0">
                  <a:pos x="651" y="119"/>
                </a:cxn>
                <a:cxn ang="0">
                  <a:pos x="651" y="97"/>
                </a:cxn>
                <a:cxn ang="0">
                  <a:pos x="637" y="76"/>
                </a:cxn>
                <a:cxn ang="0">
                  <a:pos x="613" y="55"/>
                </a:cxn>
                <a:cxn ang="0">
                  <a:pos x="579" y="38"/>
                </a:cxn>
                <a:cxn ang="0">
                  <a:pos x="533" y="22"/>
                </a:cxn>
                <a:cxn ang="0">
                  <a:pos x="482" y="11"/>
                </a:cxn>
                <a:cxn ang="0">
                  <a:pos x="423" y="3"/>
                </a:cxn>
                <a:cxn ang="0">
                  <a:pos x="360" y="0"/>
                </a:cxn>
                <a:cxn ang="0">
                  <a:pos x="293" y="0"/>
                </a:cxn>
                <a:cxn ang="0">
                  <a:pos x="229" y="3"/>
                </a:cxn>
                <a:cxn ang="0">
                  <a:pos x="170" y="11"/>
                </a:cxn>
                <a:cxn ang="0">
                  <a:pos x="118" y="22"/>
                </a:cxn>
                <a:cxn ang="0">
                  <a:pos x="75" y="38"/>
                </a:cxn>
                <a:cxn ang="0">
                  <a:pos x="38" y="55"/>
                </a:cxn>
                <a:cxn ang="0">
                  <a:pos x="14" y="76"/>
                </a:cxn>
                <a:cxn ang="0">
                  <a:pos x="2" y="97"/>
                </a:cxn>
                <a:cxn ang="0">
                  <a:pos x="2" y="119"/>
                </a:cxn>
                <a:cxn ang="0">
                  <a:pos x="14" y="140"/>
                </a:cxn>
                <a:cxn ang="0">
                  <a:pos x="38" y="159"/>
                </a:cxn>
                <a:cxn ang="0">
                  <a:pos x="75" y="178"/>
                </a:cxn>
                <a:cxn ang="0">
                  <a:pos x="118" y="194"/>
                </a:cxn>
                <a:cxn ang="0">
                  <a:pos x="170" y="205"/>
                </a:cxn>
                <a:cxn ang="0">
                  <a:pos x="229" y="215"/>
                </a:cxn>
                <a:cxn ang="0">
                  <a:pos x="293" y="218"/>
                </a:cxn>
                <a:cxn ang="0">
                  <a:pos x="328" y="220"/>
                </a:cxn>
              </a:cxnLst>
              <a:rect l="0" t="0" r="r" b="b"/>
              <a:pathLst>
                <a:path w="653" h="220">
                  <a:moveTo>
                    <a:pt x="328" y="220"/>
                  </a:moveTo>
                  <a:lnTo>
                    <a:pt x="360" y="218"/>
                  </a:lnTo>
                  <a:lnTo>
                    <a:pt x="392" y="216"/>
                  </a:lnTo>
                  <a:lnTo>
                    <a:pt x="423" y="215"/>
                  </a:lnTo>
                  <a:lnTo>
                    <a:pt x="453" y="211"/>
                  </a:lnTo>
                  <a:lnTo>
                    <a:pt x="482" y="205"/>
                  </a:lnTo>
                  <a:lnTo>
                    <a:pt x="508" y="199"/>
                  </a:lnTo>
                  <a:lnTo>
                    <a:pt x="533" y="194"/>
                  </a:lnTo>
                  <a:lnTo>
                    <a:pt x="558" y="188"/>
                  </a:lnTo>
                  <a:lnTo>
                    <a:pt x="579" y="178"/>
                  </a:lnTo>
                  <a:lnTo>
                    <a:pt x="596" y="171"/>
                  </a:lnTo>
                  <a:lnTo>
                    <a:pt x="613" y="159"/>
                  </a:lnTo>
                  <a:lnTo>
                    <a:pt x="628" y="152"/>
                  </a:lnTo>
                  <a:lnTo>
                    <a:pt x="637" y="140"/>
                  </a:lnTo>
                  <a:lnTo>
                    <a:pt x="645" y="131"/>
                  </a:lnTo>
                  <a:lnTo>
                    <a:pt x="651" y="119"/>
                  </a:lnTo>
                  <a:lnTo>
                    <a:pt x="653" y="108"/>
                  </a:lnTo>
                  <a:lnTo>
                    <a:pt x="651" y="97"/>
                  </a:lnTo>
                  <a:lnTo>
                    <a:pt x="645" y="85"/>
                  </a:lnTo>
                  <a:lnTo>
                    <a:pt x="637" y="76"/>
                  </a:lnTo>
                  <a:lnTo>
                    <a:pt x="628" y="64"/>
                  </a:lnTo>
                  <a:lnTo>
                    <a:pt x="613" y="55"/>
                  </a:lnTo>
                  <a:lnTo>
                    <a:pt x="596" y="45"/>
                  </a:lnTo>
                  <a:lnTo>
                    <a:pt x="579" y="38"/>
                  </a:lnTo>
                  <a:lnTo>
                    <a:pt x="558" y="30"/>
                  </a:lnTo>
                  <a:lnTo>
                    <a:pt x="533" y="22"/>
                  </a:lnTo>
                  <a:lnTo>
                    <a:pt x="508" y="17"/>
                  </a:lnTo>
                  <a:lnTo>
                    <a:pt x="482" y="11"/>
                  </a:lnTo>
                  <a:lnTo>
                    <a:pt x="453" y="7"/>
                  </a:lnTo>
                  <a:lnTo>
                    <a:pt x="423" y="3"/>
                  </a:lnTo>
                  <a:lnTo>
                    <a:pt x="392" y="0"/>
                  </a:lnTo>
                  <a:lnTo>
                    <a:pt x="360" y="0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1" y="0"/>
                  </a:lnTo>
                  <a:lnTo>
                    <a:pt x="229" y="3"/>
                  </a:lnTo>
                  <a:lnTo>
                    <a:pt x="198" y="7"/>
                  </a:lnTo>
                  <a:lnTo>
                    <a:pt x="170" y="11"/>
                  </a:lnTo>
                  <a:lnTo>
                    <a:pt x="143" y="17"/>
                  </a:lnTo>
                  <a:lnTo>
                    <a:pt x="118" y="22"/>
                  </a:lnTo>
                  <a:lnTo>
                    <a:pt x="96" y="30"/>
                  </a:lnTo>
                  <a:lnTo>
                    <a:pt x="75" y="38"/>
                  </a:lnTo>
                  <a:lnTo>
                    <a:pt x="56" y="45"/>
                  </a:lnTo>
                  <a:lnTo>
                    <a:pt x="38" y="55"/>
                  </a:lnTo>
                  <a:lnTo>
                    <a:pt x="25" y="64"/>
                  </a:lnTo>
                  <a:lnTo>
                    <a:pt x="14" y="76"/>
                  </a:lnTo>
                  <a:lnTo>
                    <a:pt x="6" y="85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2" y="119"/>
                  </a:lnTo>
                  <a:lnTo>
                    <a:pt x="6" y="131"/>
                  </a:lnTo>
                  <a:lnTo>
                    <a:pt x="14" y="140"/>
                  </a:lnTo>
                  <a:lnTo>
                    <a:pt x="25" y="152"/>
                  </a:lnTo>
                  <a:lnTo>
                    <a:pt x="38" y="159"/>
                  </a:lnTo>
                  <a:lnTo>
                    <a:pt x="56" y="171"/>
                  </a:lnTo>
                  <a:lnTo>
                    <a:pt x="75" y="178"/>
                  </a:lnTo>
                  <a:lnTo>
                    <a:pt x="96" y="188"/>
                  </a:lnTo>
                  <a:lnTo>
                    <a:pt x="118" y="194"/>
                  </a:lnTo>
                  <a:lnTo>
                    <a:pt x="143" y="199"/>
                  </a:lnTo>
                  <a:lnTo>
                    <a:pt x="170" y="205"/>
                  </a:lnTo>
                  <a:lnTo>
                    <a:pt x="198" y="211"/>
                  </a:lnTo>
                  <a:lnTo>
                    <a:pt x="229" y="215"/>
                  </a:lnTo>
                  <a:lnTo>
                    <a:pt x="261" y="216"/>
                  </a:lnTo>
                  <a:lnTo>
                    <a:pt x="293" y="218"/>
                  </a:lnTo>
                  <a:lnTo>
                    <a:pt x="328" y="220"/>
                  </a:lnTo>
                  <a:lnTo>
                    <a:pt x="328" y="220"/>
                  </a:lnTo>
                  <a:close/>
                </a:path>
              </a:pathLst>
            </a:custGeom>
            <a:solidFill>
              <a:srgbClr val="CCEB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5" name="Freeform 41"/>
            <p:cNvSpPr>
              <a:spLocks/>
            </p:cNvSpPr>
            <p:nvPr/>
          </p:nvSpPr>
          <p:spPr bwMode="auto">
            <a:xfrm>
              <a:off x="5051423" y="5260980"/>
              <a:ext cx="176213" cy="1206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6" y="4"/>
                </a:cxn>
                <a:cxn ang="0">
                  <a:pos x="27" y="10"/>
                </a:cxn>
                <a:cxn ang="0">
                  <a:pos x="15" y="19"/>
                </a:cxn>
                <a:cxn ang="0">
                  <a:pos x="8" y="33"/>
                </a:cxn>
                <a:cxn ang="0">
                  <a:pos x="0" y="46"/>
                </a:cxn>
                <a:cxn ang="0">
                  <a:pos x="0" y="61"/>
                </a:cxn>
                <a:cxn ang="0">
                  <a:pos x="8" y="80"/>
                </a:cxn>
                <a:cxn ang="0">
                  <a:pos x="25" y="97"/>
                </a:cxn>
                <a:cxn ang="0">
                  <a:pos x="48" y="112"/>
                </a:cxn>
                <a:cxn ang="0">
                  <a:pos x="74" y="124"/>
                </a:cxn>
                <a:cxn ang="0">
                  <a:pos x="103" y="133"/>
                </a:cxn>
                <a:cxn ang="0">
                  <a:pos x="127" y="141"/>
                </a:cxn>
                <a:cxn ang="0">
                  <a:pos x="152" y="147"/>
                </a:cxn>
                <a:cxn ang="0">
                  <a:pos x="169" y="150"/>
                </a:cxn>
                <a:cxn ang="0">
                  <a:pos x="181" y="152"/>
                </a:cxn>
                <a:cxn ang="0">
                  <a:pos x="181" y="150"/>
                </a:cxn>
                <a:cxn ang="0">
                  <a:pos x="188" y="147"/>
                </a:cxn>
                <a:cxn ang="0">
                  <a:pos x="200" y="139"/>
                </a:cxn>
                <a:cxn ang="0">
                  <a:pos x="211" y="126"/>
                </a:cxn>
                <a:cxn ang="0">
                  <a:pos x="219" y="112"/>
                </a:cxn>
                <a:cxn ang="0">
                  <a:pos x="222" y="93"/>
                </a:cxn>
                <a:cxn ang="0">
                  <a:pos x="215" y="74"/>
                </a:cxn>
                <a:cxn ang="0">
                  <a:pos x="194" y="55"/>
                </a:cxn>
                <a:cxn ang="0">
                  <a:pos x="177" y="44"/>
                </a:cxn>
                <a:cxn ang="0">
                  <a:pos x="171" y="40"/>
                </a:cxn>
                <a:cxn ang="0">
                  <a:pos x="160" y="34"/>
                </a:cxn>
                <a:cxn ang="0">
                  <a:pos x="145" y="29"/>
                </a:cxn>
                <a:cxn ang="0">
                  <a:pos x="127" y="21"/>
                </a:cxn>
                <a:cxn ang="0">
                  <a:pos x="105" y="13"/>
                </a:cxn>
                <a:cxn ang="0">
                  <a:pos x="82" y="8"/>
                </a:cxn>
                <a:cxn ang="0">
                  <a:pos x="55" y="2"/>
                </a:cxn>
                <a:cxn ang="0">
                  <a:pos x="44" y="0"/>
                </a:cxn>
              </a:cxnLst>
              <a:rect l="0" t="0" r="r" b="b"/>
              <a:pathLst>
                <a:path w="222" h="152">
                  <a:moveTo>
                    <a:pt x="44" y="0"/>
                  </a:moveTo>
                  <a:lnTo>
                    <a:pt x="42" y="0"/>
                  </a:lnTo>
                  <a:lnTo>
                    <a:pt x="40" y="2"/>
                  </a:lnTo>
                  <a:lnTo>
                    <a:pt x="36" y="4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21" y="15"/>
                  </a:lnTo>
                  <a:lnTo>
                    <a:pt x="15" y="19"/>
                  </a:lnTo>
                  <a:lnTo>
                    <a:pt x="11" y="27"/>
                  </a:lnTo>
                  <a:lnTo>
                    <a:pt x="8" y="33"/>
                  </a:lnTo>
                  <a:lnTo>
                    <a:pt x="4" y="40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4" y="71"/>
                  </a:lnTo>
                  <a:lnTo>
                    <a:pt x="8" y="80"/>
                  </a:lnTo>
                  <a:lnTo>
                    <a:pt x="17" y="90"/>
                  </a:lnTo>
                  <a:lnTo>
                    <a:pt x="25" y="97"/>
                  </a:lnTo>
                  <a:lnTo>
                    <a:pt x="36" y="105"/>
                  </a:lnTo>
                  <a:lnTo>
                    <a:pt x="48" y="112"/>
                  </a:lnTo>
                  <a:lnTo>
                    <a:pt x="61" y="118"/>
                  </a:lnTo>
                  <a:lnTo>
                    <a:pt x="74" y="124"/>
                  </a:lnTo>
                  <a:lnTo>
                    <a:pt x="89" y="129"/>
                  </a:lnTo>
                  <a:lnTo>
                    <a:pt x="103" y="133"/>
                  </a:lnTo>
                  <a:lnTo>
                    <a:pt x="116" y="139"/>
                  </a:lnTo>
                  <a:lnTo>
                    <a:pt x="127" y="141"/>
                  </a:lnTo>
                  <a:lnTo>
                    <a:pt x="141" y="145"/>
                  </a:lnTo>
                  <a:lnTo>
                    <a:pt x="152" y="147"/>
                  </a:lnTo>
                  <a:lnTo>
                    <a:pt x="162" y="149"/>
                  </a:lnTo>
                  <a:lnTo>
                    <a:pt x="169" y="150"/>
                  </a:lnTo>
                  <a:lnTo>
                    <a:pt x="177" y="150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0"/>
                  </a:lnTo>
                  <a:lnTo>
                    <a:pt x="184" y="150"/>
                  </a:lnTo>
                  <a:lnTo>
                    <a:pt x="188" y="147"/>
                  </a:lnTo>
                  <a:lnTo>
                    <a:pt x="194" y="145"/>
                  </a:lnTo>
                  <a:lnTo>
                    <a:pt x="200" y="139"/>
                  </a:lnTo>
                  <a:lnTo>
                    <a:pt x="205" y="133"/>
                  </a:lnTo>
                  <a:lnTo>
                    <a:pt x="211" y="126"/>
                  </a:lnTo>
                  <a:lnTo>
                    <a:pt x="217" y="120"/>
                  </a:lnTo>
                  <a:lnTo>
                    <a:pt x="219" y="112"/>
                  </a:lnTo>
                  <a:lnTo>
                    <a:pt x="222" y="103"/>
                  </a:lnTo>
                  <a:lnTo>
                    <a:pt x="222" y="93"/>
                  </a:lnTo>
                  <a:lnTo>
                    <a:pt x="219" y="86"/>
                  </a:lnTo>
                  <a:lnTo>
                    <a:pt x="215" y="74"/>
                  </a:lnTo>
                  <a:lnTo>
                    <a:pt x="205" y="65"/>
                  </a:lnTo>
                  <a:lnTo>
                    <a:pt x="194" y="55"/>
                  </a:lnTo>
                  <a:lnTo>
                    <a:pt x="179" y="44"/>
                  </a:lnTo>
                  <a:lnTo>
                    <a:pt x="177" y="44"/>
                  </a:lnTo>
                  <a:lnTo>
                    <a:pt x="175" y="42"/>
                  </a:lnTo>
                  <a:lnTo>
                    <a:pt x="171" y="40"/>
                  </a:lnTo>
                  <a:lnTo>
                    <a:pt x="165" y="38"/>
                  </a:lnTo>
                  <a:lnTo>
                    <a:pt x="160" y="34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7" y="27"/>
                  </a:lnTo>
                  <a:lnTo>
                    <a:pt x="127" y="21"/>
                  </a:lnTo>
                  <a:lnTo>
                    <a:pt x="116" y="17"/>
                  </a:lnTo>
                  <a:lnTo>
                    <a:pt x="105" y="13"/>
                  </a:lnTo>
                  <a:lnTo>
                    <a:pt x="93" y="12"/>
                  </a:lnTo>
                  <a:lnTo>
                    <a:pt x="82" y="8"/>
                  </a:lnTo>
                  <a:lnTo>
                    <a:pt x="68" y="4"/>
                  </a:lnTo>
                  <a:lnTo>
                    <a:pt x="55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9F8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7" name="Freeform 43"/>
            <p:cNvSpPr>
              <a:spLocks/>
            </p:cNvSpPr>
            <p:nvPr/>
          </p:nvSpPr>
          <p:spPr bwMode="auto">
            <a:xfrm>
              <a:off x="4551361" y="5478468"/>
              <a:ext cx="1303338" cy="2190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22"/>
                </a:cxn>
                <a:cxn ang="0">
                  <a:pos x="1034" y="278"/>
                </a:cxn>
                <a:cxn ang="0">
                  <a:pos x="1641" y="211"/>
                </a:cxn>
                <a:cxn ang="0">
                  <a:pos x="1610" y="2"/>
                </a:cxn>
                <a:cxn ang="0">
                  <a:pos x="865" y="78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1641" h="278">
                  <a:moveTo>
                    <a:pt x="26" y="0"/>
                  </a:moveTo>
                  <a:lnTo>
                    <a:pt x="0" y="122"/>
                  </a:lnTo>
                  <a:lnTo>
                    <a:pt x="1034" y="278"/>
                  </a:lnTo>
                  <a:lnTo>
                    <a:pt x="1641" y="211"/>
                  </a:lnTo>
                  <a:lnTo>
                    <a:pt x="1610" y="2"/>
                  </a:lnTo>
                  <a:lnTo>
                    <a:pt x="865" y="7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3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8" name="Freeform 44"/>
            <p:cNvSpPr>
              <a:spLocks/>
            </p:cNvSpPr>
            <p:nvPr/>
          </p:nvSpPr>
          <p:spPr bwMode="auto">
            <a:xfrm>
              <a:off x="4691061" y="4527555"/>
              <a:ext cx="368300" cy="481013"/>
            </a:xfrm>
            <a:custGeom>
              <a:avLst/>
              <a:gdLst/>
              <a:ahLst/>
              <a:cxnLst>
                <a:cxn ang="0">
                  <a:pos x="268" y="605"/>
                </a:cxn>
                <a:cxn ang="0">
                  <a:pos x="0" y="150"/>
                </a:cxn>
                <a:cxn ang="0">
                  <a:pos x="5" y="120"/>
                </a:cxn>
                <a:cxn ang="0">
                  <a:pos x="135" y="89"/>
                </a:cxn>
                <a:cxn ang="0">
                  <a:pos x="264" y="0"/>
                </a:cxn>
                <a:cxn ang="0">
                  <a:pos x="464" y="228"/>
                </a:cxn>
                <a:cxn ang="0">
                  <a:pos x="268" y="605"/>
                </a:cxn>
                <a:cxn ang="0">
                  <a:pos x="268" y="605"/>
                </a:cxn>
              </a:cxnLst>
              <a:rect l="0" t="0" r="r" b="b"/>
              <a:pathLst>
                <a:path w="464" h="605">
                  <a:moveTo>
                    <a:pt x="268" y="605"/>
                  </a:moveTo>
                  <a:lnTo>
                    <a:pt x="0" y="150"/>
                  </a:lnTo>
                  <a:lnTo>
                    <a:pt x="5" y="120"/>
                  </a:lnTo>
                  <a:lnTo>
                    <a:pt x="135" y="89"/>
                  </a:lnTo>
                  <a:lnTo>
                    <a:pt x="264" y="0"/>
                  </a:lnTo>
                  <a:lnTo>
                    <a:pt x="464" y="228"/>
                  </a:lnTo>
                  <a:lnTo>
                    <a:pt x="268" y="605"/>
                  </a:lnTo>
                  <a:lnTo>
                    <a:pt x="268" y="605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4535486" y="5114930"/>
              <a:ext cx="1201738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3" y="3"/>
                </a:cxn>
                <a:cxn ang="0">
                  <a:pos x="112" y="7"/>
                </a:cxn>
                <a:cxn ang="0">
                  <a:pos x="199" y="13"/>
                </a:cxn>
                <a:cxn ang="0">
                  <a:pos x="298" y="19"/>
                </a:cxn>
                <a:cxn ang="0">
                  <a:pos x="397" y="22"/>
                </a:cxn>
                <a:cxn ang="0">
                  <a:pos x="486" y="24"/>
                </a:cxn>
                <a:cxn ang="0">
                  <a:pos x="559" y="24"/>
                </a:cxn>
                <a:cxn ang="0">
                  <a:pos x="589" y="22"/>
                </a:cxn>
                <a:cxn ang="0">
                  <a:pos x="625" y="22"/>
                </a:cxn>
                <a:cxn ang="0">
                  <a:pos x="690" y="22"/>
                </a:cxn>
                <a:cxn ang="0">
                  <a:pos x="774" y="22"/>
                </a:cxn>
                <a:cxn ang="0">
                  <a:pos x="871" y="24"/>
                </a:cxn>
                <a:cxn ang="0">
                  <a:pos x="969" y="24"/>
                </a:cxn>
                <a:cxn ang="0">
                  <a:pos x="1063" y="26"/>
                </a:cxn>
                <a:cxn ang="0">
                  <a:pos x="1141" y="28"/>
                </a:cxn>
                <a:cxn ang="0">
                  <a:pos x="1201" y="30"/>
                </a:cxn>
                <a:cxn ang="0">
                  <a:pos x="1259" y="30"/>
                </a:cxn>
                <a:cxn ang="0">
                  <a:pos x="1317" y="28"/>
                </a:cxn>
                <a:cxn ang="0">
                  <a:pos x="1373" y="26"/>
                </a:cxn>
                <a:cxn ang="0">
                  <a:pos x="1422" y="22"/>
                </a:cxn>
                <a:cxn ang="0">
                  <a:pos x="1464" y="21"/>
                </a:cxn>
                <a:cxn ang="0">
                  <a:pos x="1494" y="17"/>
                </a:cxn>
                <a:cxn ang="0">
                  <a:pos x="1511" y="17"/>
                </a:cxn>
                <a:cxn ang="0">
                  <a:pos x="1492" y="41"/>
                </a:cxn>
                <a:cxn ang="0">
                  <a:pos x="1479" y="41"/>
                </a:cxn>
                <a:cxn ang="0">
                  <a:pos x="1447" y="41"/>
                </a:cxn>
                <a:cxn ang="0">
                  <a:pos x="1399" y="41"/>
                </a:cxn>
                <a:cxn ang="0">
                  <a:pos x="1344" y="43"/>
                </a:cxn>
                <a:cxn ang="0">
                  <a:pos x="1285" y="43"/>
                </a:cxn>
                <a:cxn ang="0">
                  <a:pos x="1228" y="43"/>
                </a:cxn>
                <a:cxn ang="0">
                  <a:pos x="1181" y="41"/>
                </a:cxn>
                <a:cxn ang="0">
                  <a:pos x="1150" y="41"/>
                </a:cxn>
                <a:cxn ang="0">
                  <a:pos x="1106" y="38"/>
                </a:cxn>
                <a:cxn ang="0">
                  <a:pos x="1032" y="36"/>
                </a:cxn>
                <a:cxn ang="0">
                  <a:pos x="939" y="36"/>
                </a:cxn>
                <a:cxn ang="0">
                  <a:pos x="840" y="36"/>
                </a:cxn>
                <a:cxn ang="0">
                  <a:pos x="741" y="36"/>
                </a:cxn>
                <a:cxn ang="0">
                  <a:pos x="658" y="36"/>
                </a:cxn>
                <a:cxn ang="0">
                  <a:pos x="599" y="36"/>
                </a:cxn>
                <a:cxn ang="0">
                  <a:pos x="576" y="36"/>
                </a:cxn>
                <a:cxn ang="0">
                  <a:pos x="559" y="36"/>
                </a:cxn>
                <a:cxn ang="0">
                  <a:pos x="511" y="36"/>
                </a:cxn>
                <a:cxn ang="0">
                  <a:pos x="443" y="34"/>
                </a:cxn>
                <a:cxn ang="0">
                  <a:pos x="357" y="32"/>
                </a:cxn>
                <a:cxn ang="0">
                  <a:pos x="262" y="30"/>
                </a:cxn>
                <a:cxn ang="0">
                  <a:pos x="169" y="26"/>
                </a:cxn>
                <a:cxn ang="0">
                  <a:pos x="81" y="21"/>
                </a:cxn>
                <a:cxn ang="0">
                  <a:pos x="7" y="17"/>
                </a:cxn>
                <a:cxn ang="0">
                  <a:pos x="0" y="0"/>
                </a:cxn>
              </a:cxnLst>
              <a:rect l="0" t="0" r="r" b="b"/>
              <a:pathLst>
                <a:path w="1513" h="43">
                  <a:moveTo>
                    <a:pt x="0" y="0"/>
                  </a:moveTo>
                  <a:lnTo>
                    <a:pt x="3" y="0"/>
                  </a:lnTo>
                  <a:lnTo>
                    <a:pt x="21" y="2"/>
                  </a:lnTo>
                  <a:lnTo>
                    <a:pt x="43" y="3"/>
                  </a:lnTo>
                  <a:lnTo>
                    <a:pt x="74" y="5"/>
                  </a:lnTo>
                  <a:lnTo>
                    <a:pt x="112" y="7"/>
                  </a:lnTo>
                  <a:lnTo>
                    <a:pt x="154" y="11"/>
                  </a:lnTo>
                  <a:lnTo>
                    <a:pt x="199" y="13"/>
                  </a:lnTo>
                  <a:lnTo>
                    <a:pt x="249" y="17"/>
                  </a:lnTo>
                  <a:lnTo>
                    <a:pt x="298" y="19"/>
                  </a:lnTo>
                  <a:lnTo>
                    <a:pt x="348" y="21"/>
                  </a:lnTo>
                  <a:lnTo>
                    <a:pt x="397" y="22"/>
                  </a:lnTo>
                  <a:lnTo>
                    <a:pt x="445" y="24"/>
                  </a:lnTo>
                  <a:lnTo>
                    <a:pt x="486" y="24"/>
                  </a:lnTo>
                  <a:lnTo>
                    <a:pt x="526" y="24"/>
                  </a:lnTo>
                  <a:lnTo>
                    <a:pt x="559" y="24"/>
                  </a:lnTo>
                  <a:lnTo>
                    <a:pt x="583" y="22"/>
                  </a:lnTo>
                  <a:lnTo>
                    <a:pt x="589" y="22"/>
                  </a:lnTo>
                  <a:lnTo>
                    <a:pt x="602" y="22"/>
                  </a:lnTo>
                  <a:lnTo>
                    <a:pt x="625" y="22"/>
                  </a:lnTo>
                  <a:lnTo>
                    <a:pt x="654" y="22"/>
                  </a:lnTo>
                  <a:lnTo>
                    <a:pt x="690" y="22"/>
                  </a:lnTo>
                  <a:lnTo>
                    <a:pt x="730" y="22"/>
                  </a:lnTo>
                  <a:lnTo>
                    <a:pt x="774" y="22"/>
                  </a:lnTo>
                  <a:lnTo>
                    <a:pt x="823" y="24"/>
                  </a:lnTo>
                  <a:lnTo>
                    <a:pt x="871" y="24"/>
                  </a:lnTo>
                  <a:lnTo>
                    <a:pt x="920" y="24"/>
                  </a:lnTo>
                  <a:lnTo>
                    <a:pt x="969" y="24"/>
                  </a:lnTo>
                  <a:lnTo>
                    <a:pt x="1017" y="24"/>
                  </a:lnTo>
                  <a:lnTo>
                    <a:pt x="1063" y="26"/>
                  </a:lnTo>
                  <a:lnTo>
                    <a:pt x="1104" y="28"/>
                  </a:lnTo>
                  <a:lnTo>
                    <a:pt x="1141" y="28"/>
                  </a:lnTo>
                  <a:lnTo>
                    <a:pt x="1173" y="30"/>
                  </a:lnTo>
                  <a:lnTo>
                    <a:pt x="1201" y="30"/>
                  </a:lnTo>
                  <a:lnTo>
                    <a:pt x="1230" y="30"/>
                  </a:lnTo>
                  <a:lnTo>
                    <a:pt x="1259" y="30"/>
                  </a:lnTo>
                  <a:lnTo>
                    <a:pt x="1289" y="30"/>
                  </a:lnTo>
                  <a:lnTo>
                    <a:pt x="1317" y="28"/>
                  </a:lnTo>
                  <a:lnTo>
                    <a:pt x="1346" y="28"/>
                  </a:lnTo>
                  <a:lnTo>
                    <a:pt x="1373" y="26"/>
                  </a:lnTo>
                  <a:lnTo>
                    <a:pt x="1399" y="24"/>
                  </a:lnTo>
                  <a:lnTo>
                    <a:pt x="1422" y="22"/>
                  </a:lnTo>
                  <a:lnTo>
                    <a:pt x="1445" y="21"/>
                  </a:lnTo>
                  <a:lnTo>
                    <a:pt x="1464" y="21"/>
                  </a:lnTo>
                  <a:lnTo>
                    <a:pt x="1481" y="19"/>
                  </a:lnTo>
                  <a:lnTo>
                    <a:pt x="1494" y="17"/>
                  </a:lnTo>
                  <a:lnTo>
                    <a:pt x="1506" y="17"/>
                  </a:lnTo>
                  <a:lnTo>
                    <a:pt x="1511" y="17"/>
                  </a:lnTo>
                  <a:lnTo>
                    <a:pt x="1513" y="17"/>
                  </a:lnTo>
                  <a:lnTo>
                    <a:pt x="1492" y="41"/>
                  </a:lnTo>
                  <a:lnTo>
                    <a:pt x="1489" y="41"/>
                  </a:lnTo>
                  <a:lnTo>
                    <a:pt x="1479" y="41"/>
                  </a:lnTo>
                  <a:lnTo>
                    <a:pt x="1466" y="41"/>
                  </a:lnTo>
                  <a:lnTo>
                    <a:pt x="1447" y="41"/>
                  </a:lnTo>
                  <a:lnTo>
                    <a:pt x="1424" y="41"/>
                  </a:lnTo>
                  <a:lnTo>
                    <a:pt x="1399" y="41"/>
                  </a:lnTo>
                  <a:lnTo>
                    <a:pt x="1373" y="41"/>
                  </a:lnTo>
                  <a:lnTo>
                    <a:pt x="1344" y="43"/>
                  </a:lnTo>
                  <a:lnTo>
                    <a:pt x="1314" y="43"/>
                  </a:lnTo>
                  <a:lnTo>
                    <a:pt x="1285" y="43"/>
                  </a:lnTo>
                  <a:lnTo>
                    <a:pt x="1257" y="43"/>
                  </a:lnTo>
                  <a:lnTo>
                    <a:pt x="1228" y="43"/>
                  </a:lnTo>
                  <a:lnTo>
                    <a:pt x="1203" y="43"/>
                  </a:lnTo>
                  <a:lnTo>
                    <a:pt x="1181" y="41"/>
                  </a:lnTo>
                  <a:lnTo>
                    <a:pt x="1163" y="41"/>
                  </a:lnTo>
                  <a:lnTo>
                    <a:pt x="1150" y="41"/>
                  </a:lnTo>
                  <a:lnTo>
                    <a:pt x="1133" y="40"/>
                  </a:lnTo>
                  <a:lnTo>
                    <a:pt x="1106" y="38"/>
                  </a:lnTo>
                  <a:lnTo>
                    <a:pt x="1072" y="36"/>
                  </a:lnTo>
                  <a:lnTo>
                    <a:pt x="1032" y="36"/>
                  </a:lnTo>
                  <a:lnTo>
                    <a:pt x="988" y="36"/>
                  </a:lnTo>
                  <a:lnTo>
                    <a:pt x="939" y="36"/>
                  </a:lnTo>
                  <a:lnTo>
                    <a:pt x="890" y="36"/>
                  </a:lnTo>
                  <a:lnTo>
                    <a:pt x="840" y="36"/>
                  </a:lnTo>
                  <a:lnTo>
                    <a:pt x="789" y="36"/>
                  </a:lnTo>
                  <a:lnTo>
                    <a:pt x="741" y="36"/>
                  </a:lnTo>
                  <a:lnTo>
                    <a:pt x="696" y="36"/>
                  </a:lnTo>
                  <a:lnTo>
                    <a:pt x="658" y="36"/>
                  </a:lnTo>
                  <a:lnTo>
                    <a:pt x="623" y="36"/>
                  </a:lnTo>
                  <a:lnTo>
                    <a:pt x="599" y="36"/>
                  </a:lnTo>
                  <a:lnTo>
                    <a:pt x="582" y="36"/>
                  </a:lnTo>
                  <a:lnTo>
                    <a:pt x="576" y="36"/>
                  </a:lnTo>
                  <a:lnTo>
                    <a:pt x="572" y="36"/>
                  </a:lnTo>
                  <a:lnTo>
                    <a:pt x="559" y="36"/>
                  </a:lnTo>
                  <a:lnTo>
                    <a:pt x="538" y="36"/>
                  </a:lnTo>
                  <a:lnTo>
                    <a:pt x="511" y="36"/>
                  </a:lnTo>
                  <a:lnTo>
                    <a:pt x="479" y="36"/>
                  </a:lnTo>
                  <a:lnTo>
                    <a:pt x="443" y="34"/>
                  </a:lnTo>
                  <a:lnTo>
                    <a:pt x="401" y="34"/>
                  </a:lnTo>
                  <a:lnTo>
                    <a:pt x="357" y="32"/>
                  </a:lnTo>
                  <a:lnTo>
                    <a:pt x="310" y="32"/>
                  </a:lnTo>
                  <a:lnTo>
                    <a:pt x="262" y="30"/>
                  </a:lnTo>
                  <a:lnTo>
                    <a:pt x="215" y="28"/>
                  </a:lnTo>
                  <a:lnTo>
                    <a:pt x="169" y="26"/>
                  </a:lnTo>
                  <a:lnTo>
                    <a:pt x="123" y="24"/>
                  </a:lnTo>
                  <a:lnTo>
                    <a:pt x="81" y="21"/>
                  </a:lnTo>
                  <a:lnTo>
                    <a:pt x="41" y="19"/>
                  </a:lnTo>
                  <a:lnTo>
                    <a:pt x="7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5638798" y="5668968"/>
              <a:ext cx="325438" cy="92075"/>
            </a:xfrm>
            <a:custGeom>
              <a:avLst/>
              <a:gdLst/>
              <a:ahLst/>
              <a:cxnLst>
                <a:cxn ang="0">
                  <a:pos x="410" y="34"/>
                </a:cxn>
                <a:cxn ang="0">
                  <a:pos x="11" y="116"/>
                </a:cxn>
                <a:cxn ang="0">
                  <a:pos x="0" y="72"/>
                </a:cxn>
                <a:cxn ang="0">
                  <a:pos x="388" y="0"/>
                </a:cxn>
                <a:cxn ang="0">
                  <a:pos x="410" y="34"/>
                </a:cxn>
                <a:cxn ang="0">
                  <a:pos x="410" y="34"/>
                </a:cxn>
              </a:cxnLst>
              <a:rect l="0" t="0" r="r" b="b"/>
              <a:pathLst>
                <a:path w="410" h="116">
                  <a:moveTo>
                    <a:pt x="410" y="34"/>
                  </a:moveTo>
                  <a:lnTo>
                    <a:pt x="11" y="116"/>
                  </a:lnTo>
                  <a:lnTo>
                    <a:pt x="0" y="72"/>
                  </a:lnTo>
                  <a:lnTo>
                    <a:pt x="388" y="0"/>
                  </a:lnTo>
                  <a:lnTo>
                    <a:pt x="410" y="34"/>
                  </a:lnTo>
                  <a:lnTo>
                    <a:pt x="410" y="34"/>
                  </a:lnTo>
                  <a:close/>
                </a:path>
              </a:pathLst>
            </a:custGeom>
            <a:solidFill>
              <a:srgbClr val="73B8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5273673" y="5726118"/>
              <a:ext cx="371475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60" y="0"/>
                </a:cxn>
                <a:cxn ang="0">
                  <a:pos x="467" y="40"/>
                </a:cxn>
                <a:cxn ang="0">
                  <a:pos x="1" y="5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67" h="59">
                  <a:moveTo>
                    <a:pt x="0" y="13"/>
                  </a:moveTo>
                  <a:lnTo>
                    <a:pt x="460" y="0"/>
                  </a:lnTo>
                  <a:lnTo>
                    <a:pt x="467" y="40"/>
                  </a:lnTo>
                  <a:lnTo>
                    <a:pt x="1" y="5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9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4948236" y="5716593"/>
              <a:ext cx="331788" cy="571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42"/>
                </a:cxn>
                <a:cxn ang="0">
                  <a:pos x="416" y="73"/>
                </a:cxn>
                <a:cxn ang="0">
                  <a:pos x="409" y="27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16" h="73">
                  <a:moveTo>
                    <a:pt x="19" y="0"/>
                  </a:moveTo>
                  <a:lnTo>
                    <a:pt x="0" y="42"/>
                  </a:lnTo>
                  <a:lnTo>
                    <a:pt x="416" y="73"/>
                  </a:lnTo>
                  <a:lnTo>
                    <a:pt x="409" y="27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85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4697411" y="5667380"/>
              <a:ext cx="266700" cy="825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7" y="60"/>
                </a:cxn>
                <a:cxn ang="0">
                  <a:pos x="318" y="102"/>
                </a:cxn>
                <a:cxn ang="0">
                  <a:pos x="0" y="4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37" h="102">
                  <a:moveTo>
                    <a:pt x="29" y="0"/>
                  </a:moveTo>
                  <a:lnTo>
                    <a:pt x="337" y="60"/>
                  </a:lnTo>
                  <a:lnTo>
                    <a:pt x="318" y="102"/>
                  </a:lnTo>
                  <a:lnTo>
                    <a:pt x="0" y="4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4514848" y="5618168"/>
              <a:ext cx="206375" cy="841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2"/>
                </a:cxn>
                <a:cxn ang="0">
                  <a:pos x="232" y="106"/>
                </a:cxn>
                <a:cxn ang="0">
                  <a:pos x="261" y="66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261" h="106">
                  <a:moveTo>
                    <a:pt x="36" y="0"/>
                  </a:moveTo>
                  <a:lnTo>
                    <a:pt x="0" y="32"/>
                  </a:lnTo>
                  <a:lnTo>
                    <a:pt x="232" y="106"/>
                  </a:lnTo>
                  <a:lnTo>
                    <a:pt x="261" y="66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B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4513261" y="5646743"/>
              <a:ext cx="214313" cy="217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17"/>
                </a:cxn>
                <a:cxn ang="0">
                  <a:pos x="270" y="274"/>
                </a:cxn>
                <a:cxn ang="0">
                  <a:pos x="242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0" h="274">
                  <a:moveTo>
                    <a:pt x="0" y="0"/>
                  </a:moveTo>
                  <a:lnTo>
                    <a:pt x="32" y="217"/>
                  </a:lnTo>
                  <a:lnTo>
                    <a:pt x="270" y="274"/>
                  </a:lnTo>
                  <a:lnTo>
                    <a:pt x="242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8" name="Freeform 54"/>
            <p:cNvSpPr>
              <a:spLocks/>
            </p:cNvSpPr>
            <p:nvPr/>
          </p:nvSpPr>
          <p:spPr bwMode="auto">
            <a:xfrm>
              <a:off x="4703761" y="5702305"/>
              <a:ext cx="265113" cy="193675"/>
            </a:xfrm>
            <a:custGeom>
              <a:avLst/>
              <a:gdLst/>
              <a:ahLst/>
              <a:cxnLst>
                <a:cxn ang="0">
                  <a:pos x="332" y="244"/>
                </a:cxn>
                <a:cxn ang="0">
                  <a:pos x="313" y="61"/>
                </a:cxn>
                <a:cxn ang="0">
                  <a:pos x="0" y="0"/>
                </a:cxn>
                <a:cxn ang="0">
                  <a:pos x="24" y="196"/>
                </a:cxn>
                <a:cxn ang="0">
                  <a:pos x="332" y="244"/>
                </a:cxn>
                <a:cxn ang="0">
                  <a:pos x="332" y="244"/>
                </a:cxn>
              </a:cxnLst>
              <a:rect l="0" t="0" r="r" b="b"/>
              <a:pathLst>
                <a:path w="332" h="244">
                  <a:moveTo>
                    <a:pt x="332" y="244"/>
                  </a:moveTo>
                  <a:lnTo>
                    <a:pt x="313" y="61"/>
                  </a:lnTo>
                  <a:lnTo>
                    <a:pt x="0" y="0"/>
                  </a:lnTo>
                  <a:lnTo>
                    <a:pt x="24" y="196"/>
                  </a:lnTo>
                  <a:lnTo>
                    <a:pt x="332" y="244"/>
                  </a:lnTo>
                  <a:lnTo>
                    <a:pt x="332" y="244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9" name="Freeform 55"/>
            <p:cNvSpPr>
              <a:spLocks/>
            </p:cNvSpPr>
            <p:nvPr/>
          </p:nvSpPr>
          <p:spPr bwMode="auto">
            <a:xfrm>
              <a:off x="4952998" y="5751518"/>
              <a:ext cx="327025" cy="160338"/>
            </a:xfrm>
            <a:custGeom>
              <a:avLst/>
              <a:gdLst/>
              <a:ahLst/>
              <a:cxnLst>
                <a:cxn ang="0">
                  <a:pos x="19" y="183"/>
                </a:cxn>
                <a:cxn ang="0">
                  <a:pos x="0" y="0"/>
                </a:cxn>
                <a:cxn ang="0">
                  <a:pos x="411" y="33"/>
                </a:cxn>
                <a:cxn ang="0">
                  <a:pos x="400" y="204"/>
                </a:cxn>
                <a:cxn ang="0">
                  <a:pos x="19" y="183"/>
                </a:cxn>
                <a:cxn ang="0">
                  <a:pos x="19" y="183"/>
                </a:cxn>
              </a:cxnLst>
              <a:rect l="0" t="0" r="r" b="b"/>
              <a:pathLst>
                <a:path w="411" h="204">
                  <a:moveTo>
                    <a:pt x="19" y="183"/>
                  </a:moveTo>
                  <a:lnTo>
                    <a:pt x="0" y="0"/>
                  </a:lnTo>
                  <a:lnTo>
                    <a:pt x="411" y="33"/>
                  </a:lnTo>
                  <a:lnTo>
                    <a:pt x="400" y="204"/>
                  </a:lnTo>
                  <a:lnTo>
                    <a:pt x="19" y="183"/>
                  </a:lnTo>
                  <a:lnTo>
                    <a:pt x="19" y="183"/>
                  </a:lnTo>
                  <a:close/>
                </a:path>
              </a:pathLst>
            </a:custGeom>
            <a:solidFill>
              <a:srgbClr val="D924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0" name="Freeform 56"/>
            <p:cNvSpPr>
              <a:spLocks/>
            </p:cNvSpPr>
            <p:nvPr/>
          </p:nvSpPr>
          <p:spPr bwMode="auto">
            <a:xfrm>
              <a:off x="5270498" y="5754693"/>
              <a:ext cx="381000" cy="16033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5" y="21"/>
                </a:cxn>
                <a:cxn ang="0">
                  <a:pos x="302" y="15"/>
                </a:cxn>
                <a:cxn ang="0">
                  <a:pos x="475" y="0"/>
                </a:cxn>
                <a:cxn ang="0">
                  <a:pos x="481" y="201"/>
                </a:cxn>
                <a:cxn ang="0">
                  <a:pos x="0" y="198"/>
                </a:cxn>
                <a:cxn ang="0">
                  <a:pos x="0" y="198"/>
                </a:cxn>
              </a:cxnLst>
              <a:rect l="0" t="0" r="r" b="b"/>
              <a:pathLst>
                <a:path w="481" h="201">
                  <a:moveTo>
                    <a:pt x="0" y="198"/>
                  </a:moveTo>
                  <a:lnTo>
                    <a:pt x="5" y="21"/>
                  </a:lnTo>
                  <a:lnTo>
                    <a:pt x="302" y="15"/>
                  </a:lnTo>
                  <a:lnTo>
                    <a:pt x="475" y="0"/>
                  </a:lnTo>
                  <a:lnTo>
                    <a:pt x="481" y="201"/>
                  </a:lnTo>
                  <a:lnTo>
                    <a:pt x="0" y="19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1" name="Freeform 57"/>
            <p:cNvSpPr>
              <a:spLocks/>
            </p:cNvSpPr>
            <p:nvPr/>
          </p:nvSpPr>
          <p:spPr bwMode="auto">
            <a:xfrm>
              <a:off x="5645148" y="5692780"/>
              <a:ext cx="341313" cy="222250"/>
            </a:xfrm>
            <a:custGeom>
              <a:avLst/>
              <a:gdLst/>
              <a:ahLst/>
              <a:cxnLst>
                <a:cxn ang="0">
                  <a:pos x="430" y="209"/>
                </a:cxn>
                <a:cxn ang="0">
                  <a:pos x="428" y="78"/>
                </a:cxn>
                <a:cxn ang="0">
                  <a:pos x="403" y="0"/>
                </a:cxn>
                <a:cxn ang="0">
                  <a:pos x="190" y="53"/>
                </a:cxn>
                <a:cxn ang="0">
                  <a:pos x="0" y="84"/>
                </a:cxn>
                <a:cxn ang="0">
                  <a:pos x="10" y="281"/>
                </a:cxn>
                <a:cxn ang="0">
                  <a:pos x="253" y="261"/>
                </a:cxn>
                <a:cxn ang="0">
                  <a:pos x="430" y="209"/>
                </a:cxn>
                <a:cxn ang="0">
                  <a:pos x="430" y="209"/>
                </a:cxn>
              </a:cxnLst>
              <a:rect l="0" t="0" r="r" b="b"/>
              <a:pathLst>
                <a:path w="430" h="281">
                  <a:moveTo>
                    <a:pt x="430" y="209"/>
                  </a:moveTo>
                  <a:lnTo>
                    <a:pt x="428" y="78"/>
                  </a:lnTo>
                  <a:lnTo>
                    <a:pt x="403" y="0"/>
                  </a:lnTo>
                  <a:lnTo>
                    <a:pt x="190" y="53"/>
                  </a:lnTo>
                  <a:lnTo>
                    <a:pt x="0" y="84"/>
                  </a:lnTo>
                  <a:lnTo>
                    <a:pt x="10" y="281"/>
                  </a:lnTo>
                  <a:lnTo>
                    <a:pt x="253" y="261"/>
                  </a:lnTo>
                  <a:lnTo>
                    <a:pt x="430" y="209"/>
                  </a:lnTo>
                  <a:lnTo>
                    <a:pt x="430" y="209"/>
                  </a:lnTo>
                  <a:close/>
                </a:path>
              </a:pathLst>
            </a:custGeom>
            <a:solidFill>
              <a:srgbClr val="009C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2" name="Freeform 58"/>
            <p:cNvSpPr>
              <a:spLocks/>
            </p:cNvSpPr>
            <p:nvPr/>
          </p:nvSpPr>
          <p:spPr bwMode="auto">
            <a:xfrm>
              <a:off x="4291011" y="4154493"/>
              <a:ext cx="1752600" cy="1624013"/>
            </a:xfrm>
            <a:custGeom>
              <a:avLst/>
              <a:gdLst/>
              <a:ahLst/>
              <a:cxnLst>
                <a:cxn ang="0">
                  <a:pos x="159" y="2010"/>
                </a:cxn>
                <a:cxn ang="0">
                  <a:pos x="137" y="280"/>
                </a:cxn>
                <a:cxn ang="0">
                  <a:pos x="1835" y="242"/>
                </a:cxn>
                <a:cxn ang="0">
                  <a:pos x="1987" y="1170"/>
                </a:cxn>
                <a:cxn ang="0">
                  <a:pos x="1894" y="1803"/>
                </a:cxn>
                <a:cxn ang="0">
                  <a:pos x="1894" y="1803"/>
                </a:cxn>
                <a:cxn ang="0">
                  <a:pos x="1895" y="1805"/>
                </a:cxn>
                <a:cxn ang="0">
                  <a:pos x="1899" y="1807"/>
                </a:cxn>
                <a:cxn ang="0">
                  <a:pos x="1903" y="1807"/>
                </a:cxn>
                <a:cxn ang="0">
                  <a:pos x="1909" y="1807"/>
                </a:cxn>
                <a:cxn ang="0">
                  <a:pos x="1915" y="1809"/>
                </a:cxn>
                <a:cxn ang="0">
                  <a:pos x="1920" y="1809"/>
                </a:cxn>
                <a:cxn ang="0">
                  <a:pos x="1926" y="1811"/>
                </a:cxn>
                <a:cxn ang="0">
                  <a:pos x="1934" y="1811"/>
                </a:cxn>
                <a:cxn ang="0">
                  <a:pos x="1939" y="1811"/>
                </a:cxn>
                <a:cxn ang="0">
                  <a:pos x="1945" y="1811"/>
                </a:cxn>
                <a:cxn ang="0">
                  <a:pos x="1951" y="1811"/>
                </a:cxn>
                <a:cxn ang="0">
                  <a:pos x="1954" y="1811"/>
                </a:cxn>
                <a:cxn ang="0">
                  <a:pos x="1958" y="1811"/>
                </a:cxn>
                <a:cxn ang="0">
                  <a:pos x="1960" y="1811"/>
                </a:cxn>
                <a:cxn ang="0">
                  <a:pos x="1962" y="1811"/>
                </a:cxn>
                <a:cxn ang="0">
                  <a:pos x="2002" y="1871"/>
                </a:cxn>
                <a:cxn ang="0">
                  <a:pos x="2008" y="1923"/>
                </a:cxn>
                <a:cxn ang="0">
                  <a:pos x="2089" y="1913"/>
                </a:cxn>
                <a:cxn ang="0">
                  <a:pos x="2139" y="2046"/>
                </a:cxn>
                <a:cxn ang="0">
                  <a:pos x="2200" y="2041"/>
                </a:cxn>
                <a:cxn ang="0">
                  <a:pos x="2207" y="2005"/>
                </a:cxn>
                <a:cxn ang="0">
                  <a:pos x="2183" y="1322"/>
                </a:cxn>
                <a:cxn ang="0">
                  <a:pos x="2160" y="898"/>
                </a:cxn>
                <a:cxn ang="0">
                  <a:pos x="2067" y="384"/>
                </a:cxn>
                <a:cxn ang="0">
                  <a:pos x="1964" y="192"/>
                </a:cxn>
                <a:cxn ang="0">
                  <a:pos x="1789" y="147"/>
                </a:cxn>
                <a:cxn ang="0">
                  <a:pos x="1608" y="86"/>
                </a:cxn>
                <a:cxn ang="0">
                  <a:pos x="1487" y="80"/>
                </a:cxn>
                <a:cxn ang="0">
                  <a:pos x="1355" y="116"/>
                </a:cxn>
                <a:cxn ang="0">
                  <a:pos x="1293" y="97"/>
                </a:cxn>
                <a:cxn ang="0">
                  <a:pos x="1209" y="19"/>
                </a:cxn>
                <a:cxn ang="0">
                  <a:pos x="1133" y="0"/>
                </a:cxn>
                <a:cxn ang="0">
                  <a:pos x="1076" y="46"/>
                </a:cxn>
                <a:cxn ang="0">
                  <a:pos x="1032" y="4"/>
                </a:cxn>
                <a:cxn ang="0">
                  <a:pos x="958" y="0"/>
                </a:cxn>
                <a:cxn ang="0">
                  <a:pos x="905" y="50"/>
                </a:cxn>
                <a:cxn ang="0">
                  <a:pos x="859" y="23"/>
                </a:cxn>
                <a:cxn ang="0">
                  <a:pos x="815" y="36"/>
                </a:cxn>
                <a:cxn ang="0">
                  <a:pos x="787" y="90"/>
                </a:cxn>
                <a:cxn ang="0">
                  <a:pos x="762" y="109"/>
                </a:cxn>
                <a:cxn ang="0">
                  <a:pos x="667" y="82"/>
                </a:cxn>
                <a:cxn ang="0">
                  <a:pos x="562" y="103"/>
                </a:cxn>
                <a:cxn ang="0">
                  <a:pos x="391" y="170"/>
                </a:cxn>
                <a:cxn ang="0">
                  <a:pos x="247" y="200"/>
                </a:cxn>
                <a:cxn ang="0">
                  <a:pos x="64" y="208"/>
                </a:cxn>
                <a:cxn ang="0">
                  <a:pos x="30" y="259"/>
                </a:cxn>
                <a:cxn ang="0">
                  <a:pos x="0" y="592"/>
                </a:cxn>
                <a:cxn ang="0">
                  <a:pos x="5" y="1054"/>
                </a:cxn>
                <a:cxn ang="0">
                  <a:pos x="32" y="1972"/>
                </a:cxn>
                <a:cxn ang="0">
                  <a:pos x="78" y="2001"/>
                </a:cxn>
                <a:cxn ang="0">
                  <a:pos x="159" y="2010"/>
                </a:cxn>
                <a:cxn ang="0">
                  <a:pos x="159" y="2010"/>
                </a:cxn>
              </a:cxnLst>
              <a:rect l="0" t="0" r="r" b="b"/>
              <a:pathLst>
                <a:path w="2207" h="2046">
                  <a:moveTo>
                    <a:pt x="159" y="2010"/>
                  </a:moveTo>
                  <a:lnTo>
                    <a:pt x="137" y="280"/>
                  </a:lnTo>
                  <a:lnTo>
                    <a:pt x="1835" y="242"/>
                  </a:lnTo>
                  <a:lnTo>
                    <a:pt x="1987" y="1170"/>
                  </a:lnTo>
                  <a:lnTo>
                    <a:pt x="1894" y="1803"/>
                  </a:lnTo>
                  <a:lnTo>
                    <a:pt x="1894" y="1803"/>
                  </a:lnTo>
                  <a:lnTo>
                    <a:pt x="1895" y="1805"/>
                  </a:lnTo>
                  <a:lnTo>
                    <a:pt x="1899" y="1807"/>
                  </a:lnTo>
                  <a:lnTo>
                    <a:pt x="1903" y="1807"/>
                  </a:lnTo>
                  <a:lnTo>
                    <a:pt x="1909" y="1807"/>
                  </a:lnTo>
                  <a:lnTo>
                    <a:pt x="1915" y="1809"/>
                  </a:lnTo>
                  <a:lnTo>
                    <a:pt x="1920" y="1809"/>
                  </a:lnTo>
                  <a:lnTo>
                    <a:pt x="1926" y="1811"/>
                  </a:lnTo>
                  <a:lnTo>
                    <a:pt x="1934" y="1811"/>
                  </a:lnTo>
                  <a:lnTo>
                    <a:pt x="1939" y="1811"/>
                  </a:lnTo>
                  <a:lnTo>
                    <a:pt x="1945" y="1811"/>
                  </a:lnTo>
                  <a:lnTo>
                    <a:pt x="1951" y="1811"/>
                  </a:lnTo>
                  <a:lnTo>
                    <a:pt x="1954" y="1811"/>
                  </a:lnTo>
                  <a:lnTo>
                    <a:pt x="1958" y="1811"/>
                  </a:lnTo>
                  <a:lnTo>
                    <a:pt x="1960" y="1811"/>
                  </a:lnTo>
                  <a:lnTo>
                    <a:pt x="1962" y="1811"/>
                  </a:lnTo>
                  <a:lnTo>
                    <a:pt x="2002" y="1871"/>
                  </a:lnTo>
                  <a:lnTo>
                    <a:pt x="2008" y="1923"/>
                  </a:lnTo>
                  <a:lnTo>
                    <a:pt x="2089" y="1913"/>
                  </a:lnTo>
                  <a:lnTo>
                    <a:pt x="2139" y="2046"/>
                  </a:lnTo>
                  <a:lnTo>
                    <a:pt x="2200" y="2041"/>
                  </a:lnTo>
                  <a:lnTo>
                    <a:pt x="2207" y="2005"/>
                  </a:lnTo>
                  <a:lnTo>
                    <a:pt x="2183" y="1322"/>
                  </a:lnTo>
                  <a:lnTo>
                    <a:pt x="2160" y="898"/>
                  </a:lnTo>
                  <a:lnTo>
                    <a:pt x="2067" y="384"/>
                  </a:lnTo>
                  <a:lnTo>
                    <a:pt x="1964" y="192"/>
                  </a:lnTo>
                  <a:lnTo>
                    <a:pt x="1789" y="147"/>
                  </a:lnTo>
                  <a:lnTo>
                    <a:pt x="1608" y="86"/>
                  </a:lnTo>
                  <a:lnTo>
                    <a:pt x="1487" y="80"/>
                  </a:lnTo>
                  <a:lnTo>
                    <a:pt x="1355" y="116"/>
                  </a:lnTo>
                  <a:lnTo>
                    <a:pt x="1293" y="97"/>
                  </a:lnTo>
                  <a:lnTo>
                    <a:pt x="1209" y="19"/>
                  </a:lnTo>
                  <a:lnTo>
                    <a:pt x="1133" y="0"/>
                  </a:lnTo>
                  <a:lnTo>
                    <a:pt x="1076" y="46"/>
                  </a:lnTo>
                  <a:lnTo>
                    <a:pt x="1032" y="4"/>
                  </a:lnTo>
                  <a:lnTo>
                    <a:pt x="958" y="0"/>
                  </a:lnTo>
                  <a:lnTo>
                    <a:pt x="905" y="50"/>
                  </a:lnTo>
                  <a:lnTo>
                    <a:pt x="859" y="23"/>
                  </a:lnTo>
                  <a:lnTo>
                    <a:pt x="815" y="36"/>
                  </a:lnTo>
                  <a:lnTo>
                    <a:pt x="787" y="90"/>
                  </a:lnTo>
                  <a:lnTo>
                    <a:pt x="762" y="109"/>
                  </a:lnTo>
                  <a:lnTo>
                    <a:pt x="667" y="82"/>
                  </a:lnTo>
                  <a:lnTo>
                    <a:pt x="562" y="103"/>
                  </a:lnTo>
                  <a:lnTo>
                    <a:pt x="391" y="170"/>
                  </a:lnTo>
                  <a:lnTo>
                    <a:pt x="247" y="200"/>
                  </a:lnTo>
                  <a:lnTo>
                    <a:pt x="64" y="208"/>
                  </a:lnTo>
                  <a:lnTo>
                    <a:pt x="30" y="259"/>
                  </a:lnTo>
                  <a:lnTo>
                    <a:pt x="0" y="592"/>
                  </a:lnTo>
                  <a:lnTo>
                    <a:pt x="5" y="1054"/>
                  </a:lnTo>
                  <a:lnTo>
                    <a:pt x="32" y="1972"/>
                  </a:lnTo>
                  <a:lnTo>
                    <a:pt x="78" y="2001"/>
                  </a:lnTo>
                  <a:lnTo>
                    <a:pt x="159" y="2010"/>
                  </a:lnTo>
                  <a:lnTo>
                    <a:pt x="159" y="201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3" name="Freeform 59"/>
            <p:cNvSpPr>
              <a:spLocks/>
            </p:cNvSpPr>
            <p:nvPr/>
          </p:nvSpPr>
          <p:spPr bwMode="auto">
            <a:xfrm>
              <a:off x="4286248" y="4214818"/>
              <a:ext cx="595313" cy="1539875"/>
            </a:xfrm>
            <a:custGeom>
              <a:avLst/>
              <a:gdLst/>
              <a:ahLst/>
              <a:cxnLst>
                <a:cxn ang="0">
                  <a:pos x="156" y="1942"/>
                </a:cxn>
                <a:cxn ang="0">
                  <a:pos x="110" y="1938"/>
                </a:cxn>
                <a:cxn ang="0">
                  <a:pos x="57" y="1925"/>
                </a:cxn>
                <a:cxn ang="0">
                  <a:pos x="25" y="1894"/>
                </a:cxn>
                <a:cxn ang="0">
                  <a:pos x="23" y="1786"/>
                </a:cxn>
                <a:cxn ang="0">
                  <a:pos x="19" y="1537"/>
                </a:cxn>
                <a:cxn ang="0">
                  <a:pos x="11" y="1259"/>
                </a:cxn>
                <a:cxn ang="0">
                  <a:pos x="6" y="1073"/>
                </a:cxn>
                <a:cxn ang="0">
                  <a:pos x="2" y="976"/>
                </a:cxn>
                <a:cxn ang="0">
                  <a:pos x="0" y="774"/>
                </a:cxn>
                <a:cxn ang="0">
                  <a:pos x="0" y="544"/>
                </a:cxn>
                <a:cxn ang="0">
                  <a:pos x="2" y="369"/>
                </a:cxn>
                <a:cxn ang="0">
                  <a:pos x="8" y="289"/>
                </a:cxn>
                <a:cxn ang="0">
                  <a:pos x="13" y="238"/>
                </a:cxn>
                <a:cxn ang="0">
                  <a:pos x="19" y="210"/>
                </a:cxn>
                <a:cxn ang="0">
                  <a:pos x="21" y="198"/>
                </a:cxn>
                <a:cxn ang="0">
                  <a:pos x="25" y="173"/>
                </a:cxn>
                <a:cxn ang="0">
                  <a:pos x="46" y="141"/>
                </a:cxn>
                <a:cxn ang="0">
                  <a:pos x="97" y="116"/>
                </a:cxn>
                <a:cxn ang="0">
                  <a:pos x="198" y="116"/>
                </a:cxn>
                <a:cxn ang="0">
                  <a:pos x="333" y="99"/>
                </a:cxn>
                <a:cxn ang="0">
                  <a:pos x="458" y="63"/>
                </a:cxn>
                <a:cxn ang="0">
                  <a:pos x="546" y="31"/>
                </a:cxn>
                <a:cxn ang="0">
                  <a:pos x="570" y="21"/>
                </a:cxn>
                <a:cxn ang="0">
                  <a:pos x="595" y="12"/>
                </a:cxn>
                <a:cxn ang="0">
                  <a:pos x="645" y="2"/>
                </a:cxn>
                <a:cxn ang="0">
                  <a:pos x="705" y="4"/>
                </a:cxn>
                <a:cxn ang="0">
                  <a:pos x="749" y="27"/>
                </a:cxn>
                <a:cxn ang="0">
                  <a:pos x="743" y="35"/>
                </a:cxn>
                <a:cxn ang="0">
                  <a:pos x="723" y="25"/>
                </a:cxn>
                <a:cxn ang="0">
                  <a:pos x="675" y="16"/>
                </a:cxn>
                <a:cxn ang="0">
                  <a:pos x="610" y="21"/>
                </a:cxn>
                <a:cxn ang="0">
                  <a:pos x="529" y="56"/>
                </a:cxn>
                <a:cxn ang="0">
                  <a:pos x="420" y="94"/>
                </a:cxn>
                <a:cxn ang="0">
                  <a:pos x="300" y="120"/>
                </a:cxn>
                <a:cxn ang="0">
                  <a:pos x="190" y="135"/>
                </a:cxn>
                <a:cxn ang="0">
                  <a:pos x="114" y="134"/>
                </a:cxn>
                <a:cxn ang="0">
                  <a:pos x="68" y="151"/>
                </a:cxn>
                <a:cxn ang="0">
                  <a:pos x="46" y="191"/>
                </a:cxn>
                <a:cxn ang="0">
                  <a:pos x="36" y="236"/>
                </a:cxn>
                <a:cxn ang="0">
                  <a:pos x="32" y="272"/>
                </a:cxn>
                <a:cxn ang="0">
                  <a:pos x="28" y="318"/>
                </a:cxn>
                <a:cxn ang="0">
                  <a:pos x="25" y="371"/>
                </a:cxn>
                <a:cxn ang="0">
                  <a:pos x="21" y="413"/>
                </a:cxn>
                <a:cxn ang="0">
                  <a:pos x="21" y="428"/>
                </a:cxn>
                <a:cxn ang="0">
                  <a:pos x="17" y="525"/>
                </a:cxn>
                <a:cxn ang="0">
                  <a:pos x="15" y="702"/>
                </a:cxn>
                <a:cxn ang="0">
                  <a:pos x="15" y="898"/>
                </a:cxn>
                <a:cxn ang="0">
                  <a:pos x="25" y="1058"/>
                </a:cxn>
                <a:cxn ang="0">
                  <a:pos x="34" y="1292"/>
                </a:cxn>
                <a:cxn ang="0">
                  <a:pos x="40" y="1575"/>
                </a:cxn>
                <a:cxn ang="0">
                  <a:pos x="46" y="1795"/>
                </a:cxn>
                <a:cxn ang="0">
                  <a:pos x="46" y="1860"/>
                </a:cxn>
                <a:cxn ang="0">
                  <a:pos x="46" y="1877"/>
                </a:cxn>
                <a:cxn ang="0">
                  <a:pos x="51" y="1896"/>
                </a:cxn>
                <a:cxn ang="0">
                  <a:pos x="72" y="1910"/>
                </a:cxn>
                <a:cxn ang="0">
                  <a:pos x="106" y="1915"/>
                </a:cxn>
                <a:cxn ang="0">
                  <a:pos x="135" y="1919"/>
                </a:cxn>
                <a:cxn ang="0">
                  <a:pos x="160" y="1923"/>
                </a:cxn>
                <a:cxn ang="0">
                  <a:pos x="171" y="1942"/>
                </a:cxn>
              </a:cxnLst>
              <a:rect l="0" t="0" r="r" b="b"/>
              <a:pathLst>
                <a:path w="749" h="1942">
                  <a:moveTo>
                    <a:pt x="171" y="1942"/>
                  </a:moveTo>
                  <a:lnTo>
                    <a:pt x="169" y="1942"/>
                  </a:lnTo>
                  <a:lnTo>
                    <a:pt x="165" y="1942"/>
                  </a:lnTo>
                  <a:lnTo>
                    <a:pt x="156" y="1942"/>
                  </a:lnTo>
                  <a:lnTo>
                    <a:pt x="148" y="1942"/>
                  </a:lnTo>
                  <a:lnTo>
                    <a:pt x="135" y="1940"/>
                  </a:lnTo>
                  <a:lnTo>
                    <a:pt x="124" y="1940"/>
                  </a:lnTo>
                  <a:lnTo>
                    <a:pt x="110" y="1938"/>
                  </a:lnTo>
                  <a:lnTo>
                    <a:pt x="97" y="1936"/>
                  </a:lnTo>
                  <a:lnTo>
                    <a:pt x="82" y="1932"/>
                  </a:lnTo>
                  <a:lnTo>
                    <a:pt x="68" y="1929"/>
                  </a:lnTo>
                  <a:lnTo>
                    <a:pt x="57" y="1925"/>
                  </a:lnTo>
                  <a:lnTo>
                    <a:pt x="46" y="1919"/>
                  </a:lnTo>
                  <a:lnTo>
                    <a:pt x="36" y="1911"/>
                  </a:lnTo>
                  <a:lnTo>
                    <a:pt x="28" y="1904"/>
                  </a:lnTo>
                  <a:lnTo>
                    <a:pt x="25" y="1894"/>
                  </a:lnTo>
                  <a:lnTo>
                    <a:pt x="25" y="1883"/>
                  </a:lnTo>
                  <a:lnTo>
                    <a:pt x="25" y="1862"/>
                  </a:lnTo>
                  <a:lnTo>
                    <a:pt x="25" y="1830"/>
                  </a:lnTo>
                  <a:lnTo>
                    <a:pt x="23" y="1786"/>
                  </a:lnTo>
                  <a:lnTo>
                    <a:pt x="23" y="1733"/>
                  </a:lnTo>
                  <a:lnTo>
                    <a:pt x="21" y="1672"/>
                  </a:lnTo>
                  <a:lnTo>
                    <a:pt x="21" y="1607"/>
                  </a:lnTo>
                  <a:lnTo>
                    <a:pt x="19" y="1537"/>
                  </a:lnTo>
                  <a:lnTo>
                    <a:pt x="17" y="1467"/>
                  </a:lnTo>
                  <a:lnTo>
                    <a:pt x="15" y="1394"/>
                  </a:lnTo>
                  <a:lnTo>
                    <a:pt x="13" y="1324"/>
                  </a:lnTo>
                  <a:lnTo>
                    <a:pt x="11" y="1259"/>
                  </a:lnTo>
                  <a:lnTo>
                    <a:pt x="9" y="1200"/>
                  </a:lnTo>
                  <a:lnTo>
                    <a:pt x="8" y="1147"/>
                  </a:lnTo>
                  <a:lnTo>
                    <a:pt x="8" y="1103"/>
                  </a:lnTo>
                  <a:lnTo>
                    <a:pt x="6" y="1073"/>
                  </a:lnTo>
                  <a:lnTo>
                    <a:pt x="6" y="1054"/>
                  </a:lnTo>
                  <a:lnTo>
                    <a:pt x="4" y="1037"/>
                  </a:lnTo>
                  <a:lnTo>
                    <a:pt x="4" y="1010"/>
                  </a:lnTo>
                  <a:lnTo>
                    <a:pt x="2" y="976"/>
                  </a:lnTo>
                  <a:lnTo>
                    <a:pt x="2" y="934"/>
                  </a:lnTo>
                  <a:lnTo>
                    <a:pt x="2" y="885"/>
                  </a:lnTo>
                  <a:lnTo>
                    <a:pt x="0" y="831"/>
                  </a:lnTo>
                  <a:lnTo>
                    <a:pt x="0" y="774"/>
                  </a:lnTo>
                  <a:lnTo>
                    <a:pt x="0" y="717"/>
                  </a:lnTo>
                  <a:lnTo>
                    <a:pt x="0" y="658"/>
                  </a:lnTo>
                  <a:lnTo>
                    <a:pt x="0" y="601"/>
                  </a:lnTo>
                  <a:lnTo>
                    <a:pt x="0" y="544"/>
                  </a:lnTo>
                  <a:lnTo>
                    <a:pt x="0" y="493"/>
                  </a:lnTo>
                  <a:lnTo>
                    <a:pt x="0" y="445"/>
                  </a:lnTo>
                  <a:lnTo>
                    <a:pt x="0" y="404"/>
                  </a:lnTo>
                  <a:lnTo>
                    <a:pt x="2" y="369"/>
                  </a:lnTo>
                  <a:lnTo>
                    <a:pt x="4" y="345"/>
                  </a:lnTo>
                  <a:lnTo>
                    <a:pt x="6" y="326"/>
                  </a:lnTo>
                  <a:lnTo>
                    <a:pt x="8" y="307"/>
                  </a:lnTo>
                  <a:lnTo>
                    <a:pt x="8" y="289"/>
                  </a:lnTo>
                  <a:lnTo>
                    <a:pt x="9" y="276"/>
                  </a:lnTo>
                  <a:lnTo>
                    <a:pt x="11" y="261"/>
                  </a:lnTo>
                  <a:lnTo>
                    <a:pt x="13" y="250"/>
                  </a:lnTo>
                  <a:lnTo>
                    <a:pt x="13" y="238"/>
                  </a:lnTo>
                  <a:lnTo>
                    <a:pt x="17" y="230"/>
                  </a:lnTo>
                  <a:lnTo>
                    <a:pt x="17" y="223"/>
                  </a:lnTo>
                  <a:lnTo>
                    <a:pt x="19" y="215"/>
                  </a:lnTo>
                  <a:lnTo>
                    <a:pt x="19" y="210"/>
                  </a:lnTo>
                  <a:lnTo>
                    <a:pt x="21" y="206"/>
                  </a:lnTo>
                  <a:lnTo>
                    <a:pt x="21" y="200"/>
                  </a:lnTo>
                  <a:lnTo>
                    <a:pt x="23" y="198"/>
                  </a:lnTo>
                  <a:lnTo>
                    <a:pt x="21" y="198"/>
                  </a:lnTo>
                  <a:lnTo>
                    <a:pt x="21" y="194"/>
                  </a:lnTo>
                  <a:lnTo>
                    <a:pt x="23" y="189"/>
                  </a:lnTo>
                  <a:lnTo>
                    <a:pt x="25" y="183"/>
                  </a:lnTo>
                  <a:lnTo>
                    <a:pt x="25" y="173"/>
                  </a:lnTo>
                  <a:lnTo>
                    <a:pt x="28" y="166"/>
                  </a:lnTo>
                  <a:lnTo>
                    <a:pt x="32" y="158"/>
                  </a:lnTo>
                  <a:lnTo>
                    <a:pt x="40" y="149"/>
                  </a:lnTo>
                  <a:lnTo>
                    <a:pt x="46" y="141"/>
                  </a:lnTo>
                  <a:lnTo>
                    <a:pt x="55" y="132"/>
                  </a:lnTo>
                  <a:lnTo>
                    <a:pt x="66" y="126"/>
                  </a:lnTo>
                  <a:lnTo>
                    <a:pt x="82" y="120"/>
                  </a:lnTo>
                  <a:lnTo>
                    <a:pt x="97" y="116"/>
                  </a:lnTo>
                  <a:lnTo>
                    <a:pt x="116" y="113"/>
                  </a:lnTo>
                  <a:lnTo>
                    <a:pt x="139" y="113"/>
                  </a:lnTo>
                  <a:lnTo>
                    <a:pt x="165" y="116"/>
                  </a:lnTo>
                  <a:lnTo>
                    <a:pt x="198" y="116"/>
                  </a:lnTo>
                  <a:lnTo>
                    <a:pt x="230" y="116"/>
                  </a:lnTo>
                  <a:lnTo>
                    <a:pt x="264" y="111"/>
                  </a:lnTo>
                  <a:lnTo>
                    <a:pt x="300" y="105"/>
                  </a:lnTo>
                  <a:lnTo>
                    <a:pt x="333" y="99"/>
                  </a:lnTo>
                  <a:lnTo>
                    <a:pt x="367" y="92"/>
                  </a:lnTo>
                  <a:lnTo>
                    <a:pt x="399" y="82"/>
                  </a:lnTo>
                  <a:lnTo>
                    <a:pt x="430" y="75"/>
                  </a:lnTo>
                  <a:lnTo>
                    <a:pt x="458" y="63"/>
                  </a:lnTo>
                  <a:lnTo>
                    <a:pt x="485" y="54"/>
                  </a:lnTo>
                  <a:lnTo>
                    <a:pt x="508" y="46"/>
                  </a:lnTo>
                  <a:lnTo>
                    <a:pt x="529" y="38"/>
                  </a:lnTo>
                  <a:lnTo>
                    <a:pt x="546" y="31"/>
                  </a:lnTo>
                  <a:lnTo>
                    <a:pt x="557" y="25"/>
                  </a:lnTo>
                  <a:lnTo>
                    <a:pt x="567" y="23"/>
                  </a:lnTo>
                  <a:lnTo>
                    <a:pt x="568" y="21"/>
                  </a:lnTo>
                  <a:lnTo>
                    <a:pt x="570" y="21"/>
                  </a:lnTo>
                  <a:lnTo>
                    <a:pt x="574" y="19"/>
                  </a:lnTo>
                  <a:lnTo>
                    <a:pt x="578" y="18"/>
                  </a:lnTo>
                  <a:lnTo>
                    <a:pt x="587" y="16"/>
                  </a:lnTo>
                  <a:lnTo>
                    <a:pt x="595" y="12"/>
                  </a:lnTo>
                  <a:lnTo>
                    <a:pt x="607" y="10"/>
                  </a:lnTo>
                  <a:lnTo>
                    <a:pt x="618" y="6"/>
                  </a:lnTo>
                  <a:lnTo>
                    <a:pt x="631" y="4"/>
                  </a:lnTo>
                  <a:lnTo>
                    <a:pt x="645" y="2"/>
                  </a:lnTo>
                  <a:lnTo>
                    <a:pt x="660" y="0"/>
                  </a:lnTo>
                  <a:lnTo>
                    <a:pt x="675" y="0"/>
                  </a:lnTo>
                  <a:lnTo>
                    <a:pt x="690" y="2"/>
                  </a:lnTo>
                  <a:lnTo>
                    <a:pt x="705" y="4"/>
                  </a:lnTo>
                  <a:lnTo>
                    <a:pt x="721" y="8"/>
                  </a:lnTo>
                  <a:lnTo>
                    <a:pt x="734" y="14"/>
                  </a:lnTo>
                  <a:lnTo>
                    <a:pt x="749" y="23"/>
                  </a:lnTo>
                  <a:lnTo>
                    <a:pt x="749" y="27"/>
                  </a:lnTo>
                  <a:lnTo>
                    <a:pt x="749" y="31"/>
                  </a:lnTo>
                  <a:lnTo>
                    <a:pt x="747" y="35"/>
                  </a:lnTo>
                  <a:lnTo>
                    <a:pt x="745" y="37"/>
                  </a:lnTo>
                  <a:lnTo>
                    <a:pt x="743" y="35"/>
                  </a:lnTo>
                  <a:lnTo>
                    <a:pt x="742" y="35"/>
                  </a:lnTo>
                  <a:lnTo>
                    <a:pt x="736" y="33"/>
                  </a:lnTo>
                  <a:lnTo>
                    <a:pt x="730" y="29"/>
                  </a:lnTo>
                  <a:lnTo>
                    <a:pt x="723" y="25"/>
                  </a:lnTo>
                  <a:lnTo>
                    <a:pt x="713" y="23"/>
                  </a:lnTo>
                  <a:lnTo>
                    <a:pt x="702" y="19"/>
                  </a:lnTo>
                  <a:lnTo>
                    <a:pt x="690" y="18"/>
                  </a:lnTo>
                  <a:lnTo>
                    <a:pt x="675" y="16"/>
                  </a:lnTo>
                  <a:lnTo>
                    <a:pt x="662" y="16"/>
                  </a:lnTo>
                  <a:lnTo>
                    <a:pt x="645" y="16"/>
                  </a:lnTo>
                  <a:lnTo>
                    <a:pt x="629" y="18"/>
                  </a:lnTo>
                  <a:lnTo>
                    <a:pt x="610" y="21"/>
                  </a:lnTo>
                  <a:lnTo>
                    <a:pt x="591" y="27"/>
                  </a:lnTo>
                  <a:lnTo>
                    <a:pt x="570" y="35"/>
                  </a:lnTo>
                  <a:lnTo>
                    <a:pt x="551" y="46"/>
                  </a:lnTo>
                  <a:lnTo>
                    <a:pt x="529" y="56"/>
                  </a:lnTo>
                  <a:lnTo>
                    <a:pt x="504" y="65"/>
                  </a:lnTo>
                  <a:lnTo>
                    <a:pt x="477" y="75"/>
                  </a:lnTo>
                  <a:lnTo>
                    <a:pt x="451" y="84"/>
                  </a:lnTo>
                  <a:lnTo>
                    <a:pt x="420" y="94"/>
                  </a:lnTo>
                  <a:lnTo>
                    <a:pt x="392" y="101"/>
                  </a:lnTo>
                  <a:lnTo>
                    <a:pt x="361" y="109"/>
                  </a:lnTo>
                  <a:lnTo>
                    <a:pt x="331" y="116"/>
                  </a:lnTo>
                  <a:lnTo>
                    <a:pt x="300" y="120"/>
                  </a:lnTo>
                  <a:lnTo>
                    <a:pt x="272" y="126"/>
                  </a:lnTo>
                  <a:lnTo>
                    <a:pt x="243" y="130"/>
                  </a:lnTo>
                  <a:lnTo>
                    <a:pt x="217" y="134"/>
                  </a:lnTo>
                  <a:lnTo>
                    <a:pt x="190" y="135"/>
                  </a:lnTo>
                  <a:lnTo>
                    <a:pt x="169" y="137"/>
                  </a:lnTo>
                  <a:lnTo>
                    <a:pt x="148" y="135"/>
                  </a:lnTo>
                  <a:lnTo>
                    <a:pt x="131" y="135"/>
                  </a:lnTo>
                  <a:lnTo>
                    <a:pt x="114" y="134"/>
                  </a:lnTo>
                  <a:lnTo>
                    <a:pt x="101" y="135"/>
                  </a:lnTo>
                  <a:lnTo>
                    <a:pt x="87" y="137"/>
                  </a:lnTo>
                  <a:lnTo>
                    <a:pt x="78" y="145"/>
                  </a:lnTo>
                  <a:lnTo>
                    <a:pt x="68" y="151"/>
                  </a:lnTo>
                  <a:lnTo>
                    <a:pt x="63" y="160"/>
                  </a:lnTo>
                  <a:lnTo>
                    <a:pt x="55" y="170"/>
                  </a:lnTo>
                  <a:lnTo>
                    <a:pt x="51" y="181"/>
                  </a:lnTo>
                  <a:lnTo>
                    <a:pt x="46" y="191"/>
                  </a:lnTo>
                  <a:lnTo>
                    <a:pt x="44" y="202"/>
                  </a:lnTo>
                  <a:lnTo>
                    <a:pt x="40" y="213"/>
                  </a:lnTo>
                  <a:lnTo>
                    <a:pt x="40" y="225"/>
                  </a:lnTo>
                  <a:lnTo>
                    <a:pt x="36" y="236"/>
                  </a:lnTo>
                  <a:lnTo>
                    <a:pt x="36" y="246"/>
                  </a:lnTo>
                  <a:lnTo>
                    <a:pt x="36" y="255"/>
                  </a:lnTo>
                  <a:lnTo>
                    <a:pt x="34" y="265"/>
                  </a:lnTo>
                  <a:lnTo>
                    <a:pt x="32" y="272"/>
                  </a:lnTo>
                  <a:lnTo>
                    <a:pt x="32" y="282"/>
                  </a:lnTo>
                  <a:lnTo>
                    <a:pt x="30" y="293"/>
                  </a:lnTo>
                  <a:lnTo>
                    <a:pt x="30" y="307"/>
                  </a:lnTo>
                  <a:lnTo>
                    <a:pt x="28" y="318"/>
                  </a:lnTo>
                  <a:lnTo>
                    <a:pt x="28" y="331"/>
                  </a:lnTo>
                  <a:lnTo>
                    <a:pt x="27" y="345"/>
                  </a:lnTo>
                  <a:lnTo>
                    <a:pt x="25" y="360"/>
                  </a:lnTo>
                  <a:lnTo>
                    <a:pt x="25" y="371"/>
                  </a:lnTo>
                  <a:lnTo>
                    <a:pt x="23" y="385"/>
                  </a:lnTo>
                  <a:lnTo>
                    <a:pt x="23" y="394"/>
                  </a:lnTo>
                  <a:lnTo>
                    <a:pt x="21" y="405"/>
                  </a:lnTo>
                  <a:lnTo>
                    <a:pt x="21" y="413"/>
                  </a:lnTo>
                  <a:lnTo>
                    <a:pt x="21" y="419"/>
                  </a:lnTo>
                  <a:lnTo>
                    <a:pt x="21" y="423"/>
                  </a:lnTo>
                  <a:lnTo>
                    <a:pt x="21" y="424"/>
                  </a:lnTo>
                  <a:lnTo>
                    <a:pt x="21" y="428"/>
                  </a:lnTo>
                  <a:lnTo>
                    <a:pt x="19" y="442"/>
                  </a:lnTo>
                  <a:lnTo>
                    <a:pt x="19" y="464"/>
                  </a:lnTo>
                  <a:lnTo>
                    <a:pt x="19" y="491"/>
                  </a:lnTo>
                  <a:lnTo>
                    <a:pt x="17" y="525"/>
                  </a:lnTo>
                  <a:lnTo>
                    <a:pt x="17" y="565"/>
                  </a:lnTo>
                  <a:lnTo>
                    <a:pt x="15" y="609"/>
                  </a:lnTo>
                  <a:lnTo>
                    <a:pt x="15" y="655"/>
                  </a:lnTo>
                  <a:lnTo>
                    <a:pt x="15" y="702"/>
                  </a:lnTo>
                  <a:lnTo>
                    <a:pt x="13" y="752"/>
                  </a:lnTo>
                  <a:lnTo>
                    <a:pt x="13" y="801"/>
                  </a:lnTo>
                  <a:lnTo>
                    <a:pt x="15" y="850"/>
                  </a:lnTo>
                  <a:lnTo>
                    <a:pt x="15" y="898"/>
                  </a:lnTo>
                  <a:lnTo>
                    <a:pt x="17" y="942"/>
                  </a:lnTo>
                  <a:lnTo>
                    <a:pt x="19" y="984"/>
                  </a:lnTo>
                  <a:lnTo>
                    <a:pt x="23" y="1020"/>
                  </a:lnTo>
                  <a:lnTo>
                    <a:pt x="25" y="1058"/>
                  </a:lnTo>
                  <a:lnTo>
                    <a:pt x="27" y="1107"/>
                  </a:lnTo>
                  <a:lnTo>
                    <a:pt x="28" y="1162"/>
                  </a:lnTo>
                  <a:lnTo>
                    <a:pt x="32" y="1225"/>
                  </a:lnTo>
                  <a:lnTo>
                    <a:pt x="34" y="1292"/>
                  </a:lnTo>
                  <a:lnTo>
                    <a:pt x="36" y="1362"/>
                  </a:lnTo>
                  <a:lnTo>
                    <a:pt x="38" y="1434"/>
                  </a:lnTo>
                  <a:lnTo>
                    <a:pt x="40" y="1506"/>
                  </a:lnTo>
                  <a:lnTo>
                    <a:pt x="40" y="1575"/>
                  </a:lnTo>
                  <a:lnTo>
                    <a:pt x="42" y="1640"/>
                  </a:lnTo>
                  <a:lnTo>
                    <a:pt x="42" y="1698"/>
                  </a:lnTo>
                  <a:lnTo>
                    <a:pt x="44" y="1752"/>
                  </a:lnTo>
                  <a:lnTo>
                    <a:pt x="46" y="1795"/>
                  </a:lnTo>
                  <a:lnTo>
                    <a:pt x="46" y="1830"/>
                  </a:lnTo>
                  <a:lnTo>
                    <a:pt x="46" y="1851"/>
                  </a:lnTo>
                  <a:lnTo>
                    <a:pt x="46" y="1858"/>
                  </a:lnTo>
                  <a:lnTo>
                    <a:pt x="46" y="1860"/>
                  </a:lnTo>
                  <a:lnTo>
                    <a:pt x="46" y="1866"/>
                  </a:lnTo>
                  <a:lnTo>
                    <a:pt x="46" y="1868"/>
                  </a:lnTo>
                  <a:lnTo>
                    <a:pt x="46" y="1872"/>
                  </a:lnTo>
                  <a:lnTo>
                    <a:pt x="46" y="1877"/>
                  </a:lnTo>
                  <a:lnTo>
                    <a:pt x="46" y="1883"/>
                  </a:lnTo>
                  <a:lnTo>
                    <a:pt x="47" y="1887"/>
                  </a:lnTo>
                  <a:lnTo>
                    <a:pt x="49" y="1891"/>
                  </a:lnTo>
                  <a:lnTo>
                    <a:pt x="51" y="1896"/>
                  </a:lnTo>
                  <a:lnTo>
                    <a:pt x="57" y="1900"/>
                  </a:lnTo>
                  <a:lnTo>
                    <a:pt x="61" y="1904"/>
                  </a:lnTo>
                  <a:lnTo>
                    <a:pt x="66" y="1908"/>
                  </a:lnTo>
                  <a:lnTo>
                    <a:pt x="72" y="1910"/>
                  </a:lnTo>
                  <a:lnTo>
                    <a:pt x="82" y="1911"/>
                  </a:lnTo>
                  <a:lnTo>
                    <a:pt x="89" y="1913"/>
                  </a:lnTo>
                  <a:lnTo>
                    <a:pt x="97" y="1915"/>
                  </a:lnTo>
                  <a:lnTo>
                    <a:pt x="106" y="1915"/>
                  </a:lnTo>
                  <a:lnTo>
                    <a:pt x="114" y="1917"/>
                  </a:lnTo>
                  <a:lnTo>
                    <a:pt x="122" y="1917"/>
                  </a:lnTo>
                  <a:lnTo>
                    <a:pt x="129" y="1919"/>
                  </a:lnTo>
                  <a:lnTo>
                    <a:pt x="135" y="1919"/>
                  </a:lnTo>
                  <a:lnTo>
                    <a:pt x="143" y="1921"/>
                  </a:lnTo>
                  <a:lnTo>
                    <a:pt x="148" y="1921"/>
                  </a:lnTo>
                  <a:lnTo>
                    <a:pt x="154" y="1923"/>
                  </a:lnTo>
                  <a:lnTo>
                    <a:pt x="160" y="1923"/>
                  </a:lnTo>
                  <a:lnTo>
                    <a:pt x="163" y="1925"/>
                  </a:lnTo>
                  <a:lnTo>
                    <a:pt x="169" y="1925"/>
                  </a:lnTo>
                  <a:lnTo>
                    <a:pt x="171" y="1925"/>
                  </a:lnTo>
                  <a:lnTo>
                    <a:pt x="171" y="1942"/>
                  </a:lnTo>
                  <a:lnTo>
                    <a:pt x="171" y="19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4" name="Freeform 60"/>
            <p:cNvSpPr>
              <a:spLocks/>
            </p:cNvSpPr>
            <p:nvPr/>
          </p:nvSpPr>
          <p:spPr bwMode="auto">
            <a:xfrm>
              <a:off x="4378323" y="5588005"/>
              <a:ext cx="168275" cy="233363"/>
            </a:xfrm>
            <a:custGeom>
              <a:avLst/>
              <a:gdLst/>
              <a:ahLst/>
              <a:cxnLst>
                <a:cxn ang="0">
                  <a:pos x="46" y="226"/>
                </a:cxn>
                <a:cxn ang="0">
                  <a:pos x="13" y="87"/>
                </a:cxn>
                <a:cxn ang="0">
                  <a:pos x="0" y="0"/>
                </a:cxn>
                <a:cxn ang="0">
                  <a:pos x="175" y="74"/>
                </a:cxn>
                <a:cxn ang="0">
                  <a:pos x="213" y="295"/>
                </a:cxn>
                <a:cxn ang="0">
                  <a:pos x="46" y="226"/>
                </a:cxn>
                <a:cxn ang="0">
                  <a:pos x="46" y="226"/>
                </a:cxn>
              </a:cxnLst>
              <a:rect l="0" t="0" r="r" b="b"/>
              <a:pathLst>
                <a:path w="213" h="295">
                  <a:moveTo>
                    <a:pt x="46" y="226"/>
                  </a:moveTo>
                  <a:lnTo>
                    <a:pt x="13" y="87"/>
                  </a:lnTo>
                  <a:lnTo>
                    <a:pt x="0" y="0"/>
                  </a:lnTo>
                  <a:lnTo>
                    <a:pt x="175" y="74"/>
                  </a:lnTo>
                  <a:lnTo>
                    <a:pt x="213" y="295"/>
                  </a:lnTo>
                  <a:lnTo>
                    <a:pt x="46" y="226"/>
                  </a:lnTo>
                  <a:lnTo>
                    <a:pt x="46" y="226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5" name="Freeform 61"/>
            <p:cNvSpPr>
              <a:spLocks/>
            </p:cNvSpPr>
            <p:nvPr/>
          </p:nvSpPr>
          <p:spPr bwMode="auto">
            <a:xfrm>
              <a:off x="4381498" y="5561018"/>
              <a:ext cx="163513" cy="825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5" y="74"/>
                </a:cxn>
                <a:cxn ang="0">
                  <a:pos x="165" y="104"/>
                </a:cxn>
                <a:cxn ang="0">
                  <a:pos x="0" y="4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5" h="104">
                  <a:moveTo>
                    <a:pt x="13" y="0"/>
                  </a:moveTo>
                  <a:lnTo>
                    <a:pt x="205" y="74"/>
                  </a:lnTo>
                  <a:lnTo>
                    <a:pt x="165" y="104"/>
                  </a:lnTo>
                  <a:lnTo>
                    <a:pt x="0" y="4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6" name="Freeform 62"/>
            <p:cNvSpPr>
              <a:spLocks/>
            </p:cNvSpPr>
            <p:nvPr/>
          </p:nvSpPr>
          <p:spPr bwMode="auto">
            <a:xfrm>
              <a:off x="4619623" y="5313368"/>
              <a:ext cx="96837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203"/>
                </a:cxn>
                <a:cxn ang="0">
                  <a:pos x="162" y="270"/>
                </a:cxn>
                <a:cxn ang="0">
                  <a:pos x="344" y="317"/>
                </a:cxn>
                <a:cxn ang="0">
                  <a:pos x="875" y="336"/>
                </a:cxn>
                <a:cxn ang="0">
                  <a:pos x="1097" y="291"/>
                </a:cxn>
                <a:cxn ang="0">
                  <a:pos x="1208" y="247"/>
                </a:cxn>
                <a:cxn ang="0">
                  <a:pos x="1221" y="121"/>
                </a:cxn>
                <a:cxn ang="0">
                  <a:pos x="1107" y="173"/>
                </a:cxn>
                <a:cxn ang="0">
                  <a:pos x="993" y="205"/>
                </a:cxn>
                <a:cxn ang="0">
                  <a:pos x="704" y="232"/>
                </a:cxn>
                <a:cxn ang="0">
                  <a:pos x="403" y="213"/>
                </a:cxn>
                <a:cxn ang="0">
                  <a:pos x="209" y="161"/>
                </a:cxn>
                <a:cxn ang="0">
                  <a:pos x="42" y="4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21" h="336">
                  <a:moveTo>
                    <a:pt x="0" y="0"/>
                  </a:moveTo>
                  <a:lnTo>
                    <a:pt x="51" y="203"/>
                  </a:lnTo>
                  <a:lnTo>
                    <a:pt x="162" y="270"/>
                  </a:lnTo>
                  <a:lnTo>
                    <a:pt x="344" y="317"/>
                  </a:lnTo>
                  <a:lnTo>
                    <a:pt x="875" y="336"/>
                  </a:lnTo>
                  <a:lnTo>
                    <a:pt x="1097" y="291"/>
                  </a:lnTo>
                  <a:lnTo>
                    <a:pt x="1208" y="247"/>
                  </a:lnTo>
                  <a:lnTo>
                    <a:pt x="1221" y="121"/>
                  </a:lnTo>
                  <a:lnTo>
                    <a:pt x="1107" y="173"/>
                  </a:lnTo>
                  <a:lnTo>
                    <a:pt x="993" y="205"/>
                  </a:lnTo>
                  <a:lnTo>
                    <a:pt x="704" y="232"/>
                  </a:lnTo>
                  <a:lnTo>
                    <a:pt x="403" y="213"/>
                  </a:lnTo>
                  <a:lnTo>
                    <a:pt x="209" y="161"/>
                  </a:lnTo>
                  <a:lnTo>
                    <a:pt x="42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7" name="Freeform 63"/>
            <p:cNvSpPr>
              <a:spLocks/>
            </p:cNvSpPr>
            <p:nvPr/>
          </p:nvSpPr>
          <p:spPr bwMode="auto">
            <a:xfrm>
              <a:off x="4619623" y="5302255"/>
              <a:ext cx="969963" cy="2000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72" y="69"/>
                </a:cxn>
                <a:cxn ang="0">
                  <a:pos x="114" y="101"/>
                </a:cxn>
                <a:cxn ang="0">
                  <a:pos x="162" y="135"/>
                </a:cxn>
                <a:cxn ang="0">
                  <a:pos x="217" y="166"/>
                </a:cxn>
                <a:cxn ang="0">
                  <a:pos x="274" y="189"/>
                </a:cxn>
                <a:cxn ang="0">
                  <a:pos x="333" y="204"/>
                </a:cxn>
                <a:cxn ang="0">
                  <a:pos x="405" y="215"/>
                </a:cxn>
                <a:cxn ang="0">
                  <a:pos x="489" y="225"/>
                </a:cxn>
                <a:cxn ang="0">
                  <a:pos x="584" y="232"/>
                </a:cxn>
                <a:cxn ang="0">
                  <a:pos x="685" y="234"/>
                </a:cxn>
                <a:cxn ang="0">
                  <a:pos x="793" y="231"/>
                </a:cxn>
                <a:cxn ang="0">
                  <a:pos x="905" y="221"/>
                </a:cxn>
                <a:cxn ang="0">
                  <a:pos x="1021" y="202"/>
                </a:cxn>
                <a:cxn ang="0">
                  <a:pos x="1080" y="189"/>
                </a:cxn>
                <a:cxn ang="0">
                  <a:pos x="1092" y="185"/>
                </a:cxn>
                <a:cxn ang="0">
                  <a:pos x="1107" y="177"/>
                </a:cxn>
                <a:cxn ang="0">
                  <a:pos x="1130" y="170"/>
                </a:cxn>
                <a:cxn ang="0">
                  <a:pos x="1153" y="160"/>
                </a:cxn>
                <a:cxn ang="0">
                  <a:pos x="1175" y="149"/>
                </a:cxn>
                <a:cxn ang="0">
                  <a:pos x="1194" y="139"/>
                </a:cxn>
                <a:cxn ang="0">
                  <a:pos x="1211" y="130"/>
                </a:cxn>
                <a:cxn ang="0">
                  <a:pos x="1221" y="126"/>
                </a:cxn>
                <a:cxn ang="0">
                  <a:pos x="1223" y="130"/>
                </a:cxn>
                <a:cxn ang="0">
                  <a:pos x="1219" y="139"/>
                </a:cxn>
                <a:cxn ang="0">
                  <a:pos x="1215" y="147"/>
                </a:cxn>
                <a:cxn ang="0">
                  <a:pos x="1213" y="149"/>
                </a:cxn>
                <a:cxn ang="0">
                  <a:pos x="1204" y="153"/>
                </a:cxn>
                <a:cxn ang="0">
                  <a:pos x="1189" y="160"/>
                </a:cxn>
                <a:cxn ang="0">
                  <a:pos x="1166" y="170"/>
                </a:cxn>
                <a:cxn ang="0">
                  <a:pos x="1139" y="181"/>
                </a:cxn>
                <a:cxn ang="0">
                  <a:pos x="1109" y="192"/>
                </a:cxn>
                <a:cxn ang="0">
                  <a:pos x="1076" y="204"/>
                </a:cxn>
                <a:cxn ang="0">
                  <a:pos x="1046" y="213"/>
                </a:cxn>
                <a:cxn ang="0">
                  <a:pos x="1012" y="221"/>
                </a:cxn>
                <a:cxn ang="0">
                  <a:pos x="970" y="229"/>
                </a:cxn>
                <a:cxn ang="0">
                  <a:pos x="915" y="236"/>
                </a:cxn>
                <a:cxn ang="0">
                  <a:pos x="850" y="244"/>
                </a:cxn>
                <a:cxn ang="0">
                  <a:pos x="776" y="250"/>
                </a:cxn>
                <a:cxn ang="0">
                  <a:pos x="696" y="251"/>
                </a:cxn>
                <a:cxn ang="0">
                  <a:pos x="614" y="250"/>
                </a:cxn>
                <a:cxn ang="0">
                  <a:pos x="529" y="246"/>
                </a:cxn>
                <a:cxn ang="0">
                  <a:pos x="481" y="240"/>
                </a:cxn>
                <a:cxn ang="0">
                  <a:pos x="457" y="240"/>
                </a:cxn>
                <a:cxn ang="0">
                  <a:pos x="409" y="234"/>
                </a:cxn>
                <a:cxn ang="0">
                  <a:pos x="348" y="223"/>
                </a:cxn>
                <a:cxn ang="0">
                  <a:pos x="274" y="204"/>
                </a:cxn>
                <a:cxn ang="0">
                  <a:pos x="194" y="172"/>
                </a:cxn>
                <a:cxn ang="0">
                  <a:pos x="114" y="128"/>
                </a:cxn>
                <a:cxn ang="0">
                  <a:pos x="38" y="65"/>
                </a:cxn>
                <a:cxn ang="0">
                  <a:pos x="0" y="0"/>
                </a:cxn>
              </a:cxnLst>
              <a:rect l="0" t="0" r="r" b="b"/>
              <a:pathLst>
                <a:path w="1223" h="251">
                  <a:moveTo>
                    <a:pt x="0" y="0"/>
                  </a:moveTo>
                  <a:lnTo>
                    <a:pt x="0" y="2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25" y="27"/>
                  </a:lnTo>
                  <a:lnTo>
                    <a:pt x="38" y="38"/>
                  </a:lnTo>
                  <a:lnTo>
                    <a:pt x="53" y="54"/>
                  </a:lnTo>
                  <a:lnTo>
                    <a:pt x="72" y="69"/>
                  </a:lnTo>
                  <a:lnTo>
                    <a:pt x="93" y="86"/>
                  </a:lnTo>
                  <a:lnTo>
                    <a:pt x="114" y="101"/>
                  </a:lnTo>
                  <a:lnTo>
                    <a:pt x="137" y="118"/>
                  </a:lnTo>
                  <a:lnTo>
                    <a:pt x="162" y="135"/>
                  </a:lnTo>
                  <a:lnTo>
                    <a:pt x="188" y="151"/>
                  </a:lnTo>
                  <a:lnTo>
                    <a:pt x="217" y="166"/>
                  </a:lnTo>
                  <a:lnTo>
                    <a:pt x="245" y="179"/>
                  </a:lnTo>
                  <a:lnTo>
                    <a:pt x="274" y="189"/>
                  </a:lnTo>
                  <a:lnTo>
                    <a:pt x="303" y="198"/>
                  </a:lnTo>
                  <a:lnTo>
                    <a:pt x="333" y="204"/>
                  </a:lnTo>
                  <a:lnTo>
                    <a:pt x="369" y="210"/>
                  </a:lnTo>
                  <a:lnTo>
                    <a:pt x="405" y="215"/>
                  </a:lnTo>
                  <a:lnTo>
                    <a:pt x="447" y="221"/>
                  </a:lnTo>
                  <a:lnTo>
                    <a:pt x="489" y="225"/>
                  </a:lnTo>
                  <a:lnTo>
                    <a:pt x="534" y="229"/>
                  </a:lnTo>
                  <a:lnTo>
                    <a:pt x="584" y="232"/>
                  </a:lnTo>
                  <a:lnTo>
                    <a:pt x="633" y="234"/>
                  </a:lnTo>
                  <a:lnTo>
                    <a:pt x="685" y="234"/>
                  </a:lnTo>
                  <a:lnTo>
                    <a:pt x="738" y="232"/>
                  </a:lnTo>
                  <a:lnTo>
                    <a:pt x="793" y="231"/>
                  </a:lnTo>
                  <a:lnTo>
                    <a:pt x="850" y="227"/>
                  </a:lnTo>
                  <a:lnTo>
                    <a:pt x="905" y="221"/>
                  </a:lnTo>
                  <a:lnTo>
                    <a:pt x="964" y="213"/>
                  </a:lnTo>
                  <a:lnTo>
                    <a:pt x="1021" y="202"/>
                  </a:lnTo>
                  <a:lnTo>
                    <a:pt x="1078" y="191"/>
                  </a:lnTo>
                  <a:lnTo>
                    <a:pt x="1080" y="189"/>
                  </a:lnTo>
                  <a:lnTo>
                    <a:pt x="1086" y="187"/>
                  </a:lnTo>
                  <a:lnTo>
                    <a:pt x="1092" y="185"/>
                  </a:lnTo>
                  <a:lnTo>
                    <a:pt x="1099" y="183"/>
                  </a:lnTo>
                  <a:lnTo>
                    <a:pt x="1107" y="177"/>
                  </a:lnTo>
                  <a:lnTo>
                    <a:pt x="1118" y="173"/>
                  </a:lnTo>
                  <a:lnTo>
                    <a:pt x="1130" y="170"/>
                  </a:lnTo>
                  <a:lnTo>
                    <a:pt x="1141" y="166"/>
                  </a:lnTo>
                  <a:lnTo>
                    <a:pt x="1153" y="160"/>
                  </a:lnTo>
                  <a:lnTo>
                    <a:pt x="1164" y="154"/>
                  </a:lnTo>
                  <a:lnTo>
                    <a:pt x="1175" y="149"/>
                  </a:lnTo>
                  <a:lnTo>
                    <a:pt x="1185" y="145"/>
                  </a:lnTo>
                  <a:lnTo>
                    <a:pt x="1194" y="139"/>
                  </a:lnTo>
                  <a:lnTo>
                    <a:pt x="1204" y="135"/>
                  </a:lnTo>
                  <a:lnTo>
                    <a:pt x="1211" y="130"/>
                  </a:lnTo>
                  <a:lnTo>
                    <a:pt x="1219" y="128"/>
                  </a:lnTo>
                  <a:lnTo>
                    <a:pt x="1221" y="126"/>
                  </a:lnTo>
                  <a:lnTo>
                    <a:pt x="1223" y="128"/>
                  </a:lnTo>
                  <a:lnTo>
                    <a:pt x="1223" y="130"/>
                  </a:lnTo>
                  <a:lnTo>
                    <a:pt x="1221" y="135"/>
                  </a:lnTo>
                  <a:lnTo>
                    <a:pt x="1219" y="139"/>
                  </a:lnTo>
                  <a:lnTo>
                    <a:pt x="1217" y="143"/>
                  </a:lnTo>
                  <a:lnTo>
                    <a:pt x="1215" y="147"/>
                  </a:lnTo>
                  <a:lnTo>
                    <a:pt x="1215" y="149"/>
                  </a:lnTo>
                  <a:lnTo>
                    <a:pt x="1213" y="149"/>
                  </a:lnTo>
                  <a:lnTo>
                    <a:pt x="1210" y="151"/>
                  </a:lnTo>
                  <a:lnTo>
                    <a:pt x="1204" y="153"/>
                  </a:lnTo>
                  <a:lnTo>
                    <a:pt x="1198" y="156"/>
                  </a:lnTo>
                  <a:lnTo>
                    <a:pt x="1189" y="160"/>
                  </a:lnTo>
                  <a:lnTo>
                    <a:pt x="1177" y="164"/>
                  </a:lnTo>
                  <a:lnTo>
                    <a:pt x="1166" y="170"/>
                  </a:lnTo>
                  <a:lnTo>
                    <a:pt x="1153" y="175"/>
                  </a:lnTo>
                  <a:lnTo>
                    <a:pt x="1139" y="181"/>
                  </a:lnTo>
                  <a:lnTo>
                    <a:pt x="1124" y="187"/>
                  </a:lnTo>
                  <a:lnTo>
                    <a:pt x="1109" y="192"/>
                  </a:lnTo>
                  <a:lnTo>
                    <a:pt x="1094" y="198"/>
                  </a:lnTo>
                  <a:lnTo>
                    <a:pt x="1076" y="204"/>
                  </a:lnTo>
                  <a:lnTo>
                    <a:pt x="1061" y="210"/>
                  </a:lnTo>
                  <a:lnTo>
                    <a:pt x="1046" y="213"/>
                  </a:lnTo>
                  <a:lnTo>
                    <a:pt x="1031" y="217"/>
                  </a:lnTo>
                  <a:lnTo>
                    <a:pt x="1012" y="221"/>
                  </a:lnTo>
                  <a:lnTo>
                    <a:pt x="993" y="225"/>
                  </a:lnTo>
                  <a:lnTo>
                    <a:pt x="970" y="229"/>
                  </a:lnTo>
                  <a:lnTo>
                    <a:pt x="943" y="232"/>
                  </a:lnTo>
                  <a:lnTo>
                    <a:pt x="915" y="236"/>
                  </a:lnTo>
                  <a:lnTo>
                    <a:pt x="882" y="240"/>
                  </a:lnTo>
                  <a:lnTo>
                    <a:pt x="850" y="244"/>
                  </a:lnTo>
                  <a:lnTo>
                    <a:pt x="814" y="248"/>
                  </a:lnTo>
                  <a:lnTo>
                    <a:pt x="776" y="250"/>
                  </a:lnTo>
                  <a:lnTo>
                    <a:pt x="738" y="251"/>
                  </a:lnTo>
                  <a:lnTo>
                    <a:pt x="696" y="251"/>
                  </a:lnTo>
                  <a:lnTo>
                    <a:pt x="656" y="251"/>
                  </a:lnTo>
                  <a:lnTo>
                    <a:pt x="614" y="250"/>
                  </a:lnTo>
                  <a:lnTo>
                    <a:pt x="573" y="248"/>
                  </a:lnTo>
                  <a:lnTo>
                    <a:pt x="529" y="246"/>
                  </a:lnTo>
                  <a:lnTo>
                    <a:pt x="485" y="240"/>
                  </a:lnTo>
                  <a:lnTo>
                    <a:pt x="481" y="240"/>
                  </a:lnTo>
                  <a:lnTo>
                    <a:pt x="472" y="240"/>
                  </a:lnTo>
                  <a:lnTo>
                    <a:pt x="457" y="240"/>
                  </a:lnTo>
                  <a:lnTo>
                    <a:pt x="436" y="238"/>
                  </a:lnTo>
                  <a:lnTo>
                    <a:pt x="409" y="234"/>
                  </a:lnTo>
                  <a:lnTo>
                    <a:pt x="380" y="229"/>
                  </a:lnTo>
                  <a:lnTo>
                    <a:pt x="348" y="223"/>
                  </a:lnTo>
                  <a:lnTo>
                    <a:pt x="312" y="215"/>
                  </a:lnTo>
                  <a:lnTo>
                    <a:pt x="274" y="204"/>
                  </a:lnTo>
                  <a:lnTo>
                    <a:pt x="234" y="191"/>
                  </a:lnTo>
                  <a:lnTo>
                    <a:pt x="194" y="172"/>
                  </a:lnTo>
                  <a:lnTo>
                    <a:pt x="154" y="153"/>
                  </a:lnTo>
                  <a:lnTo>
                    <a:pt x="114" y="128"/>
                  </a:lnTo>
                  <a:lnTo>
                    <a:pt x="76" y="99"/>
                  </a:lnTo>
                  <a:lnTo>
                    <a:pt x="38" y="65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8" name="Freeform 64"/>
            <p:cNvSpPr>
              <a:spLocks/>
            </p:cNvSpPr>
            <p:nvPr/>
          </p:nvSpPr>
          <p:spPr bwMode="auto">
            <a:xfrm>
              <a:off x="4340223" y="5040318"/>
              <a:ext cx="315913" cy="492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36"/>
                </a:cxn>
                <a:cxn ang="0">
                  <a:pos x="12" y="275"/>
                </a:cxn>
                <a:cxn ang="0">
                  <a:pos x="0" y="503"/>
                </a:cxn>
                <a:cxn ang="0">
                  <a:pos x="46" y="564"/>
                </a:cxn>
                <a:cxn ang="0">
                  <a:pos x="274" y="619"/>
                </a:cxn>
                <a:cxn ang="0">
                  <a:pos x="398" y="616"/>
                </a:cxn>
                <a:cxn ang="0">
                  <a:pos x="369" y="429"/>
                </a:cxn>
                <a:cxn ang="0">
                  <a:pos x="318" y="237"/>
                </a:cxn>
                <a:cxn ang="0">
                  <a:pos x="255" y="106"/>
                </a:cxn>
                <a:cxn ang="0">
                  <a:pos x="192" y="38"/>
                </a:cxn>
                <a:cxn ang="0">
                  <a:pos x="137" y="9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98" h="619">
                  <a:moveTo>
                    <a:pt x="10" y="0"/>
                  </a:moveTo>
                  <a:lnTo>
                    <a:pt x="8" y="136"/>
                  </a:lnTo>
                  <a:lnTo>
                    <a:pt x="12" y="275"/>
                  </a:lnTo>
                  <a:lnTo>
                    <a:pt x="0" y="503"/>
                  </a:lnTo>
                  <a:lnTo>
                    <a:pt x="46" y="564"/>
                  </a:lnTo>
                  <a:lnTo>
                    <a:pt x="274" y="619"/>
                  </a:lnTo>
                  <a:lnTo>
                    <a:pt x="398" y="616"/>
                  </a:lnTo>
                  <a:lnTo>
                    <a:pt x="369" y="429"/>
                  </a:lnTo>
                  <a:lnTo>
                    <a:pt x="318" y="237"/>
                  </a:lnTo>
                  <a:lnTo>
                    <a:pt x="255" y="106"/>
                  </a:lnTo>
                  <a:lnTo>
                    <a:pt x="192" y="38"/>
                  </a:lnTo>
                  <a:lnTo>
                    <a:pt x="137" y="9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9" name="Freeform 65"/>
            <p:cNvSpPr>
              <a:spLocks/>
            </p:cNvSpPr>
            <p:nvPr/>
          </p:nvSpPr>
          <p:spPr bwMode="auto">
            <a:xfrm>
              <a:off x="4703761" y="5491168"/>
              <a:ext cx="879475" cy="968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3" y="29"/>
                </a:cxn>
                <a:cxn ang="0">
                  <a:pos x="40" y="44"/>
                </a:cxn>
                <a:cxn ang="0">
                  <a:pos x="83" y="61"/>
                </a:cxn>
                <a:cxn ang="0">
                  <a:pos x="146" y="80"/>
                </a:cxn>
                <a:cxn ang="0">
                  <a:pos x="226" y="97"/>
                </a:cxn>
                <a:cxn ang="0">
                  <a:pos x="329" y="109"/>
                </a:cxn>
                <a:cxn ang="0">
                  <a:pos x="454" y="112"/>
                </a:cxn>
                <a:cxn ang="0">
                  <a:pos x="528" y="110"/>
                </a:cxn>
                <a:cxn ang="0">
                  <a:pos x="555" y="114"/>
                </a:cxn>
                <a:cxn ang="0">
                  <a:pos x="601" y="118"/>
                </a:cxn>
                <a:cxn ang="0">
                  <a:pos x="667" y="120"/>
                </a:cxn>
                <a:cxn ang="0">
                  <a:pos x="747" y="118"/>
                </a:cxn>
                <a:cxn ang="0">
                  <a:pos x="838" y="110"/>
                </a:cxn>
                <a:cxn ang="0">
                  <a:pos x="941" y="91"/>
                </a:cxn>
                <a:cxn ang="0">
                  <a:pos x="1049" y="63"/>
                </a:cxn>
                <a:cxn ang="0">
                  <a:pos x="1091" y="31"/>
                </a:cxn>
                <a:cxn ang="0">
                  <a:pos x="1082" y="34"/>
                </a:cxn>
                <a:cxn ang="0">
                  <a:pos x="1049" y="46"/>
                </a:cxn>
                <a:cxn ang="0">
                  <a:pos x="1000" y="61"/>
                </a:cxn>
                <a:cxn ang="0">
                  <a:pos x="931" y="78"/>
                </a:cxn>
                <a:cxn ang="0">
                  <a:pos x="848" y="93"/>
                </a:cxn>
                <a:cxn ang="0">
                  <a:pos x="751" y="103"/>
                </a:cxn>
                <a:cxn ang="0">
                  <a:pos x="639" y="103"/>
                </a:cxn>
                <a:cxn ang="0">
                  <a:pos x="517" y="93"/>
                </a:cxn>
                <a:cxn ang="0">
                  <a:pos x="500" y="95"/>
                </a:cxn>
                <a:cxn ang="0">
                  <a:pos x="452" y="95"/>
                </a:cxn>
                <a:cxn ang="0">
                  <a:pos x="384" y="95"/>
                </a:cxn>
                <a:cxn ang="0">
                  <a:pos x="304" y="91"/>
                </a:cxn>
                <a:cxn ang="0">
                  <a:pos x="218" y="82"/>
                </a:cxn>
                <a:cxn ang="0">
                  <a:pos x="135" y="65"/>
                </a:cxn>
                <a:cxn ang="0">
                  <a:pos x="60" y="38"/>
                </a:cxn>
                <a:cxn ang="0">
                  <a:pos x="5" y="0"/>
                </a:cxn>
                <a:cxn ang="0">
                  <a:pos x="0" y="19"/>
                </a:cxn>
              </a:cxnLst>
              <a:rect l="0" t="0" r="r" b="b"/>
              <a:pathLst>
                <a:path w="1106" h="122">
                  <a:moveTo>
                    <a:pt x="0" y="19"/>
                  </a:moveTo>
                  <a:lnTo>
                    <a:pt x="0" y="19"/>
                  </a:lnTo>
                  <a:lnTo>
                    <a:pt x="5" y="23"/>
                  </a:lnTo>
                  <a:lnTo>
                    <a:pt x="13" y="29"/>
                  </a:lnTo>
                  <a:lnTo>
                    <a:pt x="24" y="36"/>
                  </a:lnTo>
                  <a:lnTo>
                    <a:pt x="40" y="44"/>
                  </a:lnTo>
                  <a:lnTo>
                    <a:pt x="60" y="51"/>
                  </a:lnTo>
                  <a:lnTo>
                    <a:pt x="83" y="61"/>
                  </a:lnTo>
                  <a:lnTo>
                    <a:pt x="114" y="72"/>
                  </a:lnTo>
                  <a:lnTo>
                    <a:pt x="146" y="80"/>
                  </a:lnTo>
                  <a:lnTo>
                    <a:pt x="184" y="89"/>
                  </a:lnTo>
                  <a:lnTo>
                    <a:pt x="226" y="97"/>
                  </a:lnTo>
                  <a:lnTo>
                    <a:pt x="275" y="103"/>
                  </a:lnTo>
                  <a:lnTo>
                    <a:pt x="329" y="109"/>
                  </a:lnTo>
                  <a:lnTo>
                    <a:pt x="388" y="110"/>
                  </a:lnTo>
                  <a:lnTo>
                    <a:pt x="454" y="112"/>
                  </a:lnTo>
                  <a:lnTo>
                    <a:pt x="526" y="110"/>
                  </a:lnTo>
                  <a:lnTo>
                    <a:pt x="528" y="110"/>
                  </a:lnTo>
                  <a:lnTo>
                    <a:pt x="540" y="112"/>
                  </a:lnTo>
                  <a:lnTo>
                    <a:pt x="555" y="114"/>
                  </a:lnTo>
                  <a:lnTo>
                    <a:pt x="576" y="116"/>
                  </a:lnTo>
                  <a:lnTo>
                    <a:pt x="601" y="118"/>
                  </a:lnTo>
                  <a:lnTo>
                    <a:pt x="631" y="120"/>
                  </a:lnTo>
                  <a:lnTo>
                    <a:pt x="667" y="120"/>
                  </a:lnTo>
                  <a:lnTo>
                    <a:pt x="705" y="122"/>
                  </a:lnTo>
                  <a:lnTo>
                    <a:pt x="747" y="118"/>
                  </a:lnTo>
                  <a:lnTo>
                    <a:pt x="791" y="116"/>
                  </a:lnTo>
                  <a:lnTo>
                    <a:pt x="838" y="110"/>
                  </a:lnTo>
                  <a:lnTo>
                    <a:pt x="890" y="103"/>
                  </a:lnTo>
                  <a:lnTo>
                    <a:pt x="941" y="91"/>
                  </a:lnTo>
                  <a:lnTo>
                    <a:pt x="994" y="78"/>
                  </a:lnTo>
                  <a:lnTo>
                    <a:pt x="1049" y="63"/>
                  </a:lnTo>
                  <a:lnTo>
                    <a:pt x="1106" y="42"/>
                  </a:lnTo>
                  <a:lnTo>
                    <a:pt x="1091" y="31"/>
                  </a:lnTo>
                  <a:lnTo>
                    <a:pt x="1089" y="31"/>
                  </a:lnTo>
                  <a:lnTo>
                    <a:pt x="1082" y="34"/>
                  </a:lnTo>
                  <a:lnTo>
                    <a:pt x="1068" y="38"/>
                  </a:lnTo>
                  <a:lnTo>
                    <a:pt x="1049" y="46"/>
                  </a:lnTo>
                  <a:lnTo>
                    <a:pt x="1026" y="51"/>
                  </a:lnTo>
                  <a:lnTo>
                    <a:pt x="1000" y="61"/>
                  </a:lnTo>
                  <a:lnTo>
                    <a:pt x="968" y="69"/>
                  </a:lnTo>
                  <a:lnTo>
                    <a:pt x="931" y="78"/>
                  </a:lnTo>
                  <a:lnTo>
                    <a:pt x="891" y="86"/>
                  </a:lnTo>
                  <a:lnTo>
                    <a:pt x="848" y="93"/>
                  </a:lnTo>
                  <a:lnTo>
                    <a:pt x="800" y="97"/>
                  </a:lnTo>
                  <a:lnTo>
                    <a:pt x="751" y="103"/>
                  </a:lnTo>
                  <a:lnTo>
                    <a:pt x="696" y="103"/>
                  </a:lnTo>
                  <a:lnTo>
                    <a:pt x="639" y="103"/>
                  </a:lnTo>
                  <a:lnTo>
                    <a:pt x="578" y="101"/>
                  </a:lnTo>
                  <a:lnTo>
                    <a:pt x="517" y="93"/>
                  </a:lnTo>
                  <a:lnTo>
                    <a:pt x="511" y="93"/>
                  </a:lnTo>
                  <a:lnTo>
                    <a:pt x="500" y="95"/>
                  </a:lnTo>
                  <a:lnTo>
                    <a:pt x="479" y="95"/>
                  </a:lnTo>
                  <a:lnTo>
                    <a:pt x="452" y="95"/>
                  </a:lnTo>
                  <a:lnTo>
                    <a:pt x="420" y="95"/>
                  </a:lnTo>
                  <a:lnTo>
                    <a:pt x="384" y="95"/>
                  </a:lnTo>
                  <a:lnTo>
                    <a:pt x="346" y="93"/>
                  </a:lnTo>
                  <a:lnTo>
                    <a:pt x="304" y="91"/>
                  </a:lnTo>
                  <a:lnTo>
                    <a:pt x="262" y="88"/>
                  </a:lnTo>
                  <a:lnTo>
                    <a:pt x="218" y="82"/>
                  </a:lnTo>
                  <a:lnTo>
                    <a:pt x="175" y="74"/>
                  </a:lnTo>
                  <a:lnTo>
                    <a:pt x="135" y="65"/>
                  </a:lnTo>
                  <a:lnTo>
                    <a:pt x="95" y="51"/>
                  </a:lnTo>
                  <a:lnTo>
                    <a:pt x="60" y="38"/>
                  </a:lnTo>
                  <a:lnTo>
                    <a:pt x="28" y="19"/>
                  </a:lnTo>
                  <a:lnTo>
                    <a:pt x="5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0" name="Freeform 66"/>
            <p:cNvSpPr>
              <a:spLocks/>
            </p:cNvSpPr>
            <p:nvPr/>
          </p:nvSpPr>
          <p:spPr bwMode="auto">
            <a:xfrm>
              <a:off x="5576886" y="5067305"/>
              <a:ext cx="361950" cy="471488"/>
            </a:xfrm>
            <a:custGeom>
              <a:avLst/>
              <a:gdLst/>
              <a:ahLst/>
              <a:cxnLst>
                <a:cxn ang="0">
                  <a:pos x="298" y="2"/>
                </a:cxn>
                <a:cxn ang="0">
                  <a:pos x="443" y="0"/>
                </a:cxn>
                <a:cxn ang="0">
                  <a:pos x="456" y="274"/>
                </a:cxn>
                <a:cxn ang="0">
                  <a:pos x="443" y="437"/>
                </a:cxn>
                <a:cxn ang="0">
                  <a:pos x="363" y="542"/>
                </a:cxn>
                <a:cxn ang="0">
                  <a:pos x="222" y="593"/>
                </a:cxn>
                <a:cxn ang="0">
                  <a:pos x="59" y="595"/>
                </a:cxn>
                <a:cxn ang="0">
                  <a:pos x="0" y="584"/>
                </a:cxn>
                <a:cxn ang="0">
                  <a:pos x="21" y="405"/>
                </a:cxn>
                <a:cxn ang="0">
                  <a:pos x="78" y="262"/>
                </a:cxn>
                <a:cxn ang="0">
                  <a:pos x="184" y="102"/>
                </a:cxn>
                <a:cxn ang="0">
                  <a:pos x="298" y="2"/>
                </a:cxn>
                <a:cxn ang="0">
                  <a:pos x="298" y="2"/>
                </a:cxn>
              </a:cxnLst>
              <a:rect l="0" t="0" r="r" b="b"/>
              <a:pathLst>
                <a:path w="456" h="595">
                  <a:moveTo>
                    <a:pt x="298" y="2"/>
                  </a:moveTo>
                  <a:lnTo>
                    <a:pt x="443" y="0"/>
                  </a:lnTo>
                  <a:lnTo>
                    <a:pt x="456" y="274"/>
                  </a:lnTo>
                  <a:lnTo>
                    <a:pt x="443" y="437"/>
                  </a:lnTo>
                  <a:lnTo>
                    <a:pt x="363" y="542"/>
                  </a:lnTo>
                  <a:lnTo>
                    <a:pt x="222" y="593"/>
                  </a:lnTo>
                  <a:lnTo>
                    <a:pt x="59" y="595"/>
                  </a:lnTo>
                  <a:lnTo>
                    <a:pt x="0" y="584"/>
                  </a:lnTo>
                  <a:lnTo>
                    <a:pt x="21" y="405"/>
                  </a:lnTo>
                  <a:lnTo>
                    <a:pt x="78" y="262"/>
                  </a:lnTo>
                  <a:lnTo>
                    <a:pt x="184" y="102"/>
                  </a:lnTo>
                  <a:lnTo>
                    <a:pt x="298" y="2"/>
                  </a:lnTo>
                  <a:lnTo>
                    <a:pt x="298" y="2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4" name="Freeform 67"/>
            <p:cNvSpPr>
              <a:spLocks/>
            </p:cNvSpPr>
            <p:nvPr/>
          </p:nvSpPr>
          <p:spPr bwMode="auto">
            <a:xfrm>
              <a:off x="4959348" y="4217993"/>
              <a:ext cx="44450" cy="3333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6" y="34"/>
                </a:cxn>
                <a:cxn ang="0">
                  <a:pos x="8" y="38"/>
                </a:cxn>
                <a:cxn ang="0">
                  <a:pos x="11" y="40"/>
                </a:cxn>
                <a:cxn ang="0">
                  <a:pos x="15" y="42"/>
                </a:cxn>
                <a:cxn ang="0">
                  <a:pos x="19" y="42"/>
                </a:cxn>
                <a:cxn ang="0">
                  <a:pos x="42" y="38"/>
                </a:cxn>
                <a:cxn ang="0">
                  <a:pos x="55" y="21"/>
                </a:cxn>
                <a:cxn ang="0">
                  <a:pos x="34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55" h="42">
                  <a:moveTo>
                    <a:pt x="2" y="2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6" y="34"/>
                  </a:lnTo>
                  <a:lnTo>
                    <a:pt x="8" y="38"/>
                  </a:lnTo>
                  <a:lnTo>
                    <a:pt x="11" y="40"/>
                  </a:lnTo>
                  <a:lnTo>
                    <a:pt x="15" y="42"/>
                  </a:lnTo>
                  <a:lnTo>
                    <a:pt x="19" y="42"/>
                  </a:lnTo>
                  <a:lnTo>
                    <a:pt x="42" y="38"/>
                  </a:lnTo>
                  <a:lnTo>
                    <a:pt x="55" y="21"/>
                  </a:lnTo>
                  <a:lnTo>
                    <a:pt x="34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5" name="Freeform 68"/>
            <p:cNvSpPr>
              <a:spLocks/>
            </p:cNvSpPr>
            <p:nvPr/>
          </p:nvSpPr>
          <p:spPr bwMode="auto">
            <a:xfrm>
              <a:off x="5568948" y="5067305"/>
              <a:ext cx="377825" cy="477838"/>
            </a:xfrm>
            <a:custGeom>
              <a:avLst/>
              <a:gdLst/>
              <a:ahLst/>
              <a:cxnLst>
                <a:cxn ang="0">
                  <a:pos x="291" y="9"/>
                </a:cxn>
                <a:cxn ang="0">
                  <a:pos x="257" y="32"/>
                </a:cxn>
                <a:cxn ang="0">
                  <a:pos x="211" y="74"/>
                </a:cxn>
                <a:cxn ang="0">
                  <a:pos x="158" y="135"/>
                </a:cxn>
                <a:cxn ang="0">
                  <a:pos x="103" y="213"/>
                </a:cxn>
                <a:cxn ang="0">
                  <a:pos x="53" y="315"/>
                </a:cxn>
                <a:cxn ang="0">
                  <a:pos x="17" y="439"/>
                </a:cxn>
                <a:cxn ang="0">
                  <a:pos x="0" y="587"/>
                </a:cxn>
                <a:cxn ang="0">
                  <a:pos x="17" y="591"/>
                </a:cxn>
                <a:cxn ang="0">
                  <a:pos x="65" y="599"/>
                </a:cxn>
                <a:cxn ang="0">
                  <a:pos x="133" y="603"/>
                </a:cxn>
                <a:cxn ang="0">
                  <a:pos x="215" y="601"/>
                </a:cxn>
                <a:cxn ang="0">
                  <a:pos x="297" y="585"/>
                </a:cxn>
                <a:cxn ang="0">
                  <a:pos x="373" y="551"/>
                </a:cxn>
                <a:cxn ang="0">
                  <a:pos x="432" y="496"/>
                </a:cxn>
                <a:cxn ang="0">
                  <a:pos x="466" y="412"/>
                </a:cxn>
                <a:cxn ang="0">
                  <a:pos x="468" y="401"/>
                </a:cxn>
                <a:cxn ang="0">
                  <a:pos x="470" y="369"/>
                </a:cxn>
                <a:cxn ang="0">
                  <a:pos x="472" y="319"/>
                </a:cxn>
                <a:cxn ang="0">
                  <a:pos x="476" y="258"/>
                </a:cxn>
                <a:cxn ang="0">
                  <a:pos x="476" y="192"/>
                </a:cxn>
                <a:cxn ang="0">
                  <a:pos x="474" y="123"/>
                </a:cxn>
                <a:cxn ang="0">
                  <a:pos x="468" y="57"/>
                </a:cxn>
                <a:cxn ang="0">
                  <a:pos x="460" y="0"/>
                </a:cxn>
                <a:cxn ang="0">
                  <a:pos x="445" y="9"/>
                </a:cxn>
                <a:cxn ang="0">
                  <a:pos x="447" y="30"/>
                </a:cxn>
                <a:cxn ang="0">
                  <a:pos x="451" y="70"/>
                </a:cxn>
                <a:cxn ang="0">
                  <a:pos x="457" y="125"/>
                </a:cxn>
                <a:cxn ang="0">
                  <a:pos x="459" y="188"/>
                </a:cxn>
                <a:cxn ang="0">
                  <a:pos x="460" y="256"/>
                </a:cxn>
                <a:cxn ang="0">
                  <a:pos x="457" y="325"/>
                </a:cxn>
                <a:cxn ang="0">
                  <a:pos x="451" y="392"/>
                </a:cxn>
                <a:cxn ang="0">
                  <a:pos x="447" y="426"/>
                </a:cxn>
                <a:cxn ang="0">
                  <a:pos x="440" y="441"/>
                </a:cxn>
                <a:cxn ang="0">
                  <a:pos x="424" y="468"/>
                </a:cxn>
                <a:cxn ang="0">
                  <a:pos x="398" y="502"/>
                </a:cxn>
                <a:cxn ang="0">
                  <a:pos x="354" y="536"/>
                </a:cxn>
                <a:cxn ang="0">
                  <a:pos x="291" y="563"/>
                </a:cxn>
                <a:cxn ang="0">
                  <a:pos x="206" y="582"/>
                </a:cxn>
                <a:cxn ang="0">
                  <a:pos x="95" y="582"/>
                </a:cxn>
                <a:cxn ang="0">
                  <a:pos x="23" y="572"/>
                </a:cxn>
                <a:cxn ang="0">
                  <a:pos x="17" y="547"/>
                </a:cxn>
                <a:cxn ang="0">
                  <a:pos x="19" y="508"/>
                </a:cxn>
                <a:cxn ang="0">
                  <a:pos x="29" y="452"/>
                </a:cxn>
                <a:cxn ang="0">
                  <a:pos x="44" y="390"/>
                </a:cxn>
                <a:cxn ang="0">
                  <a:pos x="67" y="325"/>
                </a:cxn>
                <a:cxn ang="0">
                  <a:pos x="95" y="258"/>
                </a:cxn>
                <a:cxn ang="0">
                  <a:pos x="131" y="198"/>
                </a:cxn>
                <a:cxn ang="0">
                  <a:pos x="173" y="146"/>
                </a:cxn>
                <a:cxn ang="0">
                  <a:pos x="211" y="104"/>
                </a:cxn>
                <a:cxn ang="0">
                  <a:pos x="242" y="70"/>
                </a:cxn>
                <a:cxn ang="0">
                  <a:pos x="266" y="45"/>
                </a:cxn>
                <a:cxn ang="0">
                  <a:pos x="287" y="25"/>
                </a:cxn>
                <a:cxn ang="0">
                  <a:pos x="303" y="11"/>
                </a:cxn>
                <a:cxn ang="0">
                  <a:pos x="299" y="4"/>
                </a:cxn>
              </a:cxnLst>
              <a:rect l="0" t="0" r="r" b="b"/>
              <a:pathLst>
                <a:path w="476" h="603">
                  <a:moveTo>
                    <a:pt x="299" y="4"/>
                  </a:moveTo>
                  <a:lnTo>
                    <a:pt x="291" y="9"/>
                  </a:lnTo>
                  <a:lnTo>
                    <a:pt x="276" y="19"/>
                  </a:lnTo>
                  <a:lnTo>
                    <a:pt x="257" y="32"/>
                  </a:lnTo>
                  <a:lnTo>
                    <a:pt x="236" y="51"/>
                  </a:lnTo>
                  <a:lnTo>
                    <a:pt x="211" y="74"/>
                  </a:lnTo>
                  <a:lnTo>
                    <a:pt x="185" y="101"/>
                  </a:lnTo>
                  <a:lnTo>
                    <a:pt x="158" y="135"/>
                  </a:lnTo>
                  <a:lnTo>
                    <a:pt x="130" y="171"/>
                  </a:lnTo>
                  <a:lnTo>
                    <a:pt x="103" y="213"/>
                  </a:lnTo>
                  <a:lnTo>
                    <a:pt x="76" y="260"/>
                  </a:lnTo>
                  <a:lnTo>
                    <a:pt x="53" y="315"/>
                  </a:lnTo>
                  <a:lnTo>
                    <a:pt x="33" y="372"/>
                  </a:lnTo>
                  <a:lnTo>
                    <a:pt x="17" y="439"/>
                  </a:lnTo>
                  <a:lnTo>
                    <a:pt x="4" y="509"/>
                  </a:lnTo>
                  <a:lnTo>
                    <a:pt x="0" y="587"/>
                  </a:lnTo>
                  <a:lnTo>
                    <a:pt x="4" y="589"/>
                  </a:lnTo>
                  <a:lnTo>
                    <a:pt x="17" y="591"/>
                  </a:lnTo>
                  <a:lnTo>
                    <a:pt x="38" y="595"/>
                  </a:lnTo>
                  <a:lnTo>
                    <a:pt x="65" y="599"/>
                  </a:lnTo>
                  <a:lnTo>
                    <a:pt x="97" y="601"/>
                  </a:lnTo>
                  <a:lnTo>
                    <a:pt x="133" y="603"/>
                  </a:lnTo>
                  <a:lnTo>
                    <a:pt x="173" y="603"/>
                  </a:lnTo>
                  <a:lnTo>
                    <a:pt x="215" y="601"/>
                  </a:lnTo>
                  <a:lnTo>
                    <a:pt x="257" y="595"/>
                  </a:lnTo>
                  <a:lnTo>
                    <a:pt x="297" y="585"/>
                  </a:lnTo>
                  <a:lnTo>
                    <a:pt x="337" y="570"/>
                  </a:lnTo>
                  <a:lnTo>
                    <a:pt x="373" y="551"/>
                  </a:lnTo>
                  <a:lnTo>
                    <a:pt x="405" y="527"/>
                  </a:lnTo>
                  <a:lnTo>
                    <a:pt x="432" y="496"/>
                  </a:lnTo>
                  <a:lnTo>
                    <a:pt x="453" y="458"/>
                  </a:lnTo>
                  <a:lnTo>
                    <a:pt x="466" y="412"/>
                  </a:lnTo>
                  <a:lnTo>
                    <a:pt x="466" y="409"/>
                  </a:lnTo>
                  <a:lnTo>
                    <a:pt x="468" y="401"/>
                  </a:lnTo>
                  <a:lnTo>
                    <a:pt x="468" y="386"/>
                  </a:lnTo>
                  <a:lnTo>
                    <a:pt x="470" y="369"/>
                  </a:lnTo>
                  <a:lnTo>
                    <a:pt x="470" y="344"/>
                  </a:lnTo>
                  <a:lnTo>
                    <a:pt x="472" y="319"/>
                  </a:lnTo>
                  <a:lnTo>
                    <a:pt x="474" y="289"/>
                  </a:lnTo>
                  <a:lnTo>
                    <a:pt x="476" y="258"/>
                  </a:lnTo>
                  <a:lnTo>
                    <a:pt x="476" y="224"/>
                  </a:lnTo>
                  <a:lnTo>
                    <a:pt x="476" y="192"/>
                  </a:lnTo>
                  <a:lnTo>
                    <a:pt x="474" y="156"/>
                  </a:lnTo>
                  <a:lnTo>
                    <a:pt x="474" y="123"/>
                  </a:lnTo>
                  <a:lnTo>
                    <a:pt x="472" y="89"/>
                  </a:lnTo>
                  <a:lnTo>
                    <a:pt x="468" y="57"/>
                  </a:lnTo>
                  <a:lnTo>
                    <a:pt x="464" y="26"/>
                  </a:lnTo>
                  <a:lnTo>
                    <a:pt x="460" y="0"/>
                  </a:lnTo>
                  <a:lnTo>
                    <a:pt x="445" y="7"/>
                  </a:lnTo>
                  <a:lnTo>
                    <a:pt x="445" y="9"/>
                  </a:lnTo>
                  <a:lnTo>
                    <a:pt x="447" y="19"/>
                  </a:lnTo>
                  <a:lnTo>
                    <a:pt x="447" y="30"/>
                  </a:lnTo>
                  <a:lnTo>
                    <a:pt x="451" y="49"/>
                  </a:lnTo>
                  <a:lnTo>
                    <a:pt x="451" y="70"/>
                  </a:lnTo>
                  <a:lnTo>
                    <a:pt x="453" y="97"/>
                  </a:lnTo>
                  <a:lnTo>
                    <a:pt x="457" y="125"/>
                  </a:lnTo>
                  <a:lnTo>
                    <a:pt x="459" y="156"/>
                  </a:lnTo>
                  <a:lnTo>
                    <a:pt x="459" y="188"/>
                  </a:lnTo>
                  <a:lnTo>
                    <a:pt x="460" y="222"/>
                  </a:lnTo>
                  <a:lnTo>
                    <a:pt x="460" y="256"/>
                  </a:lnTo>
                  <a:lnTo>
                    <a:pt x="460" y="291"/>
                  </a:lnTo>
                  <a:lnTo>
                    <a:pt x="457" y="325"/>
                  </a:lnTo>
                  <a:lnTo>
                    <a:pt x="455" y="359"/>
                  </a:lnTo>
                  <a:lnTo>
                    <a:pt x="451" y="392"/>
                  </a:lnTo>
                  <a:lnTo>
                    <a:pt x="447" y="424"/>
                  </a:lnTo>
                  <a:lnTo>
                    <a:pt x="447" y="426"/>
                  </a:lnTo>
                  <a:lnTo>
                    <a:pt x="443" y="431"/>
                  </a:lnTo>
                  <a:lnTo>
                    <a:pt x="440" y="441"/>
                  </a:lnTo>
                  <a:lnTo>
                    <a:pt x="434" y="454"/>
                  </a:lnTo>
                  <a:lnTo>
                    <a:pt x="424" y="468"/>
                  </a:lnTo>
                  <a:lnTo>
                    <a:pt x="413" y="485"/>
                  </a:lnTo>
                  <a:lnTo>
                    <a:pt x="398" y="502"/>
                  </a:lnTo>
                  <a:lnTo>
                    <a:pt x="379" y="519"/>
                  </a:lnTo>
                  <a:lnTo>
                    <a:pt x="354" y="536"/>
                  </a:lnTo>
                  <a:lnTo>
                    <a:pt x="325" y="549"/>
                  </a:lnTo>
                  <a:lnTo>
                    <a:pt x="291" y="563"/>
                  </a:lnTo>
                  <a:lnTo>
                    <a:pt x="251" y="574"/>
                  </a:lnTo>
                  <a:lnTo>
                    <a:pt x="206" y="582"/>
                  </a:lnTo>
                  <a:lnTo>
                    <a:pt x="154" y="584"/>
                  </a:lnTo>
                  <a:lnTo>
                    <a:pt x="95" y="582"/>
                  </a:lnTo>
                  <a:lnTo>
                    <a:pt x="29" y="576"/>
                  </a:lnTo>
                  <a:lnTo>
                    <a:pt x="23" y="572"/>
                  </a:lnTo>
                  <a:lnTo>
                    <a:pt x="19" y="563"/>
                  </a:lnTo>
                  <a:lnTo>
                    <a:pt x="17" y="547"/>
                  </a:lnTo>
                  <a:lnTo>
                    <a:pt x="17" y="530"/>
                  </a:lnTo>
                  <a:lnTo>
                    <a:pt x="19" y="508"/>
                  </a:lnTo>
                  <a:lnTo>
                    <a:pt x="23" y="481"/>
                  </a:lnTo>
                  <a:lnTo>
                    <a:pt x="29" y="452"/>
                  </a:lnTo>
                  <a:lnTo>
                    <a:pt x="34" y="424"/>
                  </a:lnTo>
                  <a:lnTo>
                    <a:pt x="44" y="390"/>
                  </a:lnTo>
                  <a:lnTo>
                    <a:pt x="53" y="357"/>
                  </a:lnTo>
                  <a:lnTo>
                    <a:pt x="67" y="325"/>
                  </a:lnTo>
                  <a:lnTo>
                    <a:pt x="80" y="291"/>
                  </a:lnTo>
                  <a:lnTo>
                    <a:pt x="95" y="258"/>
                  </a:lnTo>
                  <a:lnTo>
                    <a:pt x="112" y="226"/>
                  </a:lnTo>
                  <a:lnTo>
                    <a:pt x="131" y="198"/>
                  </a:lnTo>
                  <a:lnTo>
                    <a:pt x="154" y="171"/>
                  </a:lnTo>
                  <a:lnTo>
                    <a:pt x="173" y="146"/>
                  </a:lnTo>
                  <a:lnTo>
                    <a:pt x="192" y="125"/>
                  </a:lnTo>
                  <a:lnTo>
                    <a:pt x="211" y="104"/>
                  </a:lnTo>
                  <a:lnTo>
                    <a:pt x="227" y="87"/>
                  </a:lnTo>
                  <a:lnTo>
                    <a:pt x="242" y="70"/>
                  </a:lnTo>
                  <a:lnTo>
                    <a:pt x="255" y="57"/>
                  </a:lnTo>
                  <a:lnTo>
                    <a:pt x="266" y="45"/>
                  </a:lnTo>
                  <a:lnTo>
                    <a:pt x="278" y="36"/>
                  </a:lnTo>
                  <a:lnTo>
                    <a:pt x="287" y="25"/>
                  </a:lnTo>
                  <a:lnTo>
                    <a:pt x="295" y="19"/>
                  </a:lnTo>
                  <a:lnTo>
                    <a:pt x="303" y="11"/>
                  </a:lnTo>
                  <a:lnTo>
                    <a:pt x="299" y="4"/>
                  </a:lnTo>
                  <a:lnTo>
                    <a:pt x="29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6" name="Freeform 69"/>
            <p:cNvSpPr>
              <a:spLocks/>
            </p:cNvSpPr>
            <p:nvPr/>
          </p:nvSpPr>
          <p:spPr bwMode="auto">
            <a:xfrm>
              <a:off x="5183186" y="4205293"/>
              <a:ext cx="44450" cy="34925"/>
            </a:xfrm>
            <a:custGeom>
              <a:avLst/>
              <a:gdLst/>
              <a:ahLst/>
              <a:cxnLst>
                <a:cxn ang="0">
                  <a:pos x="57" y="6"/>
                </a:cxn>
                <a:cxn ang="0">
                  <a:pos x="57" y="8"/>
                </a:cxn>
                <a:cxn ang="0">
                  <a:pos x="57" y="11"/>
                </a:cxn>
                <a:cxn ang="0">
                  <a:pos x="57" y="17"/>
                </a:cxn>
                <a:cxn ang="0">
                  <a:pos x="57" y="25"/>
                </a:cxn>
                <a:cxn ang="0">
                  <a:pos x="56" y="30"/>
                </a:cxn>
                <a:cxn ang="0">
                  <a:pos x="54" y="36"/>
                </a:cxn>
                <a:cxn ang="0">
                  <a:pos x="50" y="38"/>
                </a:cxn>
                <a:cxn ang="0">
                  <a:pos x="46" y="42"/>
                </a:cxn>
                <a:cxn ang="0">
                  <a:pos x="42" y="44"/>
                </a:cxn>
                <a:cxn ang="0">
                  <a:pos x="40" y="44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25" y="0"/>
                </a:cxn>
                <a:cxn ang="0">
                  <a:pos x="57" y="6"/>
                </a:cxn>
                <a:cxn ang="0">
                  <a:pos x="57" y="6"/>
                </a:cxn>
              </a:cxnLst>
              <a:rect l="0" t="0" r="r" b="b"/>
              <a:pathLst>
                <a:path w="57" h="44">
                  <a:moveTo>
                    <a:pt x="57" y="6"/>
                  </a:moveTo>
                  <a:lnTo>
                    <a:pt x="57" y="8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7" y="25"/>
                  </a:lnTo>
                  <a:lnTo>
                    <a:pt x="56" y="30"/>
                  </a:lnTo>
                  <a:lnTo>
                    <a:pt x="54" y="36"/>
                  </a:lnTo>
                  <a:lnTo>
                    <a:pt x="50" y="38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16" y="38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57" y="6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7" name="Freeform 70"/>
            <p:cNvSpPr>
              <a:spLocks/>
            </p:cNvSpPr>
            <p:nvPr/>
          </p:nvSpPr>
          <p:spPr bwMode="auto">
            <a:xfrm>
              <a:off x="4330698" y="4362455"/>
              <a:ext cx="363538" cy="657225"/>
            </a:xfrm>
            <a:custGeom>
              <a:avLst/>
              <a:gdLst/>
              <a:ahLst/>
              <a:cxnLst>
                <a:cxn ang="0">
                  <a:pos x="19" y="797"/>
                </a:cxn>
                <a:cxn ang="0">
                  <a:pos x="0" y="549"/>
                </a:cxn>
                <a:cxn ang="0">
                  <a:pos x="9" y="255"/>
                </a:cxn>
                <a:cxn ang="0">
                  <a:pos x="59" y="38"/>
                </a:cxn>
                <a:cxn ang="0">
                  <a:pos x="112" y="0"/>
                </a:cxn>
                <a:cxn ang="0">
                  <a:pos x="456" y="325"/>
                </a:cxn>
                <a:cxn ang="0">
                  <a:pos x="420" y="492"/>
                </a:cxn>
                <a:cxn ang="0">
                  <a:pos x="344" y="650"/>
                </a:cxn>
                <a:cxn ang="0">
                  <a:pos x="228" y="777"/>
                </a:cxn>
                <a:cxn ang="0">
                  <a:pos x="133" y="829"/>
                </a:cxn>
                <a:cxn ang="0">
                  <a:pos x="19" y="797"/>
                </a:cxn>
                <a:cxn ang="0">
                  <a:pos x="19" y="797"/>
                </a:cxn>
              </a:cxnLst>
              <a:rect l="0" t="0" r="r" b="b"/>
              <a:pathLst>
                <a:path w="456" h="829">
                  <a:moveTo>
                    <a:pt x="19" y="797"/>
                  </a:moveTo>
                  <a:lnTo>
                    <a:pt x="0" y="549"/>
                  </a:lnTo>
                  <a:lnTo>
                    <a:pt x="9" y="255"/>
                  </a:lnTo>
                  <a:lnTo>
                    <a:pt x="59" y="38"/>
                  </a:lnTo>
                  <a:lnTo>
                    <a:pt x="112" y="0"/>
                  </a:lnTo>
                  <a:lnTo>
                    <a:pt x="456" y="325"/>
                  </a:lnTo>
                  <a:lnTo>
                    <a:pt x="420" y="492"/>
                  </a:lnTo>
                  <a:lnTo>
                    <a:pt x="344" y="650"/>
                  </a:lnTo>
                  <a:lnTo>
                    <a:pt x="228" y="777"/>
                  </a:lnTo>
                  <a:lnTo>
                    <a:pt x="133" y="829"/>
                  </a:lnTo>
                  <a:lnTo>
                    <a:pt x="19" y="797"/>
                  </a:lnTo>
                  <a:lnTo>
                    <a:pt x="19" y="797"/>
                  </a:lnTo>
                  <a:close/>
                </a:path>
              </a:pathLst>
            </a:custGeom>
            <a:solidFill>
              <a:srgbClr val="6666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3" name="Freeform 71"/>
            <p:cNvSpPr>
              <a:spLocks/>
            </p:cNvSpPr>
            <p:nvPr/>
          </p:nvSpPr>
          <p:spPr bwMode="auto">
            <a:xfrm>
              <a:off x="5795961" y="5037143"/>
              <a:ext cx="152400" cy="412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8" y="7"/>
                </a:cxn>
                <a:cxn ang="0">
                  <a:pos x="6" y="9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4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8"/>
                </a:cxn>
                <a:cxn ang="0">
                  <a:pos x="18" y="40"/>
                </a:cxn>
                <a:cxn ang="0">
                  <a:pos x="25" y="42"/>
                </a:cxn>
                <a:cxn ang="0">
                  <a:pos x="35" y="43"/>
                </a:cxn>
                <a:cxn ang="0">
                  <a:pos x="44" y="45"/>
                </a:cxn>
                <a:cxn ang="0">
                  <a:pos x="56" y="47"/>
                </a:cxn>
                <a:cxn ang="0">
                  <a:pos x="69" y="49"/>
                </a:cxn>
                <a:cxn ang="0">
                  <a:pos x="82" y="49"/>
                </a:cxn>
                <a:cxn ang="0">
                  <a:pos x="96" y="49"/>
                </a:cxn>
                <a:cxn ang="0">
                  <a:pos x="111" y="51"/>
                </a:cxn>
                <a:cxn ang="0">
                  <a:pos x="124" y="49"/>
                </a:cxn>
                <a:cxn ang="0">
                  <a:pos x="137" y="49"/>
                </a:cxn>
                <a:cxn ang="0">
                  <a:pos x="149" y="45"/>
                </a:cxn>
                <a:cxn ang="0">
                  <a:pos x="162" y="45"/>
                </a:cxn>
                <a:cxn ang="0">
                  <a:pos x="170" y="42"/>
                </a:cxn>
                <a:cxn ang="0">
                  <a:pos x="179" y="38"/>
                </a:cxn>
                <a:cxn ang="0">
                  <a:pos x="185" y="32"/>
                </a:cxn>
                <a:cxn ang="0">
                  <a:pos x="191" y="28"/>
                </a:cxn>
                <a:cxn ang="0">
                  <a:pos x="191" y="23"/>
                </a:cxn>
                <a:cxn ang="0">
                  <a:pos x="193" y="17"/>
                </a:cxn>
                <a:cxn ang="0">
                  <a:pos x="193" y="13"/>
                </a:cxn>
                <a:cxn ang="0">
                  <a:pos x="193" y="9"/>
                </a:cxn>
                <a:cxn ang="0">
                  <a:pos x="193" y="5"/>
                </a:cxn>
                <a:cxn ang="0">
                  <a:pos x="191" y="2"/>
                </a:cxn>
                <a:cxn ang="0">
                  <a:pos x="185" y="0"/>
                </a:cxn>
                <a:cxn ang="0">
                  <a:pos x="183" y="0"/>
                </a:cxn>
                <a:cxn ang="0">
                  <a:pos x="10" y="7"/>
                </a:cxn>
                <a:cxn ang="0">
                  <a:pos x="10" y="7"/>
                </a:cxn>
              </a:cxnLst>
              <a:rect l="0" t="0" r="r" b="b"/>
              <a:pathLst>
                <a:path w="193" h="51">
                  <a:moveTo>
                    <a:pt x="10" y="7"/>
                  </a:moveTo>
                  <a:lnTo>
                    <a:pt x="8" y="7"/>
                  </a:lnTo>
                  <a:lnTo>
                    <a:pt x="6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8" y="40"/>
                  </a:lnTo>
                  <a:lnTo>
                    <a:pt x="25" y="42"/>
                  </a:lnTo>
                  <a:lnTo>
                    <a:pt x="35" y="43"/>
                  </a:lnTo>
                  <a:lnTo>
                    <a:pt x="44" y="45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49"/>
                  </a:lnTo>
                  <a:lnTo>
                    <a:pt x="96" y="49"/>
                  </a:lnTo>
                  <a:lnTo>
                    <a:pt x="111" y="51"/>
                  </a:lnTo>
                  <a:lnTo>
                    <a:pt x="124" y="49"/>
                  </a:lnTo>
                  <a:lnTo>
                    <a:pt x="137" y="49"/>
                  </a:lnTo>
                  <a:lnTo>
                    <a:pt x="149" y="45"/>
                  </a:lnTo>
                  <a:lnTo>
                    <a:pt x="162" y="45"/>
                  </a:lnTo>
                  <a:lnTo>
                    <a:pt x="170" y="42"/>
                  </a:lnTo>
                  <a:lnTo>
                    <a:pt x="179" y="38"/>
                  </a:lnTo>
                  <a:lnTo>
                    <a:pt x="185" y="32"/>
                  </a:lnTo>
                  <a:lnTo>
                    <a:pt x="191" y="28"/>
                  </a:lnTo>
                  <a:lnTo>
                    <a:pt x="191" y="23"/>
                  </a:lnTo>
                  <a:lnTo>
                    <a:pt x="193" y="17"/>
                  </a:lnTo>
                  <a:lnTo>
                    <a:pt x="193" y="13"/>
                  </a:lnTo>
                  <a:lnTo>
                    <a:pt x="193" y="9"/>
                  </a:lnTo>
                  <a:lnTo>
                    <a:pt x="193" y="5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0" y="7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4" name="Freeform 72"/>
            <p:cNvSpPr>
              <a:spLocks/>
            </p:cNvSpPr>
            <p:nvPr/>
          </p:nvSpPr>
          <p:spPr bwMode="auto">
            <a:xfrm>
              <a:off x="5548311" y="4344993"/>
              <a:ext cx="395288" cy="681038"/>
            </a:xfrm>
            <a:custGeom>
              <a:avLst/>
              <a:gdLst/>
              <a:ahLst/>
              <a:cxnLst>
                <a:cxn ang="0">
                  <a:pos x="332" y="857"/>
                </a:cxn>
                <a:cxn ang="0">
                  <a:pos x="197" y="724"/>
                </a:cxn>
                <a:cxn ang="0">
                  <a:pos x="49" y="485"/>
                </a:cxn>
                <a:cxn ang="0">
                  <a:pos x="0" y="300"/>
                </a:cxn>
                <a:cxn ang="0">
                  <a:pos x="251" y="0"/>
                </a:cxn>
                <a:cxn ang="0">
                  <a:pos x="372" y="179"/>
                </a:cxn>
                <a:cxn ang="0">
                  <a:pos x="452" y="384"/>
                </a:cxn>
                <a:cxn ang="0">
                  <a:pos x="498" y="641"/>
                </a:cxn>
                <a:cxn ang="0">
                  <a:pos x="490" y="846"/>
                </a:cxn>
                <a:cxn ang="0">
                  <a:pos x="332" y="857"/>
                </a:cxn>
                <a:cxn ang="0">
                  <a:pos x="332" y="857"/>
                </a:cxn>
              </a:cxnLst>
              <a:rect l="0" t="0" r="r" b="b"/>
              <a:pathLst>
                <a:path w="498" h="857">
                  <a:moveTo>
                    <a:pt x="332" y="857"/>
                  </a:moveTo>
                  <a:lnTo>
                    <a:pt x="197" y="724"/>
                  </a:lnTo>
                  <a:lnTo>
                    <a:pt x="49" y="485"/>
                  </a:lnTo>
                  <a:lnTo>
                    <a:pt x="0" y="300"/>
                  </a:lnTo>
                  <a:lnTo>
                    <a:pt x="251" y="0"/>
                  </a:lnTo>
                  <a:lnTo>
                    <a:pt x="372" y="179"/>
                  </a:lnTo>
                  <a:lnTo>
                    <a:pt x="452" y="384"/>
                  </a:lnTo>
                  <a:lnTo>
                    <a:pt x="498" y="641"/>
                  </a:lnTo>
                  <a:lnTo>
                    <a:pt x="490" y="846"/>
                  </a:lnTo>
                  <a:lnTo>
                    <a:pt x="332" y="857"/>
                  </a:lnTo>
                  <a:lnTo>
                    <a:pt x="332" y="857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5" name="Freeform 73"/>
            <p:cNvSpPr>
              <a:spLocks/>
            </p:cNvSpPr>
            <p:nvPr/>
          </p:nvSpPr>
          <p:spPr bwMode="auto">
            <a:xfrm>
              <a:off x="5172073" y="4283080"/>
              <a:ext cx="574675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253"/>
                </a:cxn>
                <a:cxn ang="0">
                  <a:pos x="253" y="378"/>
                </a:cxn>
                <a:cxn ang="0">
                  <a:pos x="323" y="397"/>
                </a:cxn>
                <a:cxn ang="0">
                  <a:pos x="470" y="390"/>
                </a:cxn>
                <a:cxn ang="0">
                  <a:pos x="586" y="336"/>
                </a:cxn>
                <a:cxn ang="0">
                  <a:pos x="669" y="222"/>
                </a:cxn>
                <a:cxn ang="0">
                  <a:pos x="725" y="78"/>
                </a:cxn>
                <a:cxn ang="0">
                  <a:pos x="365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25" h="397">
                  <a:moveTo>
                    <a:pt x="0" y="0"/>
                  </a:moveTo>
                  <a:lnTo>
                    <a:pt x="133" y="253"/>
                  </a:lnTo>
                  <a:lnTo>
                    <a:pt x="253" y="378"/>
                  </a:lnTo>
                  <a:lnTo>
                    <a:pt x="323" y="397"/>
                  </a:lnTo>
                  <a:lnTo>
                    <a:pt x="470" y="390"/>
                  </a:lnTo>
                  <a:lnTo>
                    <a:pt x="586" y="336"/>
                  </a:lnTo>
                  <a:lnTo>
                    <a:pt x="669" y="222"/>
                  </a:lnTo>
                  <a:lnTo>
                    <a:pt x="725" y="78"/>
                  </a:lnTo>
                  <a:lnTo>
                    <a:pt x="365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6" name="Freeform 74"/>
            <p:cNvSpPr>
              <a:spLocks/>
            </p:cNvSpPr>
            <p:nvPr/>
          </p:nvSpPr>
          <p:spPr bwMode="auto">
            <a:xfrm>
              <a:off x="4957761" y="4283080"/>
              <a:ext cx="320675" cy="247650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97" y="304"/>
                </a:cxn>
                <a:cxn ang="0">
                  <a:pos x="223" y="312"/>
                </a:cxn>
                <a:cxn ang="0">
                  <a:pos x="403" y="253"/>
                </a:cxn>
                <a:cxn ang="0">
                  <a:pos x="270" y="0"/>
                </a:cxn>
                <a:cxn ang="0">
                  <a:pos x="129" y="6"/>
                </a:cxn>
                <a:cxn ang="0">
                  <a:pos x="0" y="234"/>
                </a:cxn>
                <a:cxn ang="0">
                  <a:pos x="0" y="234"/>
                </a:cxn>
              </a:cxnLst>
              <a:rect l="0" t="0" r="r" b="b"/>
              <a:pathLst>
                <a:path w="403" h="312">
                  <a:moveTo>
                    <a:pt x="0" y="234"/>
                  </a:moveTo>
                  <a:lnTo>
                    <a:pt x="97" y="304"/>
                  </a:lnTo>
                  <a:lnTo>
                    <a:pt x="223" y="312"/>
                  </a:lnTo>
                  <a:lnTo>
                    <a:pt x="403" y="253"/>
                  </a:lnTo>
                  <a:lnTo>
                    <a:pt x="270" y="0"/>
                  </a:lnTo>
                  <a:lnTo>
                    <a:pt x="129" y="6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7" name="Freeform 75"/>
            <p:cNvSpPr>
              <a:spLocks/>
            </p:cNvSpPr>
            <p:nvPr/>
          </p:nvSpPr>
          <p:spPr bwMode="auto">
            <a:xfrm>
              <a:off x="4397373" y="5345118"/>
              <a:ext cx="1497013" cy="39370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00" y="188"/>
                </a:cxn>
                <a:cxn ang="0">
                  <a:pos x="121" y="127"/>
                </a:cxn>
                <a:cxn ang="0">
                  <a:pos x="81" y="22"/>
                </a:cxn>
                <a:cxn ang="0">
                  <a:pos x="176" y="24"/>
                </a:cxn>
                <a:cxn ang="0">
                  <a:pos x="218" y="121"/>
                </a:cxn>
                <a:cxn ang="0">
                  <a:pos x="186" y="205"/>
                </a:cxn>
                <a:cxn ang="0">
                  <a:pos x="283" y="283"/>
                </a:cxn>
                <a:cxn ang="0">
                  <a:pos x="315" y="215"/>
                </a:cxn>
                <a:cxn ang="0">
                  <a:pos x="296" y="76"/>
                </a:cxn>
                <a:cxn ang="0">
                  <a:pos x="378" y="85"/>
                </a:cxn>
                <a:cxn ang="0">
                  <a:pos x="386" y="203"/>
                </a:cxn>
                <a:cxn ang="0">
                  <a:pos x="408" y="294"/>
                </a:cxn>
                <a:cxn ang="0">
                  <a:pos x="532" y="321"/>
                </a:cxn>
                <a:cxn ang="0">
                  <a:pos x="564" y="243"/>
                </a:cxn>
                <a:cxn ang="0">
                  <a:pos x="523" y="138"/>
                </a:cxn>
                <a:cxn ang="0">
                  <a:pos x="593" y="106"/>
                </a:cxn>
                <a:cxn ang="0">
                  <a:pos x="631" y="192"/>
                </a:cxn>
                <a:cxn ang="0">
                  <a:pos x="629" y="298"/>
                </a:cxn>
                <a:cxn ang="0">
                  <a:pos x="760" y="363"/>
                </a:cxn>
                <a:cxn ang="0">
                  <a:pos x="886" y="334"/>
                </a:cxn>
                <a:cxn ang="0">
                  <a:pos x="893" y="262"/>
                </a:cxn>
                <a:cxn ang="0">
                  <a:pos x="882" y="137"/>
                </a:cxn>
                <a:cxn ang="0">
                  <a:pos x="969" y="131"/>
                </a:cxn>
                <a:cxn ang="0">
                  <a:pos x="975" y="264"/>
                </a:cxn>
                <a:cxn ang="0">
                  <a:pos x="1009" y="325"/>
                </a:cxn>
                <a:cxn ang="0">
                  <a:pos x="1114" y="370"/>
                </a:cxn>
                <a:cxn ang="0">
                  <a:pos x="1203" y="410"/>
                </a:cxn>
                <a:cxn ang="0">
                  <a:pos x="1295" y="327"/>
                </a:cxn>
                <a:cxn ang="0">
                  <a:pos x="1287" y="156"/>
                </a:cxn>
                <a:cxn ang="0">
                  <a:pos x="1357" y="110"/>
                </a:cxn>
                <a:cxn ang="0">
                  <a:pos x="1363" y="279"/>
                </a:cxn>
                <a:cxn ang="0">
                  <a:pos x="1435" y="391"/>
                </a:cxn>
                <a:cxn ang="0">
                  <a:pos x="1591" y="338"/>
                </a:cxn>
                <a:cxn ang="0">
                  <a:pos x="1580" y="146"/>
                </a:cxn>
                <a:cxn ang="0">
                  <a:pos x="1639" y="76"/>
                </a:cxn>
                <a:cxn ang="0">
                  <a:pos x="1662" y="215"/>
                </a:cxn>
                <a:cxn ang="0">
                  <a:pos x="1724" y="300"/>
                </a:cxn>
                <a:cxn ang="0">
                  <a:pos x="1886" y="424"/>
                </a:cxn>
                <a:cxn ang="0">
                  <a:pos x="964" y="496"/>
                </a:cxn>
                <a:cxn ang="0">
                  <a:pos x="0" y="277"/>
                </a:cxn>
              </a:cxnLst>
              <a:rect l="0" t="0" r="r" b="b"/>
              <a:pathLst>
                <a:path w="1886" h="496">
                  <a:moveTo>
                    <a:pt x="0" y="277"/>
                  </a:moveTo>
                  <a:lnTo>
                    <a:pt x="0" y="203"/>
                  </a:lnTo>
                  <a:lnTo>
                    <a:pt x="30" y="178"/>
                  </a:lnTo>
                  <a:lnTo>
                    <a:pt x="100" y="188"/>
                  </a:lnTo>
                  <a:lnTo>
                    <a:pt x="127" y="167"/>
                  </a:lnTo>
                  <a:lnTo>
                    <a:pt x="121" y="127"/>
                  </a:lnTo>
                  <a:lnTo>
                    <a:pt x="87" y="74"/>
                  </a:lnTo>
                  <a:lnTo>
                    <a:pt x="81" y="22"/>
                  </a:lnTo>
                  <a:lnTo>
                    <a:pt x="116" y="0"/>
                  </a:lnTo>
                  <a:lnTo>
                    <a:pt x="176" y="24"/>
                  </a:lnTo>
                  <a:lnTo>
                    <a:pt x="228" y="89"/>
                  </a:lnTo>
                  <a:lnTo>
                    <a:pt x="218" y="121"/>
                  </a:lnTo>
                  <a:lnTo>
                    <a:pt x="190" y="158"/>
                  </a:lnTo>
                  <a:lnTo>
                    <a:pt x="186" y="205"/>
                  </a:lnTo>
                  <a:lnTo>
                    <a:pt x="230" y="264"/>
                  </a:lnTo>
                  <a:lnTo>
                    <a:pt x="283" y="283"/>
                  </a:lnTo>
                  <a:lnTo>
                    <a:pt x="317" y="262"/>
                  </a:lnTo>
                  <a:lnTo>
                    <a:pt x="315" y="215"/>
                  </a:lnTo>
                  <a:lnTo>
                    <a:pt x="285" y="131"/>
                  </a:lnTo>
                  <a:lnTo>
                    <a:pt x="296" y="76"/>
                  </a:lnTo>
                  <a:lnTo>
                    <a:pt x="338" y="66"/>
                  </a:lnTo>
                  <a:lnTo>
                    <a:pt x="378" y="85"/>
                  </a:lnTo>
                  <a:lnTo>
                    <a:pt x="395" y="144"/>
                  </a:lnTo>
                  <a:lnTo>
                    <a:pt x="386" y="203"/>
                  </a:lnTo>
                  <a:lnTo>
                    <a:pt x="388" y="258"/>
                  </a:lnTo>
                  <a:lnTo>
                    <a:pt x="408" y="294"/>
                  </a:lnTo>
                  <a:lnTo>
                    <a:pt x="458" y="321"/>
                  </a:lnTo>
                  <a:lnTo>
                    <a:pt x="532" y="321"/>
                  </a:lnTo>
                  <a:lnTo>
                    <a:pt x="564" y="293"/>
                  </a:lnTo>
                  <a:lnTo>
                    <a:pt x="564" y="243"/>
                  </a:lnTo>
                  <a:lnTo>
                    <a:pt x="530" y="190"/>
                  </a:lnTo>
                  <a:lnTo>
                    <a:pt x="523" y="138"/>
                  </a:lnTo>
                  <a:lnTo>
                    <a:pt x="543" y="104"/>
                  </a:lnTo>
                  <a:lnTo>
                    <a:pt x="593" y="106"/>
                  </a:lnTo>
                  <a:lnTo>
                    <a:pt x="621" y="129"/>
                  </a:lnTo>
                  <a:lnTo>
                    <a:pt x="631" y="192"/>
                  </a:lnTo>
                  <a:lnTo>
                    <a:pt x="620" y="253"/>
                  </a:lnTo>
                  <a:lnTo>
                    <a:pt x="629" y="298"/>
                  </a:lnTo>
                  <a:lnTo>
                    <a:pt x="684" y="344"/>
                  </a:lnTo>
                  <a:lnTo>
                    <a:pt x="760" y="363"/>
                  </a:lnTo>
                  <a:lnTo>
                    <a:pt x="829" y="338"/>
                  </a:lnTo>
                  <a:lnTo>
                    <a:pt x="886" y="334"/>
                  </a:lnTo>
                  <a:lnTo>
                    <a:pt x="899" y="306"/>
                  </a:lnTo>
                  <a:lnTo>
                    <a:pt x="893" y="262"/>
                  </a:lnTo>
                  <a:lnTo>
                    <a:pt x="872" y="192"/>
                  </a:lnTo>
                  <a:lnTo>
                    <a:pt x="882" y="137"/>
                  </a:lnTo>
                  <a:lnTo>
                    <a:pt x="926" y="112"/>
                  </a:lnTo>
                  <a:lnTo>
                    <a:pt x="969" y="131"/>
                  </a:lnTo>
                  <a:lnTo>
                    <a:pt x="983" y="186"/>
                  </a:lnTo>
                  <a:lnTo>
                    <a:pt x="975" y="264"/>
                  </a:lnTo>
                  <a:lnTo>
                    <a:pt x="983" y="306"/>
                  </a:lnTo>
                  <a:lnTo>
                    <a:pt x="1009" y="325"/>
                  </a:lnTo>
                  <a:lnTo>
                    <a:pt x="1065" y="332"/>
                  </a:lnTo>
                  <a:lnTo>
                    <a:pt x="1114" y="370"/>
                  </a:lnTo>
                  <a:lnTo>
                    <a:pt x="1148" y="401"/>
                  </a:lnTo>
                  <a:lnTo>
                    <a:pt x="1203" y="410"/>
                  </a:lnTo>
                  <a:lnTo>
                    <a:pt x="1255" y="384"/>
                  </a:lnTo>
                  <a:lnTo>
                    <a:pt x="1295" y="327"/>
                  </a:lnTo>
                  <a:lnTo>
                    <a:pt x="1308" y="247"/>
                  </a:lnTo>
                  <a:lnTo>
                    <a:pt x="1287" y="156"/>
                  </a:lnTo>
                  <a:lnTo>
                    <a:pt x="1310" y="110"/>
                  </a:lnTo>
                  <a:lnTo>
                    <a:pt x="1357" y="110"/>
                  </a:lnTo>
                  <a:lnTo>
                    <a:pt x="1390" y="158"/>
                  </a:lnTo>
                  <a:lnTo>
                    <a:pt x="1363" y="279"/>
                  </a:lnTo>
                  <a:lnTo>
                    <a:pt x="1384" y="346"/>
                  </a:lnTo>
                  <a:lnTo>
                    <a:pt x="1435" y="391"/>
                  </a:lnTo>
                  <a:lnTo>
                    <a:pt x="1532" y="399"/>
                  </a:lnTo>
                  <a:lnTo>
                    <a:pt x="1591" y="338"/>
                  </a:lnTo>
                  <a:lnTo>
                    <a:pt x="1608" y="254"/>
                  </a:lnTo>
                  <a:lnTo>
                    <a:pt x="1580" y="146"/>
                  </a:lnTo>
                  <a:lnTo>
                    <a:pt x="1601" y="93"/>
                  </a:lnTo>
                  <a:lnTo>
                    <a:pt x="1639" y="76"/>
                  </a:lnTo>
                  <a:lnTo>
                    <a:pt x="1662" y="97"/>
                  </a:lnTo>
                  <a:lnTo>
                    <a:pt x="1662" y="215"/>
                  </a:lnTo>
                  <a:lnTo>
                    <a:pt x="1679" y="270"/>
                  </a:lnTo>
                  <a:lnTo>
                    <a:pt x="1724" y="300"/>
                  </a:lnTo>
                  <a:lnTo>
                    <a:pt x="1835" y="312"/>
                  </a:lnTo>
                  <a:lnTo>
                    <a:pt x="1886" y="424"/>
                  </a:lnTo>
                  <a:lnTo>
                    <a:pt x="1498" y="490"/>
                  </a:lnTo>
                  <a:lnTo>
                    <a:pt x="964" y="496"/>
                  </a:lnTo>
                  <a:lnTo>
                    <a:pt x="483" y="426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809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8" name="Freeform 76"/>
            <p:cNvSpPr>
              <a:spLocks/>
            </p:cNvSpPr>
            <p:nvPr/>
          </p:nvSpPr>
          <p:spPr bwMode="auto">
            <a:xfrm>
              <a:off x="4414836" y="4287843"/>
              <a:ext cx="655638" cy="328613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47" y="228"/>
                </a:cxn>
                <a:cxn ang="0">
                  <a:pos x="133" y="342"/>
                </a:cxn>
                <a:cxn ang="0">
                  <a:pos x="239" y="405"/>
                </a:cxn>
                <a:cxn ang="0">
                  <a:pos x="378" y="412"/>
                </a:cxn>
                <a:cxn ang="0">
                  <a:pos x="534" y="357"/>
                </a:cxn>
                <a:cxn ang="0">
                  <a:pos x="690" y="214"/>
                </a:cxn>
                <a:cxn ang="0">
                  <a:pos x="827" y="0"/>
                </a:cxn>
                <a:cxn ang="0">
                  <a:pos x="370" y="34"/>
                </a:cxn>
                <a:cxn ang="0">
                  <a:pos x="0" y="98"/>
                </a:cxn>
                <a:cxn ang="0">
                  <a:pos x="0" y="98"/>
                </a:cxn>
              </a:cxnLst>
              <a:rect l="0" t="0" r="r" b="b"/>
              <a:pathLst>
                <a:path w="827" h="412">
                  <a:moveTo>
                    <a:pt x="0" y="98"/>
                  </a:moveTo>
                  <a:lnTo>
                    <a:pt x="47" y="228"/>
                  </a:lnTo>
                  <a:lnTo>
                    <a:pt x="133" y="342"/>
                  </a:lnTo>
                  <a:lnTo>
                    <a:pt x="239" y="405"/>
                  </a:lnTo>
                  <a:lnTo>
                    <a:pt x="378" y="412"/>
                  </a:lnTo>
                  <a:lnTo>
                    <a:pt x="534" y="357"/>
                  </a:lnTo>
                  <a:lnTo>
                    <a:pt x="690" y="214"/>
                  </a:lnTo>
                  <a:lnTo>
                    <a:pt x="827" y="0"/>
                  </a:lnTo>
                  <a:lnTo>
                    <a:pt x="370" y="34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9" name="Freeform 77"/>
            <p:cNvSpPr>
              <a:spLocks/>
            </p:cNvSpPr>
            <p:nvPr/>
          </p:nvSpPr>
          <p:spPr bwMode="auto">
            <a:xfrm>
              <a:off x="4378323" y="4279905"/>
              <a:ext cx="1573213" cy="735013"/>
            </a:xfrm>
            <a:custGeom>
              <a:avLst/>
              <a:gdLst/>
              <a:ahLst/>
              <a:cxnLst>
                <a:cxn ang="0">
                  <a:pos x="28" y="101"/>
                </a:cxn>
                <a:cxn ang="0">
                  <a:pos x="106" y="86"/>
                </a:cxn>
                <a:cxn ang="0">
                  <a:pos x="255" y="59"/>
                </a:cxn>
                <a:cxn ang="0">
                  <a:pos x="458" y="32"/>
                </a:cxn>
                <a:cxn ang="0">
                  <a:pos x="705" y="12"/>
                </a:cxn>
                <a:cxn ang="0">
                  <a:pos x="981" y="0"/>
                </a:cxn>
                <a:cxn ang="0">
                  <a:pos x="1278" y="10"/>
                </a:cxn>
                <a:cxn ang="0">
                  <a:pos x="1580" y="44"/>
                </a:cxn>
                <a:cxn ang="0">
                  <a:pos x="1732" y="78"/>
                </a:cxn>
                <a:cxn ang="0">
                  <a:pos x="1757" y="109"/>
                </a:cxn>
                <a:cxn ang="0">
                  <a:pos x="1799" y="168"/>
                </a:cxn>
                <a:cxn ang="0">
                  <a:pos x="1848" y="251"/>
                </a:cxn>
                <a:cxn ang="0">
                  <a:pos x="1900" y="363"/>
                </a:cxn>
                <a:cxn ang="0">
                  <a:pos x="1943" y="496"/>
                </a:cxn>
                <a:cxn ang="0">
                  <a:pos x="1974" y="654"/>
                </a:cxn>
                <a:cxn ang="0">
                  <a:pos x="1979" y="831"/>
                </a:cxn>
                <a:cxn ang="0">
                  <a:pos x="1960" y="926"/>
                </a:cxn>
                <a:cxn ang="0">
                  <a:pos x="1962" y="903"/>
                </a:cxn>
                <a:cxn ang="0">
                  <a:pos x="1964" y="841"/>
                </a:cxn>
                <a:cxn ang="0">
                  <a:pos x="1962" y="747"/>
                </a:cxn>
                <a:cxn ang="0">
                  <a:pos x="1953" y="631"/>
                </a:cxn>
                <a:cxn ang="0">
                  <a:pos x="1926" y="498"/>
                </a:cxn>
                <a:cxn ang="0">
                  <a:pos x="1882" y="360"/>
                </a:cxn>
                <a:cxn ang="0">
                  <a:pos x="1814" y="221"/>
                </a:cxn>
                <a:cxn ang="0">
                  <a:pos x="1717" y="91"/>
                </a:cxn>
                <a:cxn ang="0">
                  <a:pos x="1683" y="84"/>
                </a:cxn>
                <a:cxn ang="0">
                  <a:pos x="1590" y="65"/>
                </a:cxn>
                <a:cxn ang="0">
                  <a:pos x="1437" y="42"/>
                </a:cxn>
                <a:cxn ang="0">
                  <a:pos x="1236" y="25"/>
                </a:cxn>
                <a:cxn ang="0">
                  <a:pos x="985" y="17"/>
                </a:cxn>
                <a:cxn ang="0">
                  <a:pos x="692" y="31"/>
                </a:cxn>
                <a:cxn ang="0">
                  <a:pos x="361" y="67"/>
                </a:cxn>
                <a:cxn ang="0">
                  <a:pos x="0" y="135"/>
                </a:cxn>
                <a:cxn ang="0">
                  <a:pos x="17" y="105"/>
                </a:cxn>
              </a:cxnLst>
              <a:rect l="0" t="0" r="r" b="b"/>
              <a:pathLst>
                <a:path w="1981" h="926">
                  <a:moveTo>
                    <a:pt x="17" y="105"/>
                  </a:moveTo>
                  <a:lnTo>
                    <a:pt x="28" y="101"/>
                  </a:lnTo>
                  <a:lnTo>
                    <a:pt x="59" y="95"/>
                  </a:lnTo>
                  <a:lnTo>
                    <a:pt x="106" y="86"/>
                  </a:lnTo>
                  <a:lnTo>
                    <a:pt x="173" y="74"/>
                  </a:lnTo>
                  <a:lnTo>
                    <a:pt x="255" y="59"/>
                  </a:lnTo>
                  <a:lnTo>
                    <a:pt x="350" y="46"/>
                  </a:lnTo>
                  <a:lnTo>
                    <a:pt x="458" y="32"/>
                  </a:lnTo>
                  <a:lnTo>
                    <a:pt x="578" y="21"/>
                  </a:lnTo>
                  <a:lnTo>
                    <a:pt x="705" y="12"/>
                  </a:lnTo>
                  <a:lnTo>
                    <a:pt x="840" y="4"/>
                  </a:lnTo>
                  <a:lnTo>
                    <a:pt x="981" y="0"/>
                  </a:lnTo>
                  <a:lnTo>
                    <a:pt x="1129" y="2"/>
                  </a:lnTo>
                  <a:lnTo>
                    <a:pt x="1278" y="10"/>
                  </a:lnTo>
                  <a:lnTo>
                    <a:pt x="1430" y="23"/>
                  </a:lnTo>
                  <a:lnTo>
                    <a:pt x="1580" y="44"/>
                  </a:lnTo>
                  <a:lnTo>
                    <a:pt x="1730" y="76"/>
                  </a:lnTo>
                  <a:lnTo>
                    <a:pt x="1732" y="78"/>
                  </a:lnTo>
                  <a:lnTo>
                    <a:pt x="1742" y="91"/>
                  </a:lnTo>
                  <a:lnTo>
                    <a:pt x="1757" y="109"/>
                  </a:lnTo>
                  <a:lnTo>
                    <a:pt x="1776" y="135"/>
                  </a:lnTo>
                  <a:lnTo>
                    <a:pt x="1799" y="168"/>
                  </a:lnTo>
                  <a:lnTo>
                    <a:pt x="1824" y="206"/>
                  </a:lnTo>
                  <a:lnTo>
                    <a:pt x="1848" y="251"/>
                  </a:lnTo>
                  <a:lnTo>
                    <a:pt x="1875" y="304"/>
                  </a:lnTo>
                  <a:lnTo>
                    <a:pt x="1900" y="363"/>
                  </a:lnTo>
                  <a:lnTo>
                    <a:pt x="1924" y="428"/>
                  </a:lnTo>
                  <a:lnTo>
                    <a:pt x="1943" y="496"/>
                  </a:lnTo>
                  <a:lnTo>
                    <a:pt x="1960" y="573"/>
                  </a:lnTo>
                  <a:lnTo>
                    <a:pt x="1974" y="654"/>
                  </a:lnTo>
                  <a:lnTo>
                    <a:pt x="1981" y="740"/>
                  </a:lnTo>
                  <a:lnTo>
                    <a:pt x="1979" y="831"/>
                  </a:lnTo>
                  <a:lnTo>
                    <a:pt x="1974" y="926"/>
                  </a:lnTo>
                  <a:lnTo>
                    <a:pt x="1960" y="926"/>
                  </a:lnTo>
                  <a:lnTo>
                    <a:pt x="1960" y="919"/>
                  </a:lnTo>
                  <a:lnTo>
                    <a:pt x="1962" y="903"/>
                  </a:lnTo>
                  <a:lnTo>
                    <a:pt x="1964" y="877"/>
                  </a:lnTo>
                  <a:lnTo>
                    <a:pt x="1964" y="841"/>
                  </a:lnTo>
                  <a:lnTo>
                    <a:pt x="1964" y="799"/>
                  </a:lnTo>
                  <a:lnTo>
                    <a:pt x="1962" y="747"/>
                  </a:lnTo>
                  <a:lnTo>
                    <a:pt x="1959" y="692"/>
                  </a:lnTo>
                  <a:lnTo>
                    <a:pt x="1953" y="631"/>
                  </a:lnTo>
                  <a:lnTo>
                    <a:pt x="1941" y="567"/>
                  </a:lnTo>
                  <a:lnTo>
                    <a:pt x="1926" y="498"/>
                  </a:lnTo>
                  <a:lnTo>
                    <a:pt x="1907" y="430"/>
                  </a:lnTo>
                  <a:lnTo>
                    <a:pt x="1882" y="360"/>
                  </a:lnTo>
                  <a:lnTo>
                    <a:pt x="1852" y="289"/>
                  </a:lnTo>
                  <a:lnTo>
                    <a:pt x="1814" y="221"/>
                  </a:lnTo>
                  <a:lnTo>
                    <a:pt x="1768" y="154"/>
                  </a:lnTo>
                  <a:lnTo>
                    <a:pt x="1717" y="91"/>
                  </a:lnTo>
                  <a:lnTo>
                    <a:pt x="1708" y="90"/>
                  </a:lnTo>
                  <a:lnTo>
                    <a:pt x="1683" y="84"/>
                  </a:lnTo>
                  <a:lnTo>
                    <a:pt x="1643" y="74"/>
                  </a:lnTo>
                  <a:lnTo>
                    <a:pt x="1590" y="65"/>
                  </a:lnTo>
                  <a:lnTo>
                    <a:pt x="1521" y="53"/>
                  </a:lnTo>
                  <a:lnTo>
                    <a:pt x="1437" y="42"/>
                  </a:lnTo>
                  <a:lnTo>
                    <a:pt x="1342" y="32"/>
                  </a:lnTo>
                  <a:lnTo>
                    <a:pt x="1236" y="25"/>
                  </a:lnTo>
                  <a:lnTo>
                    <a:pt x="1114" y="19"/>
                  </a:lnTo>
                  <a:lnTo>
                    <a:pt x="985" y="17"/>
                  </a:lnTo>
                  <a:lnTo>
                    <a:pt x="842" y="21"/>
                  </a:lnTo>
                  <a:lnTo>
                    <a:pt x="692" y="31"/>
                  </a:lnTo>
                  <a:lnTo>
                    <a:pt x="532" y="44"/>
                  </a:lnTo>
                  <a:lnTo>
                    <a:pt x="361" y="67"/>
                  </a:lnTo>
                  <a:lnTo>
                    <a:pt x="184" y="95"/>
                  </a:lnTo>
                  <a:lnTo>
                    <a:pt x="0" y="135"/>
                  </a:lnTo>
                  <a:lnTo>
                    <a:pt x="17" y="105"/>
                  </a:lnTo>
                  <a:lnTo>
                    <a:pt x="17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0" name="Freeform 78"/>
            <p:cNvSpPr>
              <a:spLocks/>
            </p:cNvSpPr>
            <p:nvPr/>
          </p:nvSpPr>
          <p:spPr bwMode="auto">
            <a:xfrm>
              <a:off x="4408486" y="4287843"/>
              <a:ext cx="661988" cy="336550"/>
            </a:xfrm>
            <a:custGeom>
              <a:avLst/>
              <a:gdLst/>
              <a:ahLst/>
              <a:cxnLst>
                <a:cxn ang="0">
                  <a:pos x="2" y="104"/>
                </a:cxn>
                <a:cxn ang="0">
                  <a:pos x="9" y="133"/>
                </a:cxn>
                <a:cxn ang="0">
                  <a:pos x="28" y="182"/>
                </a:cxn>
                <a:cxn ang="0">
                  <a:pos x="59" y="243"/>
                </a:cxn>
                <a:cxn ang="0">
                  <a:pos x="103" y="308"/>
                </a:cxn>
                <a:cxn ang="0">
                  <a:pos x="162" y="365"/>
                </a:cxn>
                <a:cxn ang="0">
                  <a:pos x="236" y="407"/>
                </a:cxn>
                <a:cxn ang="0">
                  <a:pos x="329" y="424"/>
                </a:cxn>
                <a:cxn ang="0">
                  <a:pos x="437" y="408"/>
                </a:cxn>
                <a:cxn ang="0">
                  <a:pos x="536" y="365"/>
                </a:cxn>
                <a:cxn ang="0">
                  <a:pos x="620" y="302"/>
                </a:cxn>
                <a:cxn ang="0">
                  <a:pos x="692" y="230"/>
                </a:cxn>
                <a:cxn ang="0">
                  <a:pos x="747" y="156"/>
                </a:cxn>
                <a:cxn ang="0">
                  <a:pos x="791" y="87"/>
                </a:cxn>
                <a:cxn ang="0">
                  <a:pos x="820" y="34"/>
                </a:cxn>
                <a:cxn ang="0">
                  <a:pos x="833" y="3"/>
                </a:cxn>
                <a:cxn ang="0">
                  <a:pos x="821" y="0"/>
                </a:cxn>
                <a:cxn ang="0">
                  <a:pos x="812" y="19"/>
                </a:cxn>
                <a:cxn ang="0">
                  <a:pos x="785" y="68"/>
                </a:cxn>
                <a:cxn ang="0">
                  <a:pos x="740" y="138"/>
                </a:cxn>
                <a:cxn ang="0">
                  <a:pos x="681" y="218"/>
                </a:cxn>
                <a:cxn ang="0">
                  <a:pos x="603" y="294"/>
                </a:cxn>
                <a:cxn ang="0">
                  <a:pos x="511" y="359"/>
                </a:cxn>
                <a:cxn ang="0">
                  <a:pos x="405" y="397"/>
                </a:cxn>
                <a:cxn ang="0">
                  <a:pos x="287" y="403"/>
                </a:cxn>
                <a:cxn ang="0">
                  <a:pos x="278" y="401"/>
                </a:cxn>
                <a:cxn ang="0">
                  <a:pos x="255" y="393"/>
                </a:cxn>
                <a:cxn ang="0">
                  <a:pos x="219" y="380"/>
                </a:cxn>
                <a:cxn ang="0">
                  <a:pos x="179" y="355"/>
                </a:cxn>
                <a:cxn ang="0">
                  <a:pos x="135" y="317"/>
                </a:cxn>
                <a:cxn ang="0">
                  <a:pos x="89" y="264"/>
                </a:cxn>
                <a:cxn ang="0">
                  <a:pos x="49" y="192"/>
                </a:cxn>
                <a:cxn ang="0">
                  <a:pos x="17" y="100"/>
                </a:cxn>
                <a:cxn ang="0">
                  <a:pos x="0" y="100"/>
                </a:cxn>
              </a:cxnLst>
              <a:rect l="0" t="0" r="r" b="b"/>
              <a:pathLst>
                <a:path w="835" h="424">
                  <a:moveTo>
                    <a:pt x="0" y="100"/>
                  </a:moveTo>
                  <a:lnTo>
                    <a:pt x="2" y="104"/>
                  </a:lnTo>
                  <a:lnTo>
                    <a:pt x="6" y="116"/>
                  </a:lnTo>
                  <a:lnTo>
                    <a:pt x="9" y="133"/>
                  </a:lnTo>
                  <a:lnTo>
                    <a:pt x="19" y="156"/>
                  </a:lnTo>
                  <a:lnTo>
                    <a:pt x="28" y="182"/>
                  </a:lnTo>
                  <a:lnTo>
                    <a:pt x="42" y="213"/>
                  </a:lnTo>
                  <a:lnTo>
                    <a:pt x="59" y="243"/>
                  </a:lnTo>
                  <a:lnTo>
                    <a:pt x="80" y="277"/>
                  </a:lnTo>
                  <a:lnTo>
                    <a:pt x="103" y="308"/>
                  </a:lnTo>
                  <a:lnTo>
                    <a:pt x="131" y="338"/>
                  </a:lnTo>
                  <a:lnTo>
                    <a:pt x="162" y="365"/>
                  </a:lnTo>
                  <a:lnTo>
                    <a:pt x="198" y="387"/>
                  </a:lnTo>
                  <a:lnTo>
                    <a:pt x="236" y="407"/>
                  </a:lnTo>
                  <a:lnTo>
                    <a:pt x="281" y="418"/>
                  </a:lnTo>
                  <a:lnTo>
                    <a:pt x="329" y="424"/>
                  </a:lnTo>
                  <a:lnTo>
                    <a:pt x="384" y="420"/>
                  </a:lnTo>
                  <a:lnTo>
                    <a:pt x="437" y="408"/>
                  </a:lnTo>
                  <a:lnTo>
                    <a:pt x="489" y="389"/>
                  </a:lnTo>
                  <a:lnTo>
                    <a:pt x="536" y="365"/>
                  </a:lnTo>
                  <a:lnTo>
                    <a:pt x="582" y="336"/>
                  </a:lnTo>
                  <a:lnTo>
                    <a:pt x="620" y="302"/>
                  </a:lnTo>
                  <a:lnTo>
                    <a:pt x="658" y="266"/>
                  </a:lnTo>
                  <a:lnTo>
                    <a:pt x="692" y="230"/>
                  </a:lnTo>
                  <a:lnTo>
                    <a:pt x="723" y="194"/>
                  </a:lnTo>
                  <a:lnTo>
                    <a:pt x="747" y="156"/>
                  </a:lnTo>
                  <a:lnTo>
                    <a:pt x="772" y="121"/>
                  </a:lnTo>
                  <a:lnTo>
                    <a:pt x="791" y="87"/>
                  </a:lnTo>
                  <a:lnTo>
                    <a:pt x="808" y="59"/>
                  </a:lnTo>
                  <a:lnTo>
                    <a:pt x="820" y="34"/>
                  </a:lnTo>
                  <a:lnTo>
                    <a:pt x="829" y="15"/>
                  </a:lnTo>
                  <a:lnTo>
                    <a:pt x="833" y="3"/>
                  </a:lnTo>
                  <a:lnTo>
                    <a:pt x="835" y="0"/>
                  </a:lnTo>
                  <a:lnTo>
                    <a:pt x="821" y="0"/>
                  </a:lnTo>
                  <a:lnTo>
                    <a:pt x="820" y="5"/>
                  </a:lnTo>
                  <a:lnTo>
                    <a:pt x="812" y="19"/>
                  </a:lnTo>
                  <a:lnTo>
                    <a:pt x="800" y="40"/>
                  </a:lnTo>
                  <a:lnTo>
                    <a:pt x="785" y="68"/>
                  </a:lnTo>
                  <a:lnTo>
                    <a:pt x="764" y="100"/>
                  </a:lnTo>
                  <a:lnTo>
                    <a:pt x="740" y="138"/>
                  </a:lnTo>
                  <a:lnTo>
                    <a:pt x="713" y="178"/>
                  </a:lnTo>
                  <a:lnTo>
                    <a:pt x="681" y="218"/>
                  </a:lnTo>
                  <a:lnTo>
                    <a:pt x="643" y="256"/>
                  </a:lnTo>
                  <a:lnTo>
                    <a:pt x="603" y="294"/>
                  </a:lnTo>
                  <a:lnTo>
                    <a:pt x="559" y="329"/>
                  </a:lnTo>
                  <a:lnTo>
                    <a:pt x="511" y="359"/>
                  </a:lnTo>
                  <a:lnTo>
                    <a:pt x="460" y="382"/>
                  </a:lnTo>
                  <a:lnTo>
                    <a:pt x="405" y="397"/>
                  </a:lnTo>
                  <a:lnTo>
                    <a:pt x="346" y="405"/>
                  </a:lnTo>
                  <a:lnTo>
                    <a:pt x="287" y="403"/>
                  </a:lnTo>
                  <a:lnTo>
                    <a:pt x="283" y="401"/>
                  </a:lnTo>
                  <a:lnTo>
                    <a:pt x="278" y="401"/>
                  </a:lnTo>
                  <a:lnTo>
                    <a:pt x="266" y="397"/>
                  </a:lnTo>
                  <a:lnTo>
                    <a:pt x="255" y="393"/>
                  </a:lnTo>
                  <a:lnTo>
                    <a:pt x="238" y="387"/>
                  </a:lnTo>
                  <a:lnTo>
                    <a:pt x="219" y="380"/>
                  </a:lnTo>
                  <a:lnTo>
                    <a:pt x="200" y="368"/>
                  </a:lnTo>
                  <a:lnTo>
                    <a:pt x="179" y="355"/>
                  </a:lnTo>
                  <a:lnTo>
                    <a:pt x="156" y="338"/>
                  </a:lnTo>
                  <a:lnTo>
                    <a:pt x="135" y="317"/>
                  </a:lnTo>
                  <a:lnTo>
                    <a:pt x="112" y="292"/>
                  </a:lnTo>
                  <a:lnTo>
                    <a:pt x="89" y="264"/>
                  </a:lnTo>
                  <a:lnTo>
                    <a:pt x="68" y="230"/>
                  </a:lnTo>
                  <a:lnTo>
                    <a:pt x="49" y="192"/>
                  </a:lnTo>
                  <a:lnTo>
                    <a:pt x="32" y="148"/>
                  </a:lnTo>
                  <a:lnTo>
                    <a:pt x="17" y="100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1" name="Freeform 79"/>
            <p:cNvSpPr>
              <a:spLocks/>
            </p:cNvSpPr>
            <p:nvPr/>
          </p:nvSpPr>
          <p:spPr bwMode="auto">
            <a:xfrm>
              <a:off x="4638673" y="4373568"/>
              <a:ext cx="195263" cy="635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1" y="50"/>
                </a:cxn>
                <a:cxn ang="0">
                  <a:pos x="21" y="57"/>
                </a:cxn>
                <a:cxn ang="0">
                  <a:pos x="32" y="63"/>
                </a:cxn>
                <a:cxn ang="0">
                  <a:pos x="46" y="69"/>
                </a:cxn>
                <a:cxn ang="0">
                  <a:pos x="61" y="74"/>
                </a:cxn>
                <a:cxn ang="0">
                  <a:pos x="80" y="80"/>
                </a:cxn>
                <a:cxn ang="0">
                  <a:pos x="97" y="82"/>
                </a:cxn>
                <a:cxn ang="0">
                  <a:pos x="116" y="82"/>
                </a:cxn>
                <a:cxn ang="0">
                  <a:pos x="137" y="80"/>
                </a:cxn>
                <a:cxn ang="0">
                  <a:pos x="158" y="74"/>
                </a:cxn>
                <a:cxn ang="0">
                  <a:pos x="179" y="63"/>
                </a:cxn>
                <a:cxn ang="0">
                  <a:pos x="200" y="48"/>
                </a:cxn>
                <a:cxn ang="0">
                  <a:pos x="222" y="29"/>
                </a:cxn>
                <a:cxn ang="0">
                  <a:pos x="245" y="4"/>
                </a:cxn>
                <a:cxn ang="0">
                  <a:pos x="228" y="0"/>
                </a:cxn>
                <a:cxn ang="0">
                  <a:pos x="228" y="2"/>
                </a:cxn>
                <a:cxn ang="0">
                  <a:pos x="224" y="4"/>
                </a:cxn>
                <a:cxn ang="0">
                  <a:pos x="219" y="11"/>
                </a:cxn>
                <a:cxn ang="0">
                  <a:pos x="213" y="19"/>
                </a:cxn>
                <a:cxn ang="0">
                  <a:pos x="203" y="27"/>
                </a:cxn>
                <a:cxn ang="0">
                  <a:pos x="194" y="34"/>
                </a:cxn>
                <a:cxn ang="0">
                  <a:pos x="182" y="44"/>
                </a:cxn>
                <a:cxn ang="0">
                  <a:pos x="169" y="51"/>
                </a:cxn>
                <a:cxn ang="0">
                  <a:pos x="154" y="57"/>
                </a:cxn>
                <a:cxn ang="0">
                  <a:pos x="137" y="65"/>
                </a:cxn>
                <a:cxn ang="0">
                  <a:pos x="120" y="67"/>
                </a:cxn>
                <a:cxn ang="0">
                  <a:pos x="101" y="69"/>
                </a:cxn>
                <a:cxn ang="0">
                  <a:pos x="80" y="65"/>
                </a:cxn>
                <a:cxn ang="0">
                  <a:pos x="61" y="59"/>
                </a:cxn>
                <a:cxn ang="0">
                  <a:pos x="38" y="50"/>
                </a:cxn>
                <a:cxn ang="0">
                  <a:pos x="1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45" h="82">
                  <a:moveTo>
                    <a:pt x="0" y="42"/>
                  </a:moveTo>
                  <a:lnTo>
                    <a:pt x="0" y="42"/>
                  </a:lnTo>
                  <a:lnTo>
                    <a:pt x="6" y="46"/>
                  </a:lnTo>
                  <a:lnTo>
                    <a:pt x="11" y="50"/>
                  </a:lnTo>
                  <a:lnTo>
                    <a:pt x="21" y="57"/>
                  </a:lnTo>
                  <a:lnTo>
                    <a:pt x="32" y="63"/>
                  </a:lnTo>
                  <a:lnTo>
                    <a:pt x="46" y="69"/>
                  </a:lnTo>
                  <a:lnTo>
                    <a:pt x="61" y="74"/>
                  </a:lnTo>
                  <a:lnTo>
                    <a:pt x="80" y="80"/>
                  </a:lnTo>
                  <a:lnTo>
                    <a:pt x="97" y="82"/>
                  </a:lnTo>
                  <a:lnTo>
                    <a:pt x="116" y="82"/>
                  </a:lnTo>
                  <a:lnTo>
                    <a:pt x="137" y="80"/>
                  </a:lnTo>
                  <a:lnTo>
                    <a:pt x="158" y="74"/>
                  </a:lnTo>
                  <a:lnTo>
                    <a:pt x="179" y="63"/>
                  </a:lnTo>
                  <a:lnTo>
                    <a:pt x="200" y="48"/>
                  </a:lnTo>
                  <a:lnTo>
                    <a:pt x="222" y="29"/>
                  </a:lnTo>
                  <a:lnTo>
                    <a:pt x="245" y="4"/>
                  </a:lnTo>
                  <a:lnTo>
                    <a:pt x="228" y="0"/>
                  </a:lnTo>
                  <a:lnTo>
                    <a:pt x="228" y="2"/>
                  </a:lnTo>
                  <a:lnTo>
                    <a:pt x="224" y="4"/>
                  </a:lnTo>
                  <a:lnTo>
                    <a:pt x="219" y="11"/>
                  </a:lnTo>
                  <a:lnTo>
                    <a:pt x="213" y="19"/>
                  </a:lnTo>
                  <a:lnTo>
                    <a:pt x="203" y="27"/>
                  </a:lnTo>
                  <a:lnTo>
                    <a:pt x="194" y="34"/>
                  </a:lnTo>
                  <a:lnTo>
                    <a:pt x="182" y="44"/>
                  </a:lnTo>
                  <a:lnTo>
                    <a:pt x="169" y="51"/>
                  </a:lnTo>
                  <a:lnTo>
                    <a:pt x="154" y="57"/>
                  </a:lnTo>
                  <a:lnTo>
                    <a:pt x="137" y="65"/>
                  </a:lnTo>
                  <a:lnTo>
                    <a:pt x="120" y="67"/>
                  </a:lnTo>
                  <a:lnTo>
                    <a:pt x="101" y="69"/>
                  </a:lnTo>
                  <a:lnTo>
                    <a:pt x="80" y="65"/>
                  </a:lnTo>
                  <a:lnTo>
                    <a:pt x="61" y="59"/>
                  </a:lnTo>
                  <a:lnTo>
                    <a:pt x="38" y="50"/>
                  </a:lnTo>
                  <a:lnTo>
                    <a:pt x="1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2" name="Freeform 80"/>
            <p:cNvSpPr>
              <a:spLocks/>
            </p:cNvSpPr>
            <p:nvPr/>
          </p:nvSpPr>
          <p:spPr bwMode="auto">
            <a:xfrm>
              <a:off x="4951411" y="4460880"/>
              <a:ext cx="327025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2"/>
                </a:cxn>
                <a:cxn ang="0">
                  <a:pos x="17" y="8"/>
                </a:cxn>
                <a:cxn ang="0">
                  <a:pos x="24" y="16"/>
                </a:cxn>
                <a:cxn ang="0">
                  <a:pos x="34" y="25"/>
                </a:cxn>
                <a:cxn ang="0">
                  <a:pos x="45" y="36"/>
                </a:cxn>
                <a:cxn ang="0">
                  <a:pos x="60" y="48"/>
                </a:cxn>
                <a:cxn ang="0">
                  <a:pos x="79" y="57"/>
                </a:cxn>
                <a:cxn ang="0">
                  <a:pos x="102" y="69"/>
                </a:cxn>
                <a:cxn ang="0">
                  <a:pos x="127" y="76"/>
                </a:cxn>
                <a:cxn ang="0">
                  <a:pos x="155" y="82"/>
                </a:cxn>
                <a:cxn ang="0">
                  <a:pos x="186" y="82"/>
                </a:cxn>
                <a:cxn ang="0">
                  <a:pos x="224" y="82"/>
                </a:cxn>
                <a:cxn ang="0">
                  <a:pos x="262" y="73"/>
                </a:cxn>
                <a:cxn ang="0">
                  <a:pos x="306" y="61"/>
                </a:cxn>
                <a:cxn ang="0">
                  <a:pos x="353" y="40"/>
                </a:cxn>
                <a:cxn ang="0">
                  <a:pos x="405" y="16"/>
                </a:cxn>
                <a:cxn ang="0">
                  <a:pos x="410" y="31"/>
                </a:cxn>
                <a:cxn ang="0">
                  <a:pos x="406" y="33"/>
                </a:cxn>
                <a:cxn ang="0">
                  <a:pos x="399" y="36"/>
                </a:cxn>
                <a:cxn ang="0">
                  <a:pos x="386" y="44"/>
                </a:cxn>
                <a:cxn ang="0">
                  <a:pos x="367" y="52"/>
                </a:cxn>
                <a:cxn ang="0">
                  <a:pos x="344" y="61"/>
                </a:cxn>
                <a:cxn ang="0">
                  <a:pos x="319" y="71"/>
                </a:cxn>
                <a:cxn ang="0">
                  <a:pos x="290" y="78"/>
                </a:cxn>
                <a:cxn ang="0">
                  <a:pos x="262" y="88"/>
                </a:cxn>
                <a:cxn ang="0">
                  <a:pos x="228" y="94"/>
                </a:cxn>
                <a:cxn ang="0">
                  <a:pos x="195" y="95"/>
                </a:cxn>
                <a:cxn ang="0">
                  <a:pos x="161" y="94"/>
                </a:cxn>
                <a:cxn ang="0">
                  <a:pos x="127" y="90"/>
                </a:cxn>
                <a:cxn ang="0">
                  <a:pos x="93" y="78"/>
                </a:cxn>
                <a:cxn ang="0">
                  <a:pos x="60" y="63"/>
                </a:cxn>
                <a:cxn ang="0">
                  <a:pos x="28" y="40"/>
                </a:cxn>
                <a:cxn ang="0">
                  <a:pos x="0" y="1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10" h="95">
                  <a:moveTo>
                    <a:pt x="13" y="0"/>
                  </a:moveTo>
                  <a:lnTo>
                    <a:pt x="13" y="2"/>
                  </a:lnTo>
                  <a:lnTo>
                    <a:pt x="17" y="8"/>
                  </a:lnTo>
                  <a:lnTo>
                    <a:pt x="24" y="16"/>
                  </a:lnTo>
                  <a:lnTo>
                    <a:pt x="34" y="25"/>
                  </a:lnTo>
                  <a:lnTo>
                    <a:pt x="45" y="36"/>
                  </a:lnTo>
                  <a:lnTo>
                    <a:pt x="60" y="48"/>
                  </a:lnTo>
                  <a:lnTo>
                    <a:pt x="79" y="57"/>
                  </a:lnTo>
                  <a:lnTo>
                    <a:pt x="102" y="69"/>
                  </a:lnTo>
                  <a:lnTo>
                    <a:pt x="127" y="76"/>
                  </a:lnTo>
                  <a:lnTo>
                    <a:pt x="155" y="82"/>
                  </a:lnTo>
                  <a:lnTo>
                    <a:pt x="186" y="82"/>
                  </a:lnTo>
                  <a:lnTo>
                    <a:pt x="224" y="82"/>
                  </a:lnTo>
                  <a:lnTo>
                    <a:pt x="262" y="73"/>
                  </a:lnTo>
                  <a:lnTo>
                    <a:pt x="306" y="61"/>
                  </a:lnTo>
                  <a:lnTo>
                    <a:pt x="353" y="40"/>
                  </a:lnTo>
                  <a:lnTo>
                    <a:pt x="405" y="16"/>
                  </a:lnTo>
                  <a:lnTo>
                    <a:pt x="410" y="31"/>
                  </a:lnTo>
                  <a:lnTo>
                    <a:pt x="406" y="33"/>
                  </a:lnTo>
                  <a:lnTo>
                    <a:pt x="399" y="36"/>
                  </a:lnTo>
                  <a:lnTo>
                    <a:pt x="386" y="44"/>
                  </a:lnTo>
                  <a:lnTo>
                    <a:pt x="367" y="52"/>
                  </a:lnTo>
                  <a:lnTo>
                    <a:pt x="344" y="61"/>
                  </a:lnTo>
                  <a:lnTo>
                    <a:pt x="319" y="71"/>
                  </a:lnTo>
                  <a:lnTo>
                    <a:pt x="290" y="78"/>
                  </a:lnTo>
                  <a:lnTo>
                    <a:pt x="262" y="88"/>
                  </a:lnTo>
                  <a:lnTo>
                    <a:pt x="228" y="94"/>
                  </a:lnTo>
                  <a:lnTo>
                    <a:pt x="195" y="95"/>
                  </a:lnTo>
                  <a:lnTo>
                    <a:pt x="161" y="94"/>
                  </a:lnTo>
                  <a:lnTo>
                    <a:pt x="127" y="90"/>
                  </a:lnTo>
                  <a:lnTo>
                    <a:pt x="93" y="78"/>
                  </a:lnTo>
                  <a:lnTo>
                    <a:pt x="60" y="63"/>
                  </a:lnTo>
                  <a:lnTo>
                    <a:pt x="28" y="40"/>
                  </a:lnTo>
                  <a:lnTo>
                    <a:pt x="0" y="1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3" name="Freeform 81"/>
            <p:cNvSpPr>
              <a:spLocks/>
            </p:cNvSpPr>
            <p:nvPr/>
          </p:nvSpPr>
          <p:spPr bwMode="auto">
            <a:xfrm>
              <a:off x="5172073" y="4287843"/>
              <a:ext cx="579438" cy="317500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5" y="41"/>
                </a:cxn>
                <a:cxn ang="0">
                  <a:pos x="40" y="95"/>
                </a:cxn>
                <a:cxn ang="0">
                  <a:pos x="74" y="163"/>
                </a:cxn>
                <a:cxn ang="0">
                  <a:pos x="120" y="237"/>
                </a:cxn>
                <a:cxn ang="0">
                  <a:pos x="169" y="306"/>
                </a:cxn>
                <a:cxn ang="0">
                  <a:pos x="226" y="361"/>
                </a:cxn>
                <a:cxn ang="0">
                  <a:pos x="289" y="393"/>
                </a:cxn>
                <a:cxn ang="0">
                  <a:pos x="352" y="399"/>
                </a:cxn>
                <a:cxn ang="0">
                  <a:pos x="417" y="395"/>
                </a:cxn>
                <a:cxn ang="0">
                  <a:pos x="477" y="386"/>
                </a:cxn>
                <a:cxn ang="0">
                  <a:pos x="536" y="365"/>
                </a:cxn>
                <a:cxn ang="0">
                  <a:pos x="592" y="334"/>
                </a:cxn>
                <a:cxn ang="0">
                  <a:pos x="641" y="285"/>
                </a:cxn>
                <a:cxn ang="0">
                  <a:pos x="683" y="220"/>
                </a:cxn>
                <a:cxn ang="0">
                  <a:pos x="717" y="135"/>
                </a:cxn>
                <a:cxn ang="0">
                  <a:pos x="730" y="78"/>
                </a:cxn>
                <a:cxn ang="0">
                  <a:pos x="725" y="74"/>
                </a:cxn>
                <a:cxn ang="0">
                  <a:pos x="715" y="72"/>
                </a:cxn>
                <a:cxn ang="0">
                  <a:pos x="713" y="76"/>
                </a:cxn>
                <a:cxn ang="0">
                  <a:pos x="706" y="104"/>
                </a:cxn>
                <a:cxn ang="0">
                  <a:pos x="692" y="152"/>
                </a:cxn>
                <a:cxn ang="0">
                  <a:pos x="664" y="211"/>
                </a:cxn>
                <a:cxn ang="0">
                  <a:pos x="624" y="272"/>
                </a:cxn>
                <a:cxn ang="0">
                  <a:pos x="563" y="327"/>
                </a:cxn>
                <a:cxn ang="0">
                  <a:pos x="483" y="368"/>
                </a:cxn>
                <a:cxn ang="0">
                  <a:pos x="377" y="387"/>
                </a:cxn>
                <a:cxn ang="0">
                  <a:pos x="314" y="384"/>
                </a:cxn>
                <a:cxn ang="0">
                  <a:pos x="297" y="378"/>
                </a:cxn>
                <a:cxn ang="0">
                  <a:pos x="270" y="365"/>
                </a:cxn>
                <a:cxn ang="0">
                  <a:pos x="236" y="342"/>
                </a:cxn>
                <a:cxn ang="0">
                  <a:pos x="192" y="302"/>
                </a:cxn>
                <a:cxn ang="0">
                  <a:pos x="145" y="245"/>
                </a:cxn>
                <a:cxn ang="0">
                  <a:pos x="95" y="167"/>
                </a:cxn>
                <a:cxn ang="0">
                  <a:pos x="46" y="62"/>
                </a:cxn>
                <a:cxn ang="0">
                  <a:pos x="0" y="5"/>
                </a:cxn>
              </a:cxnLst>
              <a:rect l="0" t="0" r="r" b="b"/>
              <a:pathLst>
                <a:path w="730" h="399">
                  <a:moveTo>
                    <a:pt x="0" y="5"/>
                  </a:moveTo>
                  <a:lnTo>
                    <a:pt x="2" y="9"/>
                  </a:lnTo>
                  <a:lnTo>
                    <a:pt x="8" y="22"/>
                  </a:lnTo>
                  <a:lnTo>
                    <a:pt x="15" y="41"/>
                  </a:lnTo>
                  <a:lnTo>
                    <a:pt x="27" y="66"/>
                  </a:lnTo>
                  <a:lnTo>
                    <a:pt x="40" y="95"/>
                  </a:lnTo>
                  <a:lnTo>
                    <a:pt x="55" y="129"/>
                  </a:lnTo>
                  <a:lnTo>
                    <a:pt x="74" y="163"/>
                  </a:lnTo>
                  <a:lnTo>
                    <a:pt x="97" y="201"/>
                  </a:lnTo>
                  <a:lnTo>
                    <a:pt x="120" y="237"/>
                  </a:lnTo>
                  <a:lnTo>
                    <a:pt x="145" y="272"/>
                  </a:lnTo>
                  <a:lnTo>
                    <a:pt x="169" y="306"/>
                  </a:lnTo>
                  <a:lnTo>
                    <a:pt x="198" y="336"/>
                  </a:lnTo>
                  <a:lnTo>
                    <a:pt x="226" y="361"/>
                  </a:lnTo>
                  <a:lnTo>
                    <a:pt x="257" y="380"/>
                  </a:lnTo>
                  <a:lnTo>
                    <a:pt x="289" y="393"/>
                  </a:lnTo>
                  <a:lnTo>
                    <a:pt x="321" y="399"/>
                  </a:lnTo>
                  <a:lnTo>
                    <a:pt x="352" y="399"/>
                  </a:lnTo>
                  <a:lnTo>
                    <a:pt x="384" y="397"/>
                  </a:lnTo>
                  <a:lnTo>
                    <a:pt x="417" y="395"/>
                  </a:lnTo>
                  <a:lnTo>
                    <a:pt x="447" y="391"/>
                  </a:lnTo>
                  <a:lnTo>
                    <a:pt x="477" y="386"/>
                  </a:lnTo>
                  <a:lnTo>
                    <a:pt x="508" y="376"/>
                  </a:lnTo>
                  <a:lnTo>
                    <a:pt x="536" y="365"/>
                  </a:lnTo>
                  <a:lnTo>
                    <a:pt x="565" y="351"/>
                  </a:lnTo>
                  <a:lnTo>
                    <a:pt x="592" y="334"/>
                  </a:lnTo>
                  <a:lnTo>
                    <a:pt x="616" y="311"/>
                  </a:lnTo>
                  <a:lnTo>
                    <a:pt x="641" y="285"/>
                  </a:lnTo>
                  <a:lnTo>
                    <a:pt x="662" y="256"/>
                  </a:lnTo>
                  <a:lnTo>
                    <a:pt x="683" y="220"/>
                  </a:lnTo>
                  <a:lnTo>
                    <a:pt x="700" y="180"/>
                  </a:lnTo>
                  <a:lnTo>
                    <a:pt x="717" y="135"/>
                  </a:lnTo>
                  <a:lnTo>
                    <a:pt x="730" y="83"/>
                  </a:lnTo>
                  <a:lnTo>
                    <a:pt x="730" y="78"/>
                  </a:lnTo>
                  <a:lnTo>
                    <a:pt x="728" y="76"/>
                  </a:lnTo>
                  <a:lnTo>
                    <a:pt x="725" y="74"/>
                  </a:lnTo>
                  <a:lnTo>
                    <a:pt x="723" y="72"/>
                  </a:lnTo>
                  <a:lnTo>
                    <a:pt x="715" y="72"/>
                  </a:lnTo>
                  <a:lnTo>
                    <a:pt x="713" y="72"/>
                  </a:lnTo>
                  <a:lnTo>
                    <a:pt x="713" y="76"/>
                  </a:lnTo>
                  <a:lnTo>
                    <a:pt x="711" y="87"/>
                  </a:lnTo>
                  <a:lnTo>
                    <a:pt x="706" y="104"/>
                  </a:lnTo>
                  <a:lnTo>
                    <a:pt x="700" y="125"/>
                  </a:lnTo>
                  <a:lnTo>
                    <a:pt x="692" y="152"/>
                  </a:lnTo>
                  <a:lnTo>
                    <a:pt x="681" y="180"/>
                  </a:lnTo>
                  <a:lnTo>
                    <a:pt x="664" y="211"/>
                  </a:lnTo>
                  <a:lnTo>
                    <a:pt x="647" y="241"/>
                  </a:lnTo>
                  <a:lnTo>
                    <a:pt x="624" y="272"/>
                  </a:lnTo>
                  <a:lnTo>
                    <a:pt x="595" y="302"/>
                  </a:lnTo>
                  <a:lnTo>
                    <a:pt x="563" y="327"/>
                  </a:lnTo>
                  <a:lnTo>
                    <a:pt x="527" y="351"/>
                  </a:lnTo>
                  <a:lnTo>
                    <a:pt x="483" y="368"/>
                  </a:lnTo>
                  <a:lnTo>
                    <a:pt x="434" y="380"/>
                  </a:lnTo>
                  <a:lnTo>
                    <a:pt x="377" y="387"/>
                  </a:lnTo>
                  <a:lnTo>
                    <a:pt x="316" y="384"/>
                  </a:lnTo>
                  <a:lnTo>
                    <a:pt x="314" y="384"/>
                  </a:lnTo>
                  <a:lnTo>
                    <a:pt x="306" y="382"/>
                  </a:lnTo>
                  <a:lnTo>
                    <a:pt x="297" y="378"/>
                  </a:lnTo>
                  <a:lnTo>
                    <a:pt x="285" y="374"/>
                  </a:lnTo>
                  <a:lnTo>
                    <a:pt x="270" y="365"/>
                  </a:lnTo>
                  <a:lnTo>
                    <a:pt x="255" y="355"/>
                  </a:lnTo>
                  <a:lnTo>
                    <a:pt x="236" y="342"/>
                  </a:lnTo>
                  <a:lnTo>
                    <a:pt x="215" y="325"/>
                  </a:lnTo>
                  <a:lnTo>
                    <a:pt x="192" y="302"/>
                  </a:lnTo>
                  <a:lnTo>
                    <a:pt x="169" y="277"/>
                  </a:lnTo>
                  <a:lnTo>
                    <a:pt x="145" y="245"/>
                  </a:lnTo>
                  <a:lnTo>
                    <a:pt x="120" y="211"/>
                  </a:lnTo>
                  <a:lnTo>
                    <a:pt x="95" y="167"/>
                  </a:lnTo>
                  <a:lnTo>
                    <a:pt x="70" y="117"/>
                  </a:lnTo>
                  <a:lnTo>
                    <a:pt x="46" y="62"/>
                  </a:lnTo>
                  <a:lnTo>
                    <a:pt x="23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4" name="Freeform 82"/>
            <p:cNvSpPr>
              <a:spLocks/>
            </p:cNvSpPr>
            <p:nvPr/>
          </p:nvSpPr>
          <p:spPr bwMode="auto">
            <a:xfrm>
              <a:off x="4529136" y="4373568"/>
              <a:ext cx="407988" cy="157163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1"/>
                </a:cxn>
                <a:cxn ang="0">
                  <a:pos x="4" y="107"/>
                </a:cxn>
                <a:cxn ang="0">
                  <a:pos x="11" y="114"/>
                </a:cxn>
                <a:cxn ang="0">
                  <a:pos x="21" y="126"/>
                </a:cxn>
                <a:cxn ang="0">
                  <a:pos x="32" y="139"/>
                </a:cxn>
                <a:cxn ang="0">
                  <a:pos x="48" y="150"/>
                </a:cxn>
                <a:cxn ang="0">
                  <a:pos x="65" y="164"/>
                </a:cxn>
                <a:cxn ang="0">
                  <a:pos x="86" y="177"/>
                </a:cxn>
                <a:cxn ang="0">
                  <a:pos x="108" y="186"/>
                </a:cxn>
                <a:cxn ang="0">
                  <a:pos x="135" y="194"/>
                </a:cxn>
                <a:cxn ang="0">
                  <a:pos x="165" y="198"/>
                </a:cxn>
                <a:cxn ang="0">
                  <a:pos x="200" y="200"/>
                </a:cxn>
                <a:cxn ang="0">
                  <a:pos x="234" y="196"/>
                </a:cxn>
                <a:cxn ang="0">
                  <a:pos x="274" y="186"/>
                </a:cxn>
                <a:cxn ang="0">
                  <a:pos x="318" y="171"/>
                </a:cxn>
                <a:cxn ang="0">
                  <a:pos x="363" y="148"/>
                </a:cxn>
                <a:cxn ang="0">
                  <a:pos x="363" y="146"/>
                </a:cxn>
                <a:cxn ang="0">
                  <a:pos x="367" y="145"/>
                </a:cxn>
                <a:cxn ang="0">
                  <a:pos x="373" y="141"/>
                </a:cxn>
                <a:cxn ang="0">
                  <a:pos x="380" y="135"/>
                </a:cxn>
                <a:cxn ang="0">
                  <a:pos x="390" y="129"/>
                </a:cxn>
                <a:cxn ang="0">
                  <a:pos x="399" y="122"/>
                </a:cxn>
                <a:cxn ang="0">
                  <a:pos x="411" y="110"/>
                </a:cxn>
                <a:cxn ang="0">
                  <a:pos x="424" y="103"/>
                </a:cxn>
                <a:cxn ang="0">
                  <a:pos x="436" y="89"/>
                </a:cxn>
                <a:cxn ang="0">
                  <a:pos x="449" y="80"/>
                </a:cxn>
                <a:cxn ang="0">
                  <a:pos x="460" y="67"/>
                </a:cxn>
                <a:cxn ang="0">
                  <a:pos x="474" y="55"/>
                </a:cxn>
                <a:cxn ang="0">
                  <a:pos x="483" y="40"/>
                </a:cxn>
                <a:cxn ang="0">
                  <a:pos x="494" y="27"/>
                </a:cxn>
                <a:cxn ang="0">
                  <a:pos x="504" y="13"/>
                </a:cxn>
                <a:cxn ang="0">
                  <a:pos x="513" y="0"/>
                </a:cxn>
                <a:cxn ang="0">
                  <a:pos x="493" y="0"/>
                </a:cxn>
                <a:cxn ang="0">
                  <a:pos x="489" y="4"/>
                </a:cxn>
                <a:cxn ang="0">
                  <a:pos x="481" y="15"/>
                </a:cxn>
                <a:cxn ang="0">
                  <a:pos x="466" y="30"/>
                </a:cxn>
                <a:cxn ang="0">
                  <a:pos x="447" y="51"/>
                </a:cxn>
                <a:cxn ang="0">
                  <a:pos x="424" y="72"/>
                </a:cxn>
                <a:cxn ang="0">
                  <a:pos x="397" y="97"/>
                </a:cxn>
                <a:cxn ang="0">
                  <a:pos x="367" y="122"/>
                </a:cxn>
                <a:cxn ang="0">
                  <a:pos x="333" y="143"/>
                </a:cxn>
                <a:cxn ang="0">
                  <a:pos x="297" y="162"/>
                </a:cxn>
                <a:cxn ang="0">
                  <a:pos x="259" y="177"/>
                </a:cxn>
                <a:cxn ang="0">
                  <a:pos x="219" y="185"/>
                </a:cxn>
                <a:cxn ang="0">
                  <a:pos x="177" y="186"/>
                </a:cxn>
                <a:cxn ang="0">
                  <a:pos x="135" y="179"/>
                </a:cxn>
                <a:cxn ang="0">
                  <a:pos x="95" y="164"/>
                </a:cxn>
                <a:cxn ang="0">
                  <a:pos x="53" y="135"/>
                </a:cxn>
                <a:cxn ang="0">
                  <a:pos x="13" y="93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w="513" h="200">
                  <a:moveTo>
                    <a:pt x="0" y="99"/>
                  </a:moveTo>
                  <a:lnTo>
                    <a:pt x="0" y="101"/>
                  </a:lnTo>
                  <a:lnTo>
                    <a:pt x="4" y="107"/>
                  </a:lnTo>
                  <a:lnTo>
                    <a:pt x="11" y="114"/>
                  </a:lnTo>
                  <a:lnTo>
                    <a:pt x="21" y="126"/>
                  </a:lnTo>
                  <a:lnTo>
                    <a:pt x="32" y="139"/>
                  </a:lnTo>
                  <a:lnTo>
                    <a:pt x="48" y="150"/>
                  </a:lnTo>
                  <a:lnTo>
                    <a:pt x="65" y="164"/>
                  </a:lnTo>
                  <a:lnTo>
                    <a:pt x="86" y="177"/>
                  </a:lnTo>
                  <a:lnTo>
                    <a:pt x="108" y="186"/>
                  </a:lnTo>
                  <a:lnTo>
                    <a:pt x="135" y="194"/>
                  </a:lnTo>
                  <a:lnTo>
                    <a:pt x="165" y="198"/>
                  </a:lnTo>
                  <a:lnTo>
                    <a:pt x="200" y="200"/>
                  </a:lnTo>
                  <a:lnTo>
                    <a:pt x="234" y="196"/>
                  </a:lnTo>
                  <a:lnTo>
                    <a:pt x="274" y="186"/>
                  </a:lnTo>
                  <a:lnTo>
                    <a:pt x="318" y="171"/>
                  </a:lnTo>
                  <a:lnTo>
                    <a:pt x="363" y="148"/>
                  </a:lnTo>
                  <a:lnTo>
                    <a:pt x="363" y="146"/>
                  </a:lnTo>
                  <a:lnTo>
                    <a:pt x="367" y="145"/>
                  </a:lnTo>
                  <a:lnTo>
                    <a:pt x="373" y="141"/>
                  </a:lnTo>
                  <a:lnTo>
                    <a:pt x="380" y="135"/>
                  </a:lnTo>
                  <a:lnTo>
                    <a:pt x="390" y="129"/>
                  </a:lnTo>
                  <a:lnTo>
                    <a:pt x="399" y="122"/>
                  </a:lnTo>
                  <a:lnTo>
                    <a:pt x="411" y="110"/>
                  </a:lnTo>
                  <a:lnTo>
                    <a:pt x="424" y="103"/>
                  </a:lnTo>
                  <a:lnTo>
                    <a:pt x="436" y="89"/>
                  </a:lnTo>
                  <a:lnTo>
                    <a:pt x="449" y="80"/>
                  </a:lnTo>
                  <a:lnTo>
                    <a:pt x="460" y="67"/>
                  </a:lnTo>
                  <a:lnTo>
                    <a:pt x="474" y="55"/>
                  </a:lnTo>
                  <a:lnTo>
                    <a:pt x="483" y="40"/>
                  </a:lnTo>
                  <a:lnTo>
                    <a:pt x="494" y="27"/>
                  </a:lnTo>
                  <a:lnTo>
                    <a:pt x="504" y="13"/>
                  </a:lnTo>
                  <a:lnTo>
                    <a:pt x="513" y="0"/>
                  </a:lnTo>
                  <a:lnTo>
                    <a:pt x="493" y="0"/>
                  </a:lnTo>
                  <a:lnTo>
                    <a:pt x="489" y="4"/>
                  </a:lnTo>
                  <a:lnTo>
                    <a:pt x="481" y="15"/>
                  </a:lnTo>
                  <a:lnTo>
                    <a:pt x="466" y="30"/>
                  </a:lnTo>
                  <a:lnTo>
                    <a:pt x="447" y="51"/>
                  </a:lnTo>
                  <a:lnTo>
                    <a:pt x="424" y="72"/>
                  </a:lnTo>
                  <a:lnTo>
                    <a:pt x="397" y="97"/>
                  </a:lnTo>
                  <a:lnTo>
                    <a:pt x="367" y="122"/>
                  </a:lnTo>
                  <a:lnTo>
                    <a:pt x="333" y="143"/>
                  </a:lnTo>
                  <a:lnTo>
                    <a:pt x="297" y="162"/>
                  </a:lnTo>
                  <a:lnTo>
                    <a:pt x="259" y="177"/>
                  </a:lnTo>
                  <a:lnTo>
                    <a:pt x="219" y="185"/>
                  </a:lnTo>
                  <a:lnTo>
                    <a:pt x="177" y="186"/>
                  </a:lnTo>
                  <a:lnTo>
                    <a:pt x="135" y="179"/>
                  </a:lnTo>
                  <a:lnTo>
                    <a:pt x="95" y="164"/>
                  </a:lnTo>
                  <a:lnTo>
                    <a:pt x="53" y="135"/>
                  </a:lnTo>
                  <a:lnTo>
                    <a:pt x="13" y="93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5" name="Freeform 83"/>
            <p:cNvSpPr>
              <a:spLocks/>
            </p:cNvSpPr>
            <p:nvPr/>
          </p:nvSpPr>
          <p:spPr bwMode="auto">
            <a:xfrm>
              <a:off x="5097461" y="4375155"/>
              <a:ext cx="79375" cy="317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9" y="11"/>
                </a:cxn>
                <a:cxn ang="0">
                  <a:pos x="25" y="15"/>
                </a:cxn>
                <a:cxn ang="0">
                  <a:pos x="29" y="19"/>
                </a:cxn>
                <a:cxn ang="0">
                  <a:pos x="32" y="23"/>
                </a:cxn>
                <a:cxn ang="0">
                  <a:pos x="38" y="25"/>
                </a:cxn>
                <a:cxn ang="0">
                  <a:pos x="44" y="26"/>
                </a:cxn>
                <a:cxn ang="0">
                  <a:pos x="49" y="28"/>
                </a:cxn>
                <a:cxn ang="0">
                  <a:pos x="57" y="28"/>
                </a:cxn>
                <a:cxn ang="0">
                  <a:pos x="65" y="26"/>
                </a:cxn>
                <a:cxn ang="0">
                  <a:pos x="72" y="23"/>
                </a:cxn>
                <a:cxn ang="0">
                  <a:pos x="82" y="17"/>
                </a:cxn>
                <a:cxn ang="0">
                  <a:pos x="89" y="9"/>
                </a:cxn>
                <a:cxn ang="0">
                  <a:pos x="101" y="23"/>
                </a:cxn>
                <a:cxn ang="0">
                  <a:pos x="97" y="25"/>
                </a:cxn>
                <a:cxn ang="0">
                  <a:pos x="91" y="30"/>
                </a:cxn>
                <a:cxn ang="0">
                  <a:pos x="86" y="32"/>
                </a:cxn>
                <a:cxn ang="0">
                  <a:pos x="82" y="34"/>
                </a:cxn>
                <a:cxn ang="0">
                  <a:pos x="74" y="36"/>
                </a:cxn>
                <a:cxn ang="0">
                  <a:pos x="69" y="40"/>
                </a:cxn>
                <a:cxn ang="0">
                  <a:pos x="61" y="40"/>
                </a:cxn>
                <a:cxn ang="0">
                  <a:pos x="53" y="40"/>
                </a:cxn>
                <a:cxn ang="0">
                  <a:pos x="44" y="40"/>
                </a:cxn>
                <a:cxn ang="0">
                  <a:pos x="36" y="38"/>
                </a:cxn>
                <a:cxn ang="0">
                  <a:pos x="27" y="32"/>
                </a:cxn>
                <a:cxn ang="0">
                  <a:pos x="17" y="26"/>
                </a:cxn>
                <a:cxn ang="0">
                  <a:pos x="10" y="19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01" h="40">
                  <a:moveTo>
                    <a:pt x="11" y="0"/>
                  </a:moveTo>
                  <a:lnTo>
                    <a:pt x="13" y="0"/>
                  </a:lnTo>
                  <a:lnTo>
                    <a:pt x="17" y="7"/>
                  </a:lnTo>
                  <a:lnTo>
                    <a:pt x="19" y="11"/>
                  </a:lnTo>
                  <a:lnTo>
                    <a:pt x="25" y="15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8" y="25"/>
                  </a:lnTo>
                  <a:lnTo>
                    <a:pt x="44" y="26"/>
                  </a:lnTo>
                  <a:lnTo>
                    <a:pt x="49" y="28"/>
                  </a:lnTo>
                  <a:lnTo>
                    <a:pt x="57" y="28"/>
                  </a:lnTo>
                  <a:lnTo>
                    <a:pt x="65" y="26"/>
                  </a:lnTo>
                  <a:lnTo>
                    <a:pt x="72" y="23"/>
                  </a:lnTo>
                  <a:lnTo>
                    <a:pt x="82" y="17"/>
                  </a:lnTo>
                  <a:lnTo>
                    <a:pt x="89" y="9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1" y="30"/>
                  </a:lnTo>
                  <a:lnTo>
                    <a:pt x="86" y="32"/>
                  </a:lnTo>
                  <a:lnTo>
                    <a:pt x="82" y="34"/>
                  </a:lnTo>
                  <a:lnTo>
                    <a:pt x="74" y="36"/>
                  </a:lnTo>
                  <a:lnTo>
                    <a:pt x="69" y="40"/>
                  </a:lnTo>
                  <a:lnTo>
                    <a:pt x="61" y="40"/>
                  </a:lnTo>
                  <a:lnTo>
                    <a:pt x="53" y="40"/>
                  </a:lnTo>
                  <a:lnTo>
                    <a:pt x="44" y="40"/>
                  </a:lnTo>
                  <a:lnTo>
                    <a:pt x="36" y="38"/>
                  </a:lnTo>
                  <a:lnTo>
                    <a:pt x="27" y="32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6" name="Freeform 84"/>
            <p:cNvSpPr>
              <a:spLocks/>
            </p:cNvSpPr>
            <p:nvPr/>
          </p:nvSpPr>
          <p:spPr bwMode="auto">
            <a:xfrm>
              <a:off x="5049836" y="4373568"/>
              <a:ext cx="165100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" y="46"/>
                </a:cxn>
                <a:cxn ang="0">
                  <a:pos x="6" y="50"/>
                </a:cxn>
                <a:cxn ang="0">
                  <a:pos x="13" y="55"/>
                </a:cxn>
                <a:cxn ang="0">
                  <a:pos x="23" y="61"/>
                </a:cxn>
                <a:cxn ang="0">
                  <a:pos x="34" y="69"/>
                </a:cxn>
                <a:cxn ang="0">
                  <a:pos x="48" y="74"/>
                </a:cxn>
                <a:cxn ang="0">
                  <a:pos x="63" y="80"/>
                </a:cxn>
                <a:cxn ang="0">
                  <a:pos x="80" y="88"/>
                </a:cxn>
                <a:cxn ang="0">
                  <a:pos x="95" y="89"/>
                </a:cxn>
                <a:cxn ang="0">
                  <a:pos x="114" y="89"/>
                </a:cxn>
                <a:cxn ang="0">
                  <a:pos x="131" y="88"/>
                </a:cxn>
                <a:cxn ang="0">
                  <a:pos x="148" y="82"/>
                </a:cxn>
                <a:cxn ang="0">
                  <a:pos x="164" y="70"/>
                </a:cxn>
                <a:cxn ang="0">
                  <a:pos x="181" y="55"/>
                </a:cxn>
                <a:cxn ang="0">
                  <a:pos x="194" y="36"/>
                </a:cxn>
                <a:cxn ang="0">
                  <a:pos x="207" y="10"/>
                </a:cxn>
                <a:cxn ang="0">
                  <a:pos x="198" y="0"/>
                </a:cxn>
                <a:cxn ang="0">
                  <a:pos x="196" y="2"/>
                </a:cxn>
                <a:cxn ang="0">
                  <a:pos x="194" y="6"/>
                </a:cxn>
                <a:cxn ang="0">
                  <a:pos x="190" y="13"/>
                </a:cxn>
                <a:cxn ang="0">
                  <a:pos x="186" y="23"/>
                </a:cxn>
                <a:cxn ang="0">
                  <a:pos x="179" y="30"/>
                </a:cxn>
                <a:cxn ang="0">
                  <a:pos x="173" y="42"/>
                </a:cxn>
                <a:cxn ang="0">
                  <a:pos x="164" y="51"/>
                </a:cxn>
                <a:cxn ang="0">
                  <a:pos x="154" y="61"/>
                </a:cxn>
                <a:cxn ang="0">
                  <a:pos x="141" y="69"/>
                </a:cxn>
                <a:cxn ang="0">
                  <a:pos x="126" y="76"/>
                </a:cxn>
                <a:cxn ang="0">
                  <a:pos x="110" y="78"/>
                </a:cxn>
                <a:cxn ang="0">
                  <a:pos x="91" y="80"/>
                </a:cxn>
                <a:cxn ang="0">
                  <a:pos x="72" y="74"/>
                </a:cxn>
                <a:cxn ang="0">
                  <a:pos x="51" y="67"/>
                </a:cxn>
                <a:cxn ang="0">
                  <a:pos x="27" y="5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07" h="89">
                  <a:moveTo>
                    <a:pt x="0" y="44"/>
                  </a:moveTo>
                  <a:lnTo>
                    <a:pt x="2" y="46"/>
                  </a:lnTo>
                  <a:lnTo>
                    <a:pt x="6" y="50"/>
                  </a:lnTo>
                  <a:lnTo>
                    <a:pt x="13" y="55"/>
                  </a:lnTo>
                  <a:lnTo>
                    <a:pt x="23" y="61"/>
                  </a:lnTo>
                  <a:lnTo>
                    <a:pt x="34" y="69"/>
                  </a:lnTo>
                  <a:lnTo>
                    <a:pt x="48" y="74"/>
                  </a:lnTo>
                  <a:lnTo>
                    <a:pt x="63" y="80"/>
                  </a:lnTo>
                  <a:lnTo>
                    <a:pt x="80" y="88"/>
                  </a:lnTo>
                  <a:lnTo>
                    <a:pt x="95" y="89"/>
                  </a:lnTo>
                  <a:lnTo>
                    <a:pt x="114" y="89"/>
                  </a:lnTo>
                  <a:lnTo>
                    <a:pt x="131" y="88"/>
                  </a:lnTo>
                  <a:lnTo>
                    <a:pt x="148" y="82"/>
                  </a:lnTo>
                  <a:lnTo>
                    <a:pt x="164" y="70"/>
                  </a:lnTo>
                  <a:lnTo>
                    <a:pt x="181" y="55"/>
                  </a:lnTo>
                  <a:lnTo>
                    <a:pt x="194" y="36"/>
                  </a:lnTo>
                  <a:lnTo>
                    <a:pt x="207" y="10"/>
                  </a:lnTo>
                  <a:lnTo>
                    <a:pt x="198" y="0"/>
                  </a:lnTo>
                  <a:lnTo>
                    <a:pt x="196" y="2"/>
                  </a:lnTo>
                  <a:lnTo>
                    <a:pt x="194" y="6"/>
                  </a:lnTo>
                  <a:lnTo>
                    <a:pt x="190" y="13"/>
                  </a:lnTo>
                  <a:lnTo>
                    <a:pt x="186" y="23"/>
                  </a:lnTo>
                  <a:lnTo>
                    <a:pt x="179" y="30"/>
                  </a:lnTo>
                  <a:lnTo>
                    <a:pt x="173" y="42"/>
                  </a:lnTo>
                  <a:lnTo>
                    <a:pt x="164" y="51"/>
                  </a:lnTo>
                  <a:lnTo>
                    <a:pt x="154" y="61"/>
                  </a:lnTo>
                  <a:lnTo>
                    <a:pt x="141" y="69"/>
                  </a:lnTo>
                  <a:lnTo>
                    <a:pt x="126" y="76"/>
                  </a:lnTo>
                  <a:lnTo>
                    <a:pt x="110" y="78"/>
                  </a:lnTo>
                  <a:lnTo>
                    <a:pt x="91" y="80"/>
                  </a:lnTo>
                  <a:lnTo>
                    <a:pt x="72" y="74"/>
                  </a:lnTo>
                  <a:lnTo>
                    <a:pt x="51" y="67"/>
                  </a:lnTo>
                  <a:lnTo>
                    <a:pt x="27" y="5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7" name="Freeform 85"/>
            <p:cNvSpPr>
              <a:spLocks/>
            </p:cNvSpPr>
            <p:nvPr/>
          </p:nvSpPr>
          <p:spPr bwMode="auto">
            <a:xfrm>
              <a:off x="5311773" y="4335468"/>
              <a:ext cx="31432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10" y="9"/>
                </a:cxn>
                <a:cxn ang="0">
                  <a:pos x="19" y="20"/>
                </a:cxn>
                <a:cxn ang="0">
                  <a:pos x="34" y="36"/>
                </a:cxn>
                <a:cxn ang="0">
                  <a:pos x="51" y="53"/>
                </a:cxn>
                <a:cxn ang="0">
                  <a:pos x="72" y="70"/>
                </a:cxn>
                <a:cxn ang="0">
                  <a:pos x="97" y="87"/>
                </a:cxn>
                <a:cxn ang="0">
                  <a:pos x="124" y="106"/>
                </a:cxn>
                <a:cxn ang="0">
                  <a:pos x="152" y="119"/>
                </a:cxn>
                <a:cxn ang="0">
                  <a:pos x="183" y="131"/>
                </a:cxn>
                <a:cxn ang="0">
                  <a:pos x="215" y="138"/>
                </a:cxn>
                <a:cxn ang="0">
                  <a:pos x="251" y="140"/>
                </a:cxn>
                <a:cxn ang="0">
                  <a:pos x="285" y="136"/>
                </a:cxn>
                <a:cxn ang="0">
                  <a:pos x="321" y="127"/>
                </a:cxn>
                <a:cxn ang="0">
                  <a:pos x="359" y="106"/>
                </a:cxn>
                <a:cxn ang="0">
                  <a:pos x="398" y="77"/>
                </a:cxn>
                <a:cxn ang="0">
                  <a:pos x="384" y="64"/>
                </a:cxn>
                <a:cxn ang="0">
                  <a:pos x="382" y="66"/>
                </a:cxn>
                <a:cxn ang="0">
                  <a:pos x="377" y="72"/>
                </a:cxn>
                <a:cxn ang="0">
                  <a:pos x="367" y="77"/>
                </a:cxn>
                <a:cxn ang="0">
                  <a:pos x="356" y="87"/>
                </a:cxn>
                <a:cxn ang="0">
                  <a:pos x="339" y="97"/>
                </a:cxn>
                <a:cxn ang="0">
                  <a:pos x="321" y="106"/>
                </a:cxn>
                <a:cxn ang="0">
                  <a:pos x="301" y="116"/>
                </a:cxn>
                <a:cxn ang="0">
                  <a:pos x="276" y="121"/>
                </a:cxn>
                <a:cxn ang="0">
                  <a:pos x="249" y="125"/>
                </a:cxn>
                <a:cxn ang="0">
                  <a:pos x="221" y="125"/>
                </a:cxn>
                <a:cxn ang="0">
                  <a:pos x="190" y="119"/>
                </a:cxn>
                <a:cxn ang="0">
                  <a:pos x="160" y="110"/>
                </a:cxn>
                <a:cxn ang="0">
                  <a:pos x="126" y="93"/>
                </a:cxn>
                <a:cxn ang="0">
                  <a:pos x="89" y="70"/>
                </a:cxn>
                <a:cxn ang="0">
                  <a:pos x="53" y="38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8" h="140">
                  <a:moveTo>
                    <a:pt x="0" y="0"/>
                  </a:moveTo>
                  <a:lnTo>
                    <a:pt x="2" y="1"/>
                  </a:lnTo>
                  <a:lnTo>
                    <a:pt x="10" y="9"/>
                  </a:lnTo>
                  <a:lnTo>
                    <a:pt x="19" y="20"/>
                  </a:lnTo>
                  <a:lnTo>
                    <a:pt x="34" y="36"/>
                  </a:lnTo>
                  <a:lnTo>
                    <a:pt x="51" y="53"/>
                  </a:lnTo>
                  <a:lnTo>
                    <a:pt x="72" y="70"/>
                  </a:lnTo>
                  <a:lnTo>
                    <a:pt x="97" y="87"/>
                  </a:lnTo>
                  <a:lnTo>
                    <a:pt x="124" y="106"/>
                  </a:lnTo>
                  <a:lnTo>
                    <a:pt x="152" y="119"/>
                  </a:lnTo>
                  <a:lnTo>
                    <a:pt x="183" y="131"/>
                  </a:lnTo>
                  <a:lnTo>
                    <a:pt x="215" y="138"/>
                  </a:lnTo>
                  <a:lnTo>
                    <a:pt x="251" y="140"/>
                  </a:lnTo>
                  <a:lnTo>
                    <a:pt x="285" y="136"/>
                  </a:lnTo>
                  <a:lnTo>
                    <a:pt x="321" y="127"/>
                  </a:lnTo>
                  <a:lnTo>
                    <a:pt x="359" y="106"/>
                  </a:lnTo>
                  <a:lnTo>
                    <a:pt x="398" y="77"/>
                  </a:lnTo>
                  <a:lnTo>
                    <a:pt x="384" y="64"/>
                  </a:lnTo>
                  <a:lnTo>
                    <a:pt x="382" y="66"/>
                  </a:lnTo>
                  <a:lnTo>
                    <a:pt x="377" y="72"/>
                  </a:lnTo>
                  <a:lnTo>
                    <a:pt x="367" y="77"/>
                  </a:lnTo>
                  <a:lnTo>
                    <a:pt x="356" y="87"/>
                  </a:lnTo>
                  <a:lnTo>
                    <a:pt x="339" y="97"/>
                  </a:lnTo>
                  <a:lnTo>
                    <a:pt x="321" y="106"/>
                  </a:lnTo>
                  <a:lnTo>
                    <a:pt x="301" y="116"/>
                  </a:lnTo>
                  <a:lnTo>
                    <a:pt x="276" y="121"/>
                  </a:lnTo>
                  <a:lnTo>
                    <a:pt x="249" y="125"/>
                  </a:lnTo>
                  <a:lnTo>
                    <a:pt x="221" y="125"/>
                  </a:lnTo>
                  <a:lnTo>
                    <a:pt x="190" y="119"/>
                  </a:lnTo>
                  <a:lnTo>
                    <a:pt x="160" y="110"/>
                  </a:lnTo>
                  <a:lnTo>
                    <a:pt x="126" y="93"/>
                  </a:lnTo>
                  <a:lnTo>
                    <a:pt x="89" y="70"/>
                  </a:lnTo>
                  <a:lnTo>
                    <a:pt x="53" y="38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8" name="Freeform 86"/>
            <p:cNvSpPr>
              <a:spLocks/>
            </p:cNvSpPr>
            <p:nvPr/>
          </p:nvSpPr>
          <p:spPr bwMode="auto">
            <a:xfrm>
              <a:off x="5386386" y="4356105"/>
              <a:ext cx="114300" cy="4603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2"/>
                </a:cxn>
                <a:cxn ang="0">
                  <a:pos x="8" y="13"/>
                </a:cxn>
                <a:cxn ang="0">
                  <a:pos x="13" y="19"/>
                </a:cxn>
                <a:cxn ang="0">
                  <a:pos x="19" y="23"/>
                </a:cxn>
                <a:cxn ang="0">
                  <a:pos x="29" y="31"/>
                </a:cxn>
                <a:cxn ang="0">
                  <a:pos x="36" y="36"/>
                </a:cxn>
                <a:cxn ang="0">
                  <a:pos x="48" y="42"/>
                </a:cxn>
                <a:cxn ang="0">
                  <a:pos x="57" y="46"/>
                </a:cxn>
                <a:cxn ang="0">
                  <a:pos x="69" y="51"/>
                </a:cxn>
                <a:cxn ang="0">
                  <a:pos x="80" y="55"/>
                </a:cxn>
                <a:cxn ang="0">
                  <a:pos x="93" y="57"/>
                </a:cxn>
                <a:cxn ang="0">
                  <a:pos x="107" y="57"/>
                </a:cxn>
                <a:cxn ang="0">
                  <a:pos x="118" y="55"/>
                </a:cxn>
                <a:cxn ang="0">
                  <a:pos x="131" y="53"/>
                </a:cxn>
                <a:cxn ang="0">
                  <a:pos x="145" y="48"/>
                </a:cxn>
                <a:cxn ang="0">
                  <a:pos x="143" y="34"/>
                </a:cxn>
                <a:cxn ang="0">
                  <a:pos x="141" y="34"/>
                </a:cxn>
                <a:cxn ang="0">
                  <a:pos x="139" y="36"/>
                </a:cxn>
                <a:cxn ang="0">
                  <a:pos x="135" y="36"/>
                </a:cxn>
                <a:cxn ang="0">
                  <a:pos x="129" y="38"/>
                </a:cxn>
                <a:cxn ang="0">
                  <a:pos x="122" y="38"/>
                </a:cxn>
                <a:cxn ang="0">
                  <a:pos x="116" y="40"/>
                </a:cxn>
                <a:cxn ang="0">
                  <a:pos x="107" y="40"/>
                </a:cxn>
                <a:cxn ang="0">
                  <a:pos x="99" y="40"/>
                </a:cxn>
                <a:cxn ang="0">
                  <a:pos x="88" y="40"/>
                </a:cxn>
                <a:cxn ang="0">
                  <a:pos x="78" y="38"/>
                </a:cxn>
                <a:cxn ang="0">
                  <a:pos x="67" y="34"/>
                </a:cxn>
                <a:cxn ang="0">
                  <a:pos x="57" y="32"/>
                </a:cxn>
                <a:cxn ang="0">
                  <a:pos x="46" y="25"/>
                </a:cxn>
                <a:cxn ang="0">
                  <a:pos x="34" y="19"/>
                </a:cxn>
                <a:cxn ang="0">
                  <a:pos x="23" y="1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5" h="57">
                  <a:moveTo>
                    <a:pt x="0" y="8"/>
                  </a:moveTo>
                  <a:lnTo>
                    <a:pt x="4" y="12"/>
                  </a:lnTo>
                  <a:lnTo>
                    <a:pt x="8" y="13"/>
                  </a:lnTo>
                  <a:lnTo>
                    <a:pt x="13" y="19"/>
                  </a:lnTo>
                  <a:lnTo>
                    <a:pt x="19" y="23"/>
                  </a:lnTo>
                  <a:lnTo>
                    <a:pt x="29" y="31"/>
                  </a:lnTo>
                  <a:lnTo>
                    <a:pt x="36" y="36"/>
                  </a:lnTo>
                  <a:lnTo>
                    <a:pt x="48" y="42"/>
                  </a:lnTo>
                  <a:lnTo>
                    <a:pt x="57" y="46"/>
                  </a:lnTo>
                  <a:lnTo>
                    <a:pt x="69" y="51"/>
                  </a:lnTo>
                  <a:lnTo>
                    <a:pt x="80" y="55"/>
                  </a:lnTo>
                  <a:lnTo>
                    <a:pt x="93" y="57"/>
                  </a:lnTo>
                  <a:lnTo>
                    <a:pt x="107" y="57"/>
                  </a:lnTo>
                  <a:lnTo>
                    <a:pt x="118" y="55"/>
                  </a:lnTo>
                  <a:lnTo>
                    <a:pt x="131" y="53"/>
                  </a:lnTo>
                  <a:lnTo>
                    <a:pt x="145" y="48"/>
                  </a:lnTo>
                  <a:lnTo>
                    <a:pt x="143" y="34"/>
                  </a:lnTo>
                  <a:lnTo>
                    <a:pt x="141" y="34"/>
                  </a:lnTo>
                  <a:lnTo>
                    <a:pt x="139" y="36"/>
                  </a:lnTo>
                  <a:lnTo>
                    <a:pt x="135" y="36"/>
                  </a:lnTo>
                  <a:lnTo>
                    <a:pt x="129" y="38"/>
                  </a:lnTo>
                  <a:lnTo>
                    <a:pt x="122" y="38"/>
                  </a:lnTo>
                  <a:lnTo>
                    <a:pt x="116" y="40"/>
                  </a:lnTo>
                  <a:lnTo>
                    <a:pt x="107" y="40"/>
                  </a:lnTo>
                  <a:lnTo>
                    <a:pt x="99" y="40"/>
                  </a:lnTo>
                  <a:lnTo>
                    <a:pt x="88" y="40"/>
                  </a:lnTo>
                  <a:lnTo>
                    <a:pt x="78" y="38"/>
                  </a:lnTo>
                  <a:lnTo>
                    <a:pt x="67" y="34"/>
                  </a:lnTo>
                  <a:lnTo>
                    <a:pt x="57" y="32"/>
                  </a:lnTo>
                  <a:lnTo>
                    <a:pt x="46" y="25"/>
                  </a:lnTo>
                  <a:lnTo>
                    <a:pt x="34" y="19"/>
                  </a:lnTo>
                  <a:lnTo>
                    <a:pt x="23" y="1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9" name="Freeform 87"/>
            <p:cNvSpPr>
              <a:spLocks/>
            </p:cNvSpPr>
            <p:nvPr/>
          </p:nvSpPr>
          <p:spPr bwMode="auto">
            <a:xfrm>
              <a:off x="4422773" y="4448180"/>
              <a:ext cx="28575" cy="4921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0" y="57"/>
                </a:cxn>
                <a:cxn ang="0">
                  <a:pos x="4" y="55"/>
                </a:cxn>
                <a:cxn ang="0">
                  <a:pos x="6" y="51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5" y="38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9" y="21"/>
                </a:cxn>
                <a:cxn ang="0">
                  <a:pos x="21" y="15"/>
                </a:cxn>
                <a:cxn ang="0">
                  <a:pos x="23" y="8"/>
                </a:cxn>
                <a:cxn ang="0">
                  <a:pos x="23" y="0"/>
                </a:cxn>
                <a:cxn ang="0">
                  <a:pos x="36" y="23"/>
                </a:cxn>
                <a:cxn ang="0">
                  <a:pos x="34" y="23"/>
                </a:cxn>
                <a:cxn ang="0">
                  <a:pos x="34" y="27"/>
                </a:cxn>
                <a:cxn ang="0">
                  <a:pos x="30" y="31"/>
                </a:cxn>
                <a:cxn ang="0">
                  <a:pos x="27" y="38"/>
                </a:cxn>
                <a:cxn ang="0">
                  <a:pos x="23" y="44"/>
                </a:cxn>
                <a:cxn ang="0">
                  <a:pos x="19" y="51"/>
                </a:cxn>
                <a:cxn ang="0">
                  <a:pos x="13" y="57"/>
                </a:cxn>
                <a:cxn ang="0">
                  <a:pos x="10" y="6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6" h="63">
                  <a:moveTo>
                    <a:pt x="0" y="59"/>
                  </a:moveTo>
                  <a:lnTo>
                    <a:pt x="0" y="57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9" y="21"/>
                  </a:lnTo>
                  <a:lnTo>
                    <a:pt x="21" y="15"/>
                  </a:lnTo>
                  <a:lnTo>
                    <a:pt x="23" y="8"/>
                  </a:lnTo>
                  <a:lnTo>
                    <a:pt x="23" y="0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7"/>
                  </a:lnTo>
                  <a:lnTo>
                    <a:pt x="30" y="31"/>
                  </a:lnTo>
                  <a:lnTo>
                    <a:pt x="27" y="38"/>
                  </a:lnTo>
                  <a:lnTo>
                    <a:pt x="23" y="44"/>
                  </a:lnTo>
                  <a:lnTo>
                    <a:pt x="19" y="51"/>
                  </a:lnTo>
                  <a:lnTo>
                    <a:pt x="13" y="57"/>
                  </a:lnTo>
                  <a:lnTo>
                    <a:pt x="10" y="6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0" name="Freeform 88"/>
            <p:cNvSpPr>
              <a:spLocks/>
            </p:cNvSpPr>
            <p:nvPr/>
          </p:nvSpPr>
          <p:spPr bwMode="auto">
            <a:xfrm>
              <a:off x="4371973" y="4527555"/>
              <a:ext cx="128588" cy="10160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16"/>
                </a:cxn>
                <a:cxn ang="0">
                  <a:pos x="4" y="116"/>
                </a:cxn>
                <a:cxn ang="0">
                  <a:pos x="8" y="118"/>
                </a:cxn>
                <a:cxn ang="0">
                  <a:pos x="16" y="120"/>
                </a:cxn>
                <a:cxn ang="0">
                  <a:pos x="23" y="120"/>
                </a:cxn>
                <a:cxn ang="0">
                  <a:pos x="33" y="122"/>
                </a:cxn>
                <a:cxn ang="0">
                  <a:pos x="42" y="120"/>
                </a:cxn>
                <a:cxn ang="0">
                  <a:pos x="54" y="118"/>
                </a:cxn>
                <a:cxn ang="0">
                  <a:pos x="65" y="114"/>
                </a:cxn>
                <a:cxn ang="0">
                  <a:pos x="78" y="108"/>
                </a:cxn>
                <a:cxn ang="0">
                  <a:pos x="92" y="97"/>
                </a:cxn>
                <a:cxn ang="0">
                  <a:pos x="103" y="87"/>
                </a:cxn>
                <a:cxn ang="0">
                  <a:pos x="116" y="70"/>
                </a:cxn>
                <a:cxn ang="0">
                  <a:pos x="128" y="51"/>
                </a:cxn>
                <a:cxn ang="0">
                  <a:pos x="139" y="29"/>
                </a:cxn>
                <a:cxn ang="0">
                  <a:pos x="149" y="0"/>
                </a:cxn>
                <a:cxn ang="0">
                  <a:pos x="162" y="17"/>
                </a:cxn>
                <a:cxn ang="0">
                  <a:pos x="160" y="17"/>
                </a:cxn>
                <a:cxn ang="0">
                  <a:pos x="158" y="23"/>
                </a:cxn>
                <a:cxn ang="0">
                  <a:pos x="154" y="29"/>
                </a:cxn>
                <a:cxn ang="0">
                  <a:pos x="151" y="38"/>
                </a:cxn>
                <a:cxn ang="0">
                  <a:pos x="145" y="48"/>
                </a:cxn>
                <a:cxn ang="0">
                  <a:pos x="139" y="59"/>
                </a:cxn>
                <a:cxn ang="0">
                  <a:pos x="132" y="70"/>
                </a:cxn>
                <a:cxn ang="0">
                  <a:pos x="122" y="82"/>
                </a:cxn>
                <a:cxn ang="0">
                  <a:pos x="111" y="93"/>
                </a:cxn>
                <a:cxn ang="0">
                  <a:pos x="99" y="105"/>
                </a:cxn>
                <a:cxn ang="0">
                  <a:pos x="86" y="112"/>
                </a:cxn>
                <a:cxn ang="0">
                  <a:pos x="73" y="122"/>
                </a:cxn>
                <a:cxn ang="0">
                  <a:pos x="57" y="126"/>
                </a:cxn>
                <a:cxn ang="0">
                  <a:pos x="42" y="129"/>
                </a:cxn>
                <a:cxn ang="0">
                  <a:pos x="23" y="129"/>
                </a:cxn>
                <a:cxn ang="0">
                  <a:pos x="6" y="127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62" h="129">
                  <a:moveTo>
                    <a:pt x="0" y="116"/>
                  </a:moveTo>
                  <a:lnTo>
                    <a:pt x="0" y="116"/>
                  </a:lnTo>
                  <a:lnTo>
                    <a:pt x="4" y="116"/>
                  </a:lnTo>
                  <a:lnTo>
                    <a:pt x="8" y="118"/>
                  </a:lnTo>
                  <a:lnTo>
                    <a:pt x="16" y="120"/>
                  </a:lnTo>
                  <a:lnTo>
                    <a:pt x="23" y="120"/>
                  </a:lnTo>
                  <a:lnTo>
                    <a:pt x="33" y="122"/>
                  </a:lnTo>
                  <a:lnTo>
                    <a:pt x="42" y="120"/>
                  </a:lnTo>
                  <a:lnTo>
                    <a:pt x="54" y="118"/>
                  </a:lnTo>
                  <a:lnTo>
                    <a:pt x="65" y="114"/>
                  </a:lnTo>
                  <a:lnTo>
                    <a:pt x="78" y="108"/>
                  </a:lnTo>
                  <a:lnTo>
                    <a:pt x="92" y="97"/>
                  </a:lnTo>
                  <a:lnTo>
                    <a:pt x="103" y="87"/>
                  </a:lnTo>
                  <a:lnTo>
                    <a:pt x="116" y="70"/>
                  </a:lnTo>
                  <a:lnTo>
                    <a:pt x="128" y="51"/>
                  </a:lnTo>
                  <a:lnTo>
                    <a:pt x="139" y="29"/>
                  </a:lnTo>
                  <a:lnTo>
                    <a:pt x="149" y="0"/>
                  </a:lnTo>
                  <a:lnTo>
                    <a:pt x="162" y="17"/>
                  </a:lnTo>
                  <a:lnTo>
                    <a:pt x="160" y="17"/>
                  </a:lnTo>
                  <a:lnTo>
                    <a:pt x="158" y="23"/>
                  </a:lnTo>
                  <a:lnTo>
                    <a:pt x="154" y="29"/>
                  </a:lnTo>
                  <a:lnTo>
                    <a:pt x="151" y="38"/>
                  </a:lnTo>
                  <a:lnTo>
                    <a:pt x="145" y="48"/>
                  </a:lnTo>
                  <a:lnTo>
                    <a:pt x="139" y="59"/>
                  </a:lnTo>
                  <a:lnTo>
                    <a:pt x="132" y="70"/>
                  </a:lnTo>
                  <a:lnTo>
                    <a:pt x="122" y="82"/>
                  </a:lnTo>
                  <a:lnTo>
                    <a:pt x="111" y="93"/>
                  </a:lnTo>
                  <a:lnTo>
                    <a:pt x="99" y="105"/>
                  </a:lnTo>
                  <a:lnTo>
                    <a:pt x="86" y="112"/>
                  </a:lnTo>
                  <a:lnTo>
                    <a:pt x="73" y="122"/>
                  </a:lnTo>
                  <a:lnTo>
                    <a:pt x="57" y="126"/>
                  </a:lnTo>
                  <a:lnTo>
                    <a:pt x="42" y="129"/>
                  </a:lnTo>
                  <a:lnTo>
                    <a:pt x="23" y="129"/>
                  </a:lnTo>
                  <a:lnTo>
                    <a:pt x="6" y="1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1" name="Freeform 89"/>
            <p:cNvSpPr>
              <a:spLocks/>
            </p:cNvSpPr>
            <p:nvPr/>
          </p:nvSpPr>
          <p:spPr bwMode="auto">
            <a:xfrm>
              <a:off x="4452936" y="4586293"/>
              <a:ext cx="106363" cy="18415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2" y="225"/>
                </a:cxn>
                <a:cxn ang="0">
                  <a:pos x="6" y="223"/>
                </a:cxn>
                <a:cxn ang="0">
                  <a:pos x="11" y="219"/>
                </a:cxn>
                <a:cxn ang="0">
                  <a:pos x="21" y="213"/>
                </a:cxn>
                <a:cxn ang="0">
                  <a:pos x="31" y="207"/>
                </a:cxn>
                <a:cxn ang="0">
                  <a:pos x="42" y="198"/>
                </a:cxn>
                <a:cxn ang="0">
                  <a:pos x="53" y="187"/>
                </a:cxn>
                <a:cxn ang="0">
                  <a:pos x="67" y="175"/>
                </a:cxn>
                <a:cxn ang="0">
                  <a:pos x="78" y="162"/>
                </a:cxn>
                <a:cxn ang="0">
                  <a:pos x="89" y="145"/>
                </a:cxn>
                <a:cxn ang="0">
                  <a:pos x="99" y="128"/>
                </a:cxn>
                <a:cxn ang="0">
                  <a:pos x="108" y="107"/>
                </a:cxn>
                <a:cxn ang="0">
                  <a:pos x="116" y="84"/>
                </a:cxn>
                <a:cxn ang="0">
                  <a:pos x="120" y="59"/>
                </a:cxn>
                <a:cxn ang="0">
                  <a:pos x="122" y="31"/>
                </a:cxn>
                <a:cxn ang="0">
                  <a:pos x="122" y="0"/>
                </a:cxn>
                <a:cxn ang="0">
                  <a:pos x="135" y="2"/>
                </a:cxn>
                <a:cxn ang="0">
                  <a:pos x="135" y="4"/>
                </a:cxn>
                <a:cxn ang="0">
                  <a:pos x="135" y="10"/>
                </a:cxn>
                <a:cxn ang="0">
                  <a:pos x="135" y="17"/>
                </a:cxn>
                <a:cxn ang="0">
                  <a:pos x="135" y="29"/>
                </a:cxn>
                <a:cxn ang="0">
                  <a:pos x="135" y="42"/>
                </a:cxn>
                <a:cxn ang="0">
                  <a:pos x="133" y="57"/>
                </a:cxn>
                <a:cxn ang="0">
                  <a:pos x="129" y="74"/>
                </a:cxn>
                <a:cxn ang="0">
                  <a:pos x="126" y="93"/>
                </a:cxn>
                <a:cxn ang="0">
                  <a:pos x="120" y="112"/>
                </a:cxn>
                <a:cxn ang="0">
                  <a:pos x="112" y="131"/>
                </a:cxn>
                <a:cxn ang="0">
                  <a:pos x="103" y="150"/>
                </a:cxn>
                <a:cxn ang="0">
                  <a:pos x="91" y="169"/>
                </a:cxn>
                <a:cxn ang="0">
                  <a:pos x="76" y="187"/>
                </a:cxn>
                <a:cxn ang="0">
                  <a:pos x="59" y="204"/>
                </a:cxn>
                <a:cxn ang="0">
                  <a:pos x="38" y="219"/>
                </a:cxn>
                <a:cxn ang="0">
                  <a:pos x="13" y="232"/>
                </a:cxn>
                <a:cxn ang="0">
                  <a:pos x="0" y="225"/>
                </a:cxn>
                <a:cxn ang="0">
                  <a:pos x="0" y="225"/>
                </a:cxn>
              </a:cxnLst>
              <a:rect l="0" t="0" r="r" b="b"/>
              <a:pathLst>
                <a:path w="135" h="232">
                  <a:moveTo>
                    <a:pt x="0" y="225"/>
                  </a:moveTo>
                  <a:lnTo>
                    <a:pt x="2" y="225"/>
                  </a:lnTo>
                  <a:lnTo>
                    <a:pt x="6" y="223"/>
                  </a:lnTo>
                  <a:lnTo>
                    <a:pt x="11" y="219"/>
                  </a:lnTo>
                  <a:lnTo>
                    <a:pt x="21" y="213"/>
                  </a:lnTo>
                  <a:lnTo>
                    <a:pt x="31" y="207"/>
                  </a:lnTo>
                  <a:lnTo>
                    <a:pt x="42" y="198"/>
                  </a:lnTo>
                  <a:lnTo>
                    <a:pt x="53" y="187"/>
                  </a:lnTo>
                  <a:lnTo>
                    <a:pt x="67" y="175"/>
                  </a:lnTo>
                  <a:lnTo>
                    <a:pt x="78" y="162"/>
                  </a:lnTo>
                  <a:lnTo>
                    <a:pt x="89" y="145"/>
                  </a:lnTo>
                  <a:lnTo>
                    <a:pt x="99" y="128"/>
                  </a:lnTo>
                  <a:lnTo>
                    <a:pt x="108" y="107"/>
                  </a:lnTo>
                  <a:lnTo>
                    <a:pt x="116" y="84"/>
                  </a:lnTo>
                  <a:lnTo>
                    <a:pt x="120" y="59"/>
                  </a:lnTo>
                  <a:lnTo>
                    <a:pt x="122" y="31"/>
                  </a:lnTo>
                  <a:lnTo>
                    <a:pt x="122" y="0"/>
                  </a:lnTo>
                  <a:lnTo>
                    <a:pt x="135" y="2"/>
                  </a:lnTo>
                  <a:lnTo>
                    <a:pt x="135" y="4"/>
                  </a:lnTo>
                  <a:lnTo>
                    <a:pt x="135" y="10"/>
                  </a:lnTo>
                  <a:lnTo>
                    <a:pt x="135" y="17"/>
                  </a:lnTo>
                  <a:lnTo>
                    <a:pt x="135" y="29"/>
                  </a:lnTo>
                  <a:lnTo>
                    <a:pt x="135" y="42"/>
                  </a:lnTo>
                  <a:lnTo>
                    <a:pt x="133" y="57"/>
                  </a:lnTo>
                  <a:lnTo>
                    <a:pt x="129" y="74"/>
                  </a:lnTo>
                  <a:lnTo>
                    <a:pt x="126" y="93"/>
                  </a:lnTo>
                  <a:lnTo>
                    <a:pt x="120" y="112"/>
                  </a:lnTo>
                  <a:lnTo>
                    <a:pt x="112" y="131"/>
                  </a:lnTo>
                  <a:lnTo>
                    <a:pt x="103" y="150"/>
                  </a:lnTo>
                  <a:lnTo>
                    <a:pt x="91" y="169"/>
                  </a:lnTo>
                  <a:lnTo>
                    <a:pt x="76" y="187"/>
                  </a:lnTo>
                  <a:lnTo>
                    <a:pt x="59" y="204"/>
                  </a:lnTo>
                  <a:lnTo>
                    <a:pt x="38" y="219"/>
                  </a:lnTo>
                  <a:lnTo>
                    <a:pt x="13" y="232"/>
                  </a:lnTo>
                  <a:lnTo>
                    <a:pt x="0" y="225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2" name="Freeform 90"/>
            <p:cNvSpPr>
              <a:spLocks/>
            </p:cNvSpPr>
            <p:nvPr/>
          </p:nvSpPr>
          <p:spPr bwMode="auto">
            <a:xfrm>
              <a:off x="5837236" y="4621218"/>
              <a:ext cx="50800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7" y="11"/>
                </a:cxn>
                <a:cxn ang="0">
                  <a:pos x="9" y="17"/>
                </a:cxn>
                <a:cxn ang="0">
                  <a:pos x="15" y="23"/>
                </a:cxn>
                <a:cxn ang="0">
                  <a:pos x="19" y="32"/>
                </a:cxn>
                <a:cxn ang="0">
                  <a:pos x="24" y="42"/>
                </a:cxn>
                <a:cxn ang="0">
                  <a:pos x="28" y="51"/>
                </a:cxn>
                <a:cxn ang="0">
                  <a:pos x="32" y="63"/>
                </a:cxn>
                <a:cxn ang="0">
                  <a:pos x="36" y="74"/>
                </a:cxn>
                <a:cxn ang="0">
                  <a:pos x="40" y="87"/>
                </a:cxn>
                <a:cxn ang="0">
                  <a:pos x="42" y="101"/>
                </a:cxn>
                <a:cxn ang="0">
                  <a:pos x="45" y="116"/>
                </a:cxn>
                <a:cxn ang="0">
                  <a:pos x="45" y="129"/>
                </a:cxn>
                <a:cxn ang="0">
                  <a:pos x="47" y="146"/>
                </a:cxn>
                <a:cxn ang="0">
                  <a:pos x="62" y="148"/>
                </a:cxn>
                <a:cxn ang="0">
                  <a:pos x="62" y="148"/>
                </a:cxn>
                <a:cxn ang="0">
                  <a:pos x="62" y="144"/>
                </a:cxn>
                <a:cxn ang="0">
                  <a:pos x="62" y="141"/>
                </a:cxn>
                <a:cxn ang="0">
                  <a:pos x="62" y="135"/>
                </a:cxn>
                <a:cxn ang="0">
                  <a:pos x="61" y="127"/>
                </a:cxn>
                <a:cxn ang="0">
                  <a:pos x="59" y="120"/>
                </a:cxn>
                <a:cxn ang="0">
                  <a:pos x="59" y="110"/>
                </a:cxn>
                <a:cxn ang="0">
                  <a:pos x="57" y="101"/>
                </a:cxn>
                <a:cxn ang="0">
                  <a:pos x="53" y="89"/>
                </a:cxn>
                <a:cxn ang="0">
                  <a:pos x="51" y="78"/>
                </a:cxn>
                <a:cxn ang="0">
                  <a:pos x="45" y="66"/>
                </a:cxn>
                <a:cxn ang="0">
                  <a:pos x="42" y="53"/>
                </a:cxn>
                <a:cxn ang="0">
                  <a:pos x="36" y="40"/>
                </a:cxn>
                <a:cxn ang="0">
                  <a:pos x="30" y="26"/>
                </a:cxn>
                <a:cxn ang="0">
                  <a:pos x="21" y="1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148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7" y="11"/>
                  </a:lnTo>
                  <a:lnTo>
                    <a:pt x="9" y="17"/>
                  </a:lnTo>
                  <a:lnTo>
                    <a:pt x="15" y="23"/>
                  </a:lnTo>
                  <a:lnTo>
                    <a:pt x="19" y="32"/>
                  </a:lnTo>
                  <a:lnTo>
                    <a:pt x="24" y="42"/>
                  </a:lnTo>
                  <a:lnTo>
                    <a:pt x="28" y="51"/>
                  </a:lnTo>
                  <a:lnTo>
                    <a:pt x="32" y="63"/>
                  </a:lnTo>
                  <a:lnTo>
                    <a:pt x="36" y="74"/>
                  </a:lnTo>
                  <a:lnTo>
                    <a:pt x="40" y="87"/>
                  </a:lnTo>
                  <a:lnTo>
                    <a:pt x="42" y="101"/>
                  </a:lnTo>
                  <a:lnTo>
                    <a:pt x="45" y="116"/>
                  </a:lnTo>
                  <a:lnTo>
                    <a:pt x="45" y="129"/>
                  </a:lnTo>
                  <a:lnTo>
                    <a:pt x="47" y="146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62" y="144"/>
                  </a:lnTo>
                  <a:lnTo>
                    <a:pt x="62" y="141"/>
                  </a:lnTo>
                  <a:lnTo>
                    <a:pt x="62" y="135"/>
                  </a:lnTo>
                  <a:lnTo>
                    <a:pt x="61" y="127"/>
                  </a:lnTo>
                  <a:lnTo>
                    <a:pt x="59" y="120"/>
                  </a:lnTo>
                  <a:lnTo>
                    <a:pt x="59" y="110"/>
                  </a:lnTo>
                  <a:lnTo>
                    <a:pt x="57" y="101"/>
                  </a:lnTo>
                  <a:lnTo>
                    <a:pt x="53" y="89"/>
                  </a:lnTo>
                  <a:lnTo>
                    <a:pt x="51" y="78"/>
                  </a:lnTo>
                  <a:lnTo>
                    <a:pt x="45" y="66"/>
                  </a:lnTo>
                  <a:lnTo>
                    <a:pt x="42" y="53"/>
                  </a:lnTo>
                  <a:lnTo>
                    <a:pt x="36" y="40"/>
                  </a:lnTo>
                  <a:lnTo>
                    <a:pt x="30" y="26"/>
                  </a:lnTo>
                  <a:lnTo>
                    <a:pt x="21" y="13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3" name="Freeform 91"/>
            <p:cNvSpPr>
              <a:spLocks/>
            </p:cNvSpPr>
            <p:nvPr/>
          </p:nvSpPr>
          <p:spPr bwMode="auto">
            <a:xfrm>
              <a:off x="5765798" y="4657730"/>
              <a:ext cx="117475" cy="200025"/>
            </a:xfrm>
            <a:custGeom>
              <a:avLst/>
              <a:gdLst/>
              <a:ahLst/>
              <a:cxnLst>
                <a:cxn ang="0">
                  <a:pos x="141" y="251"/>
                </a:cxn>
                <a:cxn ang="0">
                  <a:pos x="139" y="250"/>
                </a:cxn>
                <a:cxn ang="0">
                  <a:pos x="135" y="244"/>
                </a:cxn>
                <a:cxn ang="0">
                  <a:pos x="130" y="238"/>
                </a:cxn>
                <a:cxn ang="0">
                  <a:pos x="122" y="227"/>
                </a:cxn>
                <a:cxn ang="0">
                  <a:pos x="111" y="215"/>
                </a:cxn>
                <a:cxn ang="0">
                  <a:pos x="101" y="200"/>
                </a:cxn>
                <a:cxn ang="0">
                  <a:pos x="88" y="185"/>
                </a:cxn>
                <a:cxn ang="0">
                  <a:pos x="77" y="168"/>
                </a:cxn>
                <a:cxn ang="0">
                  <a:pos x="65" y="149"/>
                </a:cxn>
                <a:cxn ang="0">
                  <a:pos x="52" y="128"/>
                </a:cxn>
                <a:cxn ang="0">
                  <a:pos x="40" y="107"/>
                </a:cxn>
                <a:cxn ang="0">
                  <a:pos x="29" y="86"/>
                </a:cxn>
                <a:cxn ang="0">
                  <a:pos x="19" y="63"/>
                </a:cxn>
                <a:cxn ang="0">
                  <a:pos x="10" y="42"/>
                </a:cxn>
                <a:cxn ang="0">
                  <a:pos x="4" y="1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1" y="25"/>
                </a:cxn>
                <a:cxn ang="0">
                  <a:pos x="25" y="37"/>
                </a:cxn>
                <a:cxn ang="0">
                  <a:pos x="33" y="50"/>
                </a:cxn>
                <a:cxn ang="0">
                  <a:pos x="38" y="67"/>
                </a:cxn>
                <a:cxn ang="0">
                  <a:pos x="48" y="84"/>
                </a:cxn>
                <a:cxn ang="0">
                  <a:pos x="58" y="103"/>
                </a:cxn>
                <a:cxn ang="0">
                  <a:pos x="67" y="122"/>
                </a:cxn>
                <a:cxn ang="0">
                  <a:pos x="78" y="141"/>
                </a:cxn>
                <a:cxn ang="0">
                  <a:pos x="90" y="162"/>
                </a:cxn>
                <a:cxn ang="0">
                  <a:pos x="103" y="181"/>
                </a:cxn>
                <a:cxn ang="0">
                  <a:pos x="118" y="202"/>
                </a:cxn>
                <a:cxn ang="0">
                  <a:pos x="132" y="221"/>
                </a:cxn>
                <a:cxn ang="0">
                  <a:pos x="149" y="240"/>
                </a:cxn>
                <a:cxn ang="0">
                  <a:pos x="141" y="251"/>
                </a:cxn>
                <a:cxn ang="0">
                  <a:pos x="141" y="251"/>
                </a:cxn>
              </a:cxnLst>
              <a:rect l="0" t="0" r="r" b="b"/>
              <a:pathLst>
                <a:path w="149" h="251">
                  <a:moveTo>
                    <a:pt x="141" y="251"/>
                  </a:moveTo>
                  <a:lnTo>
                    <a:pt x="139" y="250"/>
                  </a:lnTo>
                  <a:lnTo>
                    <a:pt x="135" y="244"/>
                  </a:lnTo>
                  <a:lnTo>
                    <a:pt x="130" y="238"/>
                  </a:lnTo>
                  <a:lnTo>
                    <a:pt x="122" y="227"/>
                  </a:lnTo>
                  <a:lnTo>
                    <a:pt x="111" y="215"/>
                  </a:lnTo>
                  <a:lnTo>
                    <a:pt x="101" y="200"/>
                  </a:lnTo>
                  <a:lnTo>
                    <a:pt x="88" y="185"/>
                  </a:lnTo>
                  <a:lnTo>
                    <a:pt x="77" y="168"/>
                  </a:lnTo>
                  <a:lnTo>
                    <a:pt x="65" y="149"/>
                  </a:lnTo>
                  <a:lnTo>
                    <a:pt x="52" y="128"/>
                  </a:lnTo>
                  <a:lnTo>
                    <a:pt x="40" y="107"/>
                  </a:lnTo>
                  <a:lnTo>
                    <a:pt x="29" y="86"/>
                  </a:lnTo>
                  <a:lnTo>
                    <a:pt x="19" y="63"/>
                  </a:lnTo>
                  <a:lnTo>
                    <a:pt x="10" y="42"/>
                  </a:lnTo>
                  <a:lnTo>
                    <a:pt x="4" y="1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1" y="25"/>
                  </a:lnTo>
                  <a:lnTo>
                    <a:pt x="25" y="37"/>
                  </a:lnTo>
                  <a:lnTo>
                    <a:pt x="33" y="50"/>
                  </a:lnTo>
                  <a:lnTo>
                    <a:pt x="38" y="67"/>
                  </a:lnTo>
                  <a:lnTo>
                    <a:pt x="48" y="84"/>
                  </a:lnTo>
                  <a:lnTo>
                    <a:pt x="58" y="103"/>
                  </a:lnTo>
                  <a:lnTo>
                    <a:pt x="67" y="122"/>
                  </a:lnTo>
                  <a:lnTo>
                    <a:pt x="78" y="141"/>
                  </a:lnTo>
                  <a:lnTo>
                    <a:pt x="90" y="162"/>
                  </a:lnTo>
                  <a:lnTo>
                    <a:pt x="103" y="181"/>
                  </a:lnTo>
                  <a:lnTo>
                    <a:pt x="118" y="202"/>
                  </a:lnTo>
                  <a:lnTo>
                    <a:pt x="132" y="221"/>
                  </a:lnTo>
                  <a:lnTo>
                    <a:pt x="149" y="240"/>
                  </a:lnTo>
                  <a:lnTo>
                    <a:pt x="141" y="251"/>
                  </a:lnTo>
                  <a:lnTo>
                    <a:pt x="141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4" name="Freeform 92"/>
            <p:cNvSpPr>
              <a:spLocks/>
            </p:cNvSpPr>
            <p:nvPr/>
          </p:nvSpPr>
          <p:spPr bwMode="auto">
            <a:xfrm>
              <a:off x="5545136" y="4583118"/>
              <a:ext cx="266700" cy="4365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42"/>
                </a:cxn>
                <a:cxn ang="0">
                  <a:pos x="7" y="63"/>
                </a:cxn>
                <a:cxn ang="0">
                  <a:pos x="11" y="88"/>
                </a:cxn>
                <a:cxn ang="0">
                  <a:pos x="21" y="116"/>
                </a:cxn>
                <a:cxn ang="0">
                  <a:pos x="32" y="149"/>
                </a:cxn>
                <a:cxn ang="0">
                  <a:pos x="47" y="187"/>
                </a:cxn>
                <a:cxn ang="0">
                  <a:pos x="64" y="227"/>
                </a:cxn>
                <a:cxn ang="0">
                  <a:pos x="85" y="269"/>
                </a:cxn>
                <a:cxn ang="0">
                  <a:pos x="112" y="314"/>
                </a:cxn>
                <a:cxn ang="0">
                  <a:pos x="142" y="360"/>
                </a:cxn>
                <a:cxn ang="0">
                  <a:pos x="177" y="407"/>
                </a:cxn>
                <a:cxn ang="0">
                  <a:pos x="219" y="457"/>
                </a:cxn>
                <a:cxn ang="0">
                  <a:pos x="264" y="504"/>
                </a:cxn>
                <a:cxn ang="0">
                  <a:pos x="317" y="552"/>
                </a:cxn>
                <a:cxn ang="0">
                  <a:pos x="336" y="552"/>
                </a:cxn>
                <a:cxn ang="0">
                  <a:pos x="333" y="548"/>
                </a:cxn>
                <a:cxn ang="0">
                  <a:pos x="323" y="539"/>
                </a:cxn>
                <a:cxn ang="0">
                  <a:pos x="308" y="525"/>
                </a:cxn>
                <a:cxn ang="0">
                  <a:pos x="291" y="506"/>
                </a:cxn>
                <a:cxn ang="0">
                  <a:pos x="268" y="481"/>
                </a:cxn>
                <a:cxn ang="0">
                  <a:pos x="243" y="453"/>
                </a:cxn>
                <a:cxn ang="0">
                  <a:pos x="217" y="421"/>
                </a:cxn>
                <a:cxn ang="0">
                  <a:pos x="188" y="384"/>
                </a:cxn>
                <a:cxn ang="0">
                  <a:pos x="160" y="345"/>
                </a:cxn>
                <a:cxn ang="0">
                  <a:pos x="131" y="303"/>
                </a:cxn>
                <a:cxn ang="0">
                  <a:pos x="104" y="257"/>
                </a:cxn>
                <a:cxn ang="0">
                  <a:pos x="80" y="210"/>
                </a:cxn>
                <a:cxn ang="0">
                  <a:pos x="59" y="158"/>
                </a:cxn>
                <a:cxn ang="0">
                  <a:pos x="40" y="107"/>
                </a:cxn>
                <a:cxn ang="0">
                  <a:pos x="26" y="54"/>
                </a:cxn>
                <a:cxn ang="0">
                  <a:pos x="19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36" h="552">
                  <a:moveTo>
                    <a:pt x="0" y="14"/>
                  </a:moveTo>
                  <a:lnTo>
                    <a:pt x="0" y="17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7" y="63"/>
                  </a:lnTo>
                  <a:lnTo>
                    <a:pt x="11" y="88"/>
                  </a:lnTo>
                  <a:lnTo>
                    <a:pt x="21" y="116"/>
                  </a:lnTo>
                  <a:lnTo>
                    <a:pt x="32" y="149"/>
                  </a:lnTo>
                  <a:lnTo>
                    <a:pt x="47" y="187"/>
                  </a:lnTo>
                  <a:lnTo>
                    <a:pt x="64" y="227"/>
                  </a:lnTo>
                  <a:lnTo>
                    <a:pt x="85" y="269"/>
                  </a:lnTo>
                  <a:lnTo>
                    <a:pt x="112" y="314"/>
                  </a:lnTo>
                  <a:lnTo>
                    <a:pt x="142" y="360"/>
                  </a:lnTo>
                  <a:lnTo>
                    <a:pt x="177" y="407"/>
                  </a:lnTo>
                  <a:lnTo>
                    <a:pt x="219" y="457"/>
                  </a:lnTo>
                  <a:lnTo>
                    <a:pt x="264" y="504"/>
                  </a:lnTo>
                  <a:lnTo>
                    <a:pt x="317" y="552"/>
                  </a:lnTo>
                  <a:lnTo>
                    <a:pt x="336" y="552"/>
                  </a:lnTo>
                  <a:lnTo>
                    <a:pt x="333" y="548"/>
                  </a:lnTo>
                  <a:lnTo>
                    <a:pt x="323" y="539"/>
                  </a:lnTo>
                  <a:lnTo>
                    <a:pt x="308" y="525"/>
                  </a:lnTo>
                  <a:lnTo>
                    <a:pt x="291" y="506"/>
                  </a:lnTo>
                  <a:lnTo>
                    <a:pt x="268" y="481"/>
                  </a:lnTo>
                  <a:lnTo>
                    <a:pt x="243" y="453"/>
                  </a:lnTo>
                  <a:lnTo>
                    <a:pt x="217" y="421"/>
                  </a:lnTo>
                  <a:lnTo>
                    <a:pt x="188" y="384"/>
                  </a:lnTo>
                  <a:lnTo>
                    <a:pt x="160" y="345"/>
                  </a:lnTo>
                  <a:lnTo>
                    <a:pt x="131" y="303"/>
                  </a:lnTo>
                  <a:lnTo>
                    <a:pt x="104" y="257"/>
                  </a:lnTo>
                  <a:lnTo>
                    <a:pt x="80" y="210"/>
                  </a:lnTo>
                  <a:lnTo>
                    <a:pt x="59" y="158"/>
                  </a:lnTo>
                  <a:lnTo>
                    <a:pt x="40" y="107"/>
                  </a:lnTo>
                  <a:lnTo>
                    <a:pt x="26" y="54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5" name="Freeform 93"/>
            <p:cNvSpPr>
              <a:spLocks/>
            </p:cNvSpPr>
            <p:nvPr/>
          </p:nvSpPr>
          <p:spPr bwMode="auto">
            <a:xfrm>
              <a:off x="5651498" y="4510093"/>
              <a:ext cx="187325" cy="385763"/>
            </a:xfrm>
            <a:custGeom>
              <a:avLst/>
              <a:gdLst/>
              <a:ahLst/>
              <a:cxnLst>
                <a:cxn ang="0">
                  <a:pos x="2" y="29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0" y="55"/>
                </a:cxn>
                <a:cxn ang="0">
                  <a:pos x="4" y="74"/>
                </a:cxn>
                <a:cxn ang="0">
                  <a:pos x="4" y="97"/>
                </a:cxn>
                <a:cxn ang="0">
                  <a:pos x="9" y="126"/>
                </a:cxn>
                <a:cxn ang="0">
                  <a:pos x="15" y="156"/>
                </a:cxn>
                <a:cxn ang="0">
                  <a:pos x="25" y="190"/>
                </a:cxn>
                <a:cxn ang="0">
                  <a:pos x="36" y="224"/>
                </a:cxn>
                <a:cxn ang="0">
                  <a:pos x="51" y="261"/>
                </a:cxn>
                <a:cxn ang="0">
                  <a:pos x="70" y="299"/>
                </a:cxn>
                <a:cxn ang="0">
                  <a:pos x="93" y="339"/>
                </a:cxn>
                <a:cxn ang="0">
                  <a:pos x="120" y="377"/>
                </a:cxn>
                <a:cxn ang="0">
                  <a:pos x="152" y="415"/>
                </a:cxn>
                <a:cxn ang="0">
                  <a:pos x="190" y="451"/>
                </a:cxn>
                <a:cxn ang="0">
                  <a:pos x="234" y="487"/>
                </a:cxn>
                <a:cxn ang="0">
                  <a:pos x="236" y="475"/>
                </a:cxn>
                <a:cxn ang="0">
                  <a:pos x="232" y="472"/>
                </a:cxn>
                <a:cxn ang="0">
                  <a:pos x="226" y="466"/>
                </a:cxn>
                <a:cxn ang="0">
                  <a:pos x="213" y="455"/>
                </a:cxn>
                <a:cxn ang="0">
                  <a:pos x="198" y="439"/>
                </a:cxn>
                <a:cxn ang="0">
                  <a:pos x="179" y="418"/>
                </a:cxn>
                <a:cxn ang="0">
                  <a:pos x="158" y="396"/>
                </a:cxn>
                <a:cxn ang="0">
                  <a:pos x="137" y="369"/>
                </a:cxn>
                <a:cxn ang="0">
                  <a:pos x="116" y="340"/>
                </a:cxn>
                <a:cxn ang="0">
                  <a:pos x="93" y="306"/>
                </a:cxn>
                <a:cxn ang="0">
                  <a:pos x="74" y="270"/>
                </a:cxn>
                <a:cxn ang="0">
                  <a:pos x="55" y="230"/>
                </a:cxn>
                <a:cxn ang="0">
                  <a:pos x="40" y="188"/>
                </a:cxn>
                <a:cxn ang="0">
                  <a:pos x="28" y="145"/>
                </a:cxn>
                <a:cxn ang="0">
                  <a:pos x="21" y="97"/>
                </a:cxn>
                <a:cxn ang="0">
                  <a:pos x="17" y="50"/>
                </a:cxn>
                <a:cxn ang="0">
                  <a:pos x="21" y="0"/>
                </a:cxn>
                <a:cxn ang="0">
                  <a:pos x="2" y="29"/>
                </a:cxn>
                <a:cxn ang="0">
                  <a:pos x="2" y="29"/>
                </a:cxn>
              </a:cxnLst>
              <a:rect l="0" t="0" r="r" b="b"/>
              <a:pathLst>
                <a:path w="236" h="487">
                  <a:moveTo>
                    <a:pt x="2" y="29"/>
                  </a:moveTo>
                  <a:lnTo>
                    <a:pt x="0" y="31"/>
                  </a:lnTo>
                  <a:lnTo>
                    <a:pt x="0" y="40"/>
                  </a:lnTo>
                  <a:lnTo>
                    <a:pt x="0" y="55"/>
                  </a:lnTo>
                  <a:lnTo>
                    <a:pt x="4" y="74"/>
                  </a:lnTo>
                  <a:lnTo>
                    <a:pt x="4" y="97"/>
                  </a:lnTo>
                  <a:lnTo>
                    <a:pt x="9" y="126"/>
                  </a:lnTo>
                  <a:lnTo>
                    <a:pt x="15" y="156"/>
                  </a:lnTo>
                  <a:lnTo>
                    <a:pt x="25" y="190"/>
                  </a:lnTo>
                  <a:lnTo>
                    <a:pt x="36" y="224"/>
                  </a:lnTo>
                  <a:lnTo>
                    <a:pt x="51" y="261"/>
                  </a:lnTo>
                  <a:lnTo>
                    <a:pt x="70" y="299"/>
                  </a:lnTo>
                  <a:lnTo>
                    <a:pt x="93" y="339"/>
                  </a:lnTo>
                  <a:lnTo>
                    <a:pt x="120" y="377"/>
                  </a:lnTo>
                  <a:lnTo>
                    <a:pt x="152" y="415"/>
                  </a:lnTo>
                  <a:lnTo>
                    <a:pt x="190" y="451"/>
                  </a:lnTo>
                  <a:lnTo>
                    <a:pt x="234" y="487"/>
                  </a:lnTo>
                  <a:lnTo>
                    <a:pt x="236" y="475"/>
                  </a:lnTo>
                  <a:lnTo>
                    <a:pt x="232" y="472"/>
                  </a:lnTo>
                  <a:lnTo>
                    <a:pt x="226" y="466"/>
                  </a:lnTo>
                  <a:lnTo>
                    <a:pt x="213" y="455"/>
                  </a:lnTo>
                  <a:lnTo>
                    <a:pt x="198" y="439"/>
                  </a:lnTo>
                  <a:lnTo>
                    <a:pt x="179" y="418"/>
                  </a:lnTo>
                  <a:lnTo>
                    <a:pt x="158" y="396"/>
                  </a:lnTo>
                  <a:lnTo>
                    <a:pt x="137" y="369"/>
                  </a:lnTo>
                  <a:lnTo>
                    <a:pt x="116" y="340"/>
                  </a:lnTo>
                  <a:lnTo>
                    <a:pt x="93" y="306"/>
                  </a:lnTo>
                  <a:lnTo>
                    <a:pt x="74" y="270"/>
                  </a:lnTo>
                  <a:lnTo>
                    <a:pt x="55" y="230"/>
                  </a:lnTo>
                  <a:lnTo>
                    <a:pt x="40" y="188"/>
                  </a:lnTo>
                  <a:lnTo>
                    <a:pt x="28" y="145"/>
                  </a:lnTo>
                  <a:lnTo>
                    <a:pt x="21" y="97"/>
                  </a:lnTo>
                  <a:lnTo>
                    <a:pt x="17" y="50"/>
                  </a:lnTo>
                  <a:lnTo>
                    <a:pt x="21" y="0"/>
                  </a:lnTo>
                  <a:lnTo>
                    <a:pt x="2" y="29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6" name="Freeform 94"/>
            <p:cNvSpPr>
              <a:spLocks/>
            </p:cNvSpPr>
            <p:nvPr/>
          </p:nvSpPr>
          <p:spPr bwMode="auto">
            <a:xfrm>
              <a:off x="4872036" y="4143380"/>
              <a:ext cx="277813" cy="10160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5" y="112"/>
                </a:cxn>
                <a:cxn ang="0">
                  <a:pos x="26" y="112"/>
                </a:cxn>
                <a:cxn ang="0">
                  <a:pos x="40" y="108"/>
                </a:cxn>
                <a:cxn ang="0">
                  <a:pos x="51" y="99"/>
                </a:cxn>
                <a:cxn ang="0">
                  <a:pos x="57" y="82"/>
                </a:cxn>
                <a:cxn ang="0">
                  <a:pos x="62" y="65"/>
                </a:cxn>
                <a:cxn ang="0">
                  <a:pos x="74" y="49"/>
                </a:cxn>
                <a:cxn ang="0">
                  <a:pos x="89" y="38"/>
                </a:cxn>
                <a:cxn ang="0">
                  <a:pos x="112" y="32"/>
                </a:cxn>
                <a:cxn ang="0">
                  <a:pos x="129" y="32"/>
                </a:cxn>
                <a:cxn ang="0">
                  <a:pos x="139" y="34"/>
                </a:cxn>
                <a:cxn ang="0">
                  <a:pos x="159" y="44"/>
                </a:cxn>
                <a:cxn ang="0">
                  <a:pos x="171" y="49"/>
                </a:cxn>
                <a:cxn ang="0">
                  <a:pos x="178" y="46"/>
                </a:cxn>
                <a:cxn ang="0">
                  <a:pos x="190" y="32"/>
                </a:cxn>
                <a:cxn ang="0">
                  <a:pos x="209" y="17"/>
                </a:cxn>
                <a:cxn ang="0">
                  <a:pos x="232" y="6"/>
                </a:cxn>
                <a:cxn ang="0">
                  <a:pos x="262" y="2"/>
                </a:cxn>
                <a:cxn ang="0">
                  <a:pos x="289" y="4"/>
                </a:cxn>
                <a:cxn ang="0">
                  <a:pos x="312" y="15"/>
                </a:cxn>
                <a:cxn ang="0">
                  <a:pos x="327" y="30"/>
                </a:cxn>
                <a:cxn ang="0">
                  <a:pos x="338" y="44"/>
                </a:cxn>
                <a:cxn ang="0">
                  <a:pos x="350" y="65"/>
                </a:cxn>
                <a:cxn ang="0">
                  <a:pos x="334" y="59"/>
                </a:cxn>
                <a:cxn ang="0">
                  <a:pos x="325" y="48"/>
                </a:cxn>
                <a:cxn ang="0">
                  <a:pos x="310" y="34"/>
                </a:cxn>
                <a:cxn ang="0">
                  <a:pos x="287" y="25"/>
                </a:cxn>
                <a:cxn ang="0">
                  <a:pos x="262" y="23"/>
                </a:cxn>
                <a:cxn ang="0">
                  <a:pos x="232" y="27"/>
                </a:cxn>
                <a:cxn ang="0">
                  <a:pos x="211" y="36"/>
                </a:cxn>
                <a:cxn ang="0">
                  <a:pos x="196" y="49"/>
                </a:cxn>
                <a:cxn ang="0">
                  <a:pos x="188" y="59"/>
                </a:cxn>
                <a:cxn ang="0">
                  <a:pos x="171" y="68"/>
                </a:cxn>
                <a:cxn ang="0">
                  <a:pos x="161" y="59"/>
                </a:cxn>
                <a:cxn ang="0">
                  <a:pos x="150" y="51"/>
                </a:cxn>
                <a:cxn ang="0">
                  <a:pos x="135" y="44"/>
                </a:cxn>
                <a:cxn ang="0">
                  <a:pos x="118" y="44"/>
                </a:cxn>
                <a:cxn ang="0">
                  <a:pos x="99" y="49"/>
                </a:cxn>
                <a:cxn ang="0">
                  <a:pos x="85" y="61"/>
                </a:cxn>
                <a:cxn ang="0">
                  <a:pos x="72" y="82"/>
                </a:cxn>
                <a:cxn ang="0">
                  <a:pos x="68" y="93"/>
                </a:cxn>
                <a:cxn ang="0">
                  <a:pos x="57" y="107"/>
                </a:cxn>
                <a:cxn ang="0">
                  <a:pos x="42" y="122"/>
                </a:cxn>
                <a:cxn ang="0">
                  <a:pos x="24" y="127"/>
                </a:cxn>
                <a:cxn ang="0">
                  <a:pos x="7" y="126"/>
                </a:cxn>
                <a:cxn ang="0">
                  <a:pos x="0" y="108"/>
                </a:cxn>
              </a:cxnLst>
              <a:rect l="0" t="0" r="r" b="b"/>
              <a:pathLst>
                <a:path w="350" h="127">
                  <a:moveTo>
                    <a:pt x="0" y="108"/>
                  </a:moveTo>
                  <a:lnTo>
                    <a:pt x="2" y="108"/>
                  </a:lnTo>
                  <a:lnTo>
                    <a:pt x="5" y="110"/>
                  </a:lnTo>
                  <a:lnTo>
                    <a:pt x="7" y="110"/>
                  </a:lnTo>
                  <a:lnTo>
                    <a:pt x="11" y="110"/>
                  </a:lnTo>
                  <a:lnTo>
                    <a:pt x="15" y="112"/>
                  </a:lnTo>
                  <a:lnTo>
                    <a:pt x="19" y="112"/>
                  </a:lnTo>
                  <a:lnTo>
                    <a:pt x="23" y="112"/>
                  </a:lnTo>
                  <a:lnTo>
                    <a:pt x="26" y="112"/>
                  </a:lnTo>
                  <a:lnTo>
                    <a:pt x="32" y="112"/>
                  </a:lnTo>
                  <a:lnTo>
                    <a:pt x="36" y="110"/>
                  </a:lnTo>
                  <a:lnTo>
                    <a:pt x="40" y="108"/>
                  </a:lnTo>
                  <a:lnTo>
                    <a:pt x="43" y="107"/>
                  </a:lnTo>
                  <a:lnTo>
                    <a:pt x="47" y="103"/>
                  </a:lnTo>
                  <a:lnTo>
                    <a:pt x="51" y="99"/>
                  </a:lnTo>
                  <a:lnTo>
                    <a:pt x="51" y="93"/>
                  </a:lnTo>
                  <a:lnTo>
                    <a:pt x="55" y="88"/>
                  </a:lnTo>
                  <a:lnTo>
                    <a:pt x="57" y="82"/>
                  </a:lnTo>
                  <a:lnTo>
                    <a:pt x="59" y="76"/>
                  </a:lnTo>
                  <a:lnTo>
                    <a:pt x="61" y="70"/>
                  </a:lnTo>
                  <a:lnTo>
                    <a:pt x="62" y="65"/>
                  </a:lnTo>
                  <a:lnTo>
                    <a:pt x="66" y="59"/>
                  </a:lnTo>
                  <a:lnTo>
                    <a:pt x="70" y="53"/>
                  </a:lnTo>
                  <a:lnTo>
                    <a:pt x="74" y="49"/>
                  </a:lnTo>
                  <a:lnTo>
                    <a:pt x="78" y="44"/>
                  </a:lnTo>
                  <a:lnTo>
                    <a:pt x="83" y="40"/>
                  </a:lnTo>
                  <a:lnTo>
                    <a:pt x="89" y="38"/>
                  </a:lnTo>
                  <a:lnTo>
                    <a:pt x="95" y="34"/>
                  </a:lnTo>
                  <a:lnTo>
                    <a:pt x="104" y="32"/>
                  </a:lnTo>
                  <a:lnTo>
                    <a:pt x="112" y="32"/>
                  </a:lnTo>
                  <a:lnTo>
                    <a:pt x="121" y="32"/>
                  </a:lnTo>
                  <a:lnTo>
                    <a:pt x="125" y="32"/>
                  </a:lnTo>
                  <a:lnTo>
                    <a:pt x="129" y="32"/>
                  </a:lnTo>
                  <a:lnTo>
                    <a:pt x="131" y="32"/>
                  </a:lnTo>
                  <a:lnTo>
                    <a:pt x="135" y="32"/>
                  </a:lnTo>
                  <a:lnTo>
                    <a:pt x="139" y="34"/>
                  </a:lnTo>
                  <a:lnTo>
                    <a:pt x="144" y="36"/>
                  </a:lnTo>
                  <a:lnTo>
                    <a:pt x="152" y="38"/>
                  </a:lnTo>
                  <a:lnTo>
                    <a:pt x="159" y="44"/>
                  </a:lnTo>
                  <a:lnTo>
                    <a:pt x="163" y="46"/>
                  </a:lnTo>
                  <a:lnTo>
                    <a:pt x="167" y="48"/>
                  </a:lnTo>
                  <a:lnTo>
                    <a:pt x="171" y="49"/>
                  </a:lnTo>
                  <a:lnTo>
                    <a:pt x="173" y="55"/>
                  </a:lnTo>
                  <a:lnTo>
                    <a:pt x="175" y="51"/>
                  </a:lnTo>
                  <a:lnTo>
                    <a:pt x="178" y="46"/>
                  </a:lnTo>
                  <a:lnTo>
                    <a:pt x="180" y="42"/>
                  </a:lnTo>
                  <a:lnTo>
                    <a:pt x="186" y="38"/>
                  </a:lnTo>
                  <a:lnTo>
                    <a:pt x="190" y="32"/>
                  </a:lnTo>
                  <a:lnTo>
                    <a:pt x="196" y="29"/>
                  </a:lnTo>
                  <a:lnTo>
                    <a:pt x="201" y="23"/>
                  </a:lnTo>
                  <a:lnTo>
                    <a:pt x="209" y="17"/>
                  </a:lnTo>
                  <a:lnTo>
                    <a:pt x="215" y="13"/>
                  </a:lnTo>
                  <a:lnTo>
                    <a:pt x="224" y="10"/>
                  </a:lnTo>
                  <a:lnTo>
                    <a:pt x="232" y="6"/>
                  </a:lnTo>
                  <a:lnTo>
                    <a:pt x="241" y="4"/>
                  </a:lnTo>
                  <a:lnTo>
                    <a:pt x="251" y="2"/>
                  </a:lnTo>
                  <a:lnTo>
                    <a:pt x="262" y="2"/>
                  </a:lnTo>
                  <a:lnTo>
                    <a:pt x="270" y="0"/>
                  </a:lnTo>
                  <a:lnTo>
                    <a:pt x="279" y="2"/>
                  </a:lnTo>
                  <a:lnTo>
                    <a:pt x="289" y="4"/>
                  </a:lnTo>
                  <a:lnTo>
                    <a:pt x="296" y="8"/>
                  </a:lnTo>
                  <a:lnTo>
                    <a:pt x="304" y="11"/>
                  </a:lnTo>
                  <a:lnTo>
                    <a:pt x="312" y="15"/>
                  </a:lnTo>
                  <a:lnTo>
                    <a:pt x="317" y="21"/>
                  </a:lnTo>
                  <a:lnTo>
                    <a:pt x="323" y="27"/>
                  </a:lnTo>
                  <a:lnTo>
                    <a:pt x="327" y="30"/>
                  </a:lnTo>
                  <a:lnTo>
                    <a:pt x="332" y="36"/>
                  </a:lnTo>
                  <a:lnTo>
                    <a:pt x="334" y="40"/>
                  </a:lnTo>
                  <a:lnTo>
                    <a:pt x="338" y="44"/>
                  </a:lnTo>
                  <a:lnTo>
                    <a:pt x="342" y="49"/>
                  </a:lnTo>
                  <a:lnTo>
                    <a:pt x="344" y="53"/>
                  </a:lnTo>
                  <a:lnTo>
                    <a:pt x="350" y="65"/>
                  </a:lnTo>
                  <a:lnTo>
                    <a:pt x="338" y="67"/>
                  </a:lnTo>
                  <a:lnTo>
                    <a:pt x="338" y="65"/>
                  </a:lnTo>
                  <a:lnTo>
                    <a:pt x="334" y="59"/>
                  </a:lnTo>
                  <a:lnTo>
                    <a:pt x="331" y="55"/>
                  </a:lnTo>
                  <a:lnTo>
                    <a:pt x="329" y="51"/>
                  </a:lnTo>
                  <a:lnTo>
                    <a:pt x="325" y="48"/>
                  </a:lnTo>
                  <a:lnTo>
                    <a:pt x="321" y="44"/>
                  </a:lnTo>
                  <a:lnTo>
                    <a:pt x="315" y="38"/>
                  </a:lnTo>
                  <a:lnTo>
                    <a:pt x="310" y="34"/>
                  </a:lnTo>
                  <a:lnTo>
                    <a:pt x="302" y="30"/>
                  </a:lnTo>
                  <a:lnTo>
                    <a:pt x="296" y="29"/>
                  </a:lnTo>
                  <a:lnTo>
                    <a:pt x="287" y="25"/>
                  </a:lnTo>
                  <a:lnTo>
                    <a:pt x="279" y="23"/>
                  </a:lnTo>
                  <a:lnTo>
                    <a:pt x="270" y="21"/>
                  </a:lnTo>
                  <a:lnTo>
                    <a:pt x="262" y="23"/>
                  </a:lnTo>
                  <a:lnTo>
                    <a:pt x="251" y="23"/>
                  </a:lnTo>
                  <a:lnTo>
                    <a:pt x="241" y="25"/>
                  </a:lnTo>
                  <a:lnTo>
                    <a:pt x="232" y="27"/>
                  </a:lnTo>
                  <a:lnTo>
                    <a:pt x="224" y="29"/>
                  </a:lnTo>
                  <a:lnTo>
                    <a:pt x="216" y="32"/>
                  </a:lnTo>
                  <a:lnTo>
                    <a:pt x="211" y="36"/>
                  </a:lnTo>
                  <a:lnTo>
                    <a:pt x="205" y="40"/>
                  </a:lnTo>
                  <a:lnTo>
                    <a:pt x="201" y="46"/>
                  </a:lnTo>
                  <a:lnTo>
                    <a:pt x="196" y="49"/>
                  </a:lnTo>
                  <a:lnTo>
                    <a:pt x="192" y="53"/>
                  </a:lnTo>
                  <a:lnTo>
                    <a:pt x="190" y="55"/>
                  </a:lnTo>
                  <a:lnTo>
                    <a:pt x="188" y="59"/>
                  </a:lnTo>
                  <a:lnTo>
                    <a:pt x="184" y="65"/>
                  </a:lnTo>
                  <a:lnTo>
                    <a:pt x="184" y="67"/>
                  </a:lnTo>
                  <a:lnTo>
                    <a:pt x="171" y="68"/>
                  </a:lnTo>
                  <a:lnTo>
                    <a:pt x="169" y="67"/>
                  </a:lnTo>
                  <a:lnTo>
                    <a:pt x="165" y="63"/>
                  </a:lnTo>
                  <a:lnTo>
                    <a:pt x="161" y="59"/>
                  </a:lnTo>
                  <a:lnTo>
                    <a:pt x="158" y="57"/>
                  </a:lnTo>
                  <a:lnTo>
                    <a:pt x="154" y="53"/>
                  </a:lnTo>
                  <a:lnTo>
                    <a:pt x="150" y="51"/>
                  </a:lnTo>
                  <a:lnTo>
                    <a:pt x="144" y="49"/>
                  </a:lnTo>
                  <a:lnTo>
                    <a:pt x="139" y="46"/>
                  </a:lnTo>
                  <a:lnTo>
                    <a:pt x="135" y="44"/>
                  </a:lnTo>
                  <a:lnTo>
                    <a:pt x="129" y="44"/>
                  </a:lnTo>
                  <a:lnTo>
                    <a:pt x="123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99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5" y="61"/>
                  </a:lnTo>
                  <a:lnTo>
                    <a:pt x="78" y="68"/>
                  </a:lnTo>
                  <a:lnTo>
                    <a:pt x="76" y="76"/>
                  </a:lnTo>
                  <a:lnTo>
                    <a:pt x="72" y="82"/>
                  </a:lnTo>
                  <a:lnTo>
                    <a:pt x="70" y="88"/>
                  </a:lnTo>
                  <a:lnTo>
                    <a:pt x="68" y="91"/>
                  </a:lnTo>
                  <a:lnTo>
                    <a:pt x="68" y="93"/>
                  </a:lnTo>
                  <a:lnTo>
                    <a:pt x="68" y="95"/>
                  </a:lnTo>
                  <a:lnTo>
                    <a:pt x="64" y="99"/>
                  </a:lnTo>
                  <a:lnTo>
                    <a:pt x="57" y="107"/>
                  </a:lnTo>
                  <a:lnTo>
                    <a:pt x="51" y="114"/>
                  </a:lnTo>
                  <a:lnTo>
                    <a:pt x="45" y="118"/>
                  </a:lnTo>
                  <a:lnTo>
                    <a:pt x="42" y="122"/>
                  </a:lnTo>
                  <a:lnTo>
                    <a:pt x="36" y="124"/>
                  </a:lnTo>
                  <a:lnTo>
                    <a:pt x="30" y="127"/>
                  </a:lnTo>
                  <a:lnTo>
                    <a:pt x="24" y="127"/>
                  </a:lnTo>
                  <a:lnTo>
                    <a:pt x="19" y="127"/>
                  </a:lnTo>
                  <a:lnTo>
                    <a:pt x="13" y="127"/>
                  </a:lnTo>
                  <a:lnTo>
                    <a:pt x="7" y="126"/>
                  </a:lnTo>
                  <a:lnTo>
                    <a:pt x="5" y="122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7" name="Freeform 95"/>
            <p:cNvSpPr>
              <a:spLocks/>
            </p:cNvSpPr>
            <p:nvPr/>
          </p:nvSpPr>
          <p:spPr bwMode="auto">
            <a:xfrm>
              <a:off x="5783261" y="5006980"/>
              <a:ext cx="165100" cy="4445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2" y="0"/>
                </a:cxn>
                <a:cxn ang="0">
                  <a:pos x="190" y="0"/>
                </a:cxn>
                <a:cxn ang="0">
                  <a:pos x="187" y="2"/>
                </a:cxn>
                <a:cxn ang="0">
                  <a:pos x="183" y="4"/>
                </a:cxn>
                <a:cxn ang="0">
                  <a:pos x="177" y="5"/>
                </a:cxn>
                <a:cxn ang="0">
                  <a:pos x="170" y="9"/>
                </a:cxn>
                <a:cxn ang="0">
                  <a:pos x="160" y="11"/>
                </a:cxn>
                <a:cxn ang="0">
                  <a:pos x="152" y="13"/>
                </a:cxn>
                <a:cxn ang="0">
                  <a:pos x="139" y="15"/>
                </a:cxn>
                <a:cxn ang="0">
                  <a:pos x="128" y="17"/>
                </a:cxn>
                <a:cxn ang="0">
                  <a:pos x="112" y="17"/>
                </a:cxn>
                <a:cxn ang="0">
                  <a:pos x="95" y="17"/>
                </a:cxn>
                <a:cxn ang="0">
                  <a:pos x="78" y="17"/>
                </a:cxn>
                <a:cxn ang="0">
                  <a:pos x="59" y="15"/>
                </a:cxn>
                <a:cxn ang="0">
                  <a:pos x="38" y="13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13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8" y="34"/>
                </a:cxn>
                <a:cxn ang="0">
                  <a:pos x="15" y="42"/>
                </a:cxn>
                <a:cxn ang="0">
                  <a:pos x="21" y="47"/>
                </a:cxn>
                <a:cxn ang="0">
                  <a:pos x="33" y="51"/>
                </a:cxn>
                <a:cxn ang="0">
                  <a:pos x="42" y="55"/>
                </a:cxn>
                <a:cxn ang="0">
                  <a:pos x="57" y="57"/>
                </a:cxn>
                <a:cxn ang="0">
                  <a:pos x="71" y="57"/>
                </a:cxn>
                <a:cxn ang="0">
                  <a:pos x="86" y="57"/>
                </a:cxn>
                <a:cxn ang="0">
                  <a:pos x="103" y="55"/>
                </a:cxn>
                <a:cxn ang="0">
                  <a:pos x="118" y="55"/>
                </a:cxn>
                <a:cxn ang="0">
                  <a:pos x="133" y="53"/>
                </a:cxn>
                <a:cxn ang="0">
                  <a:pos x="149" y="51"/>
                </a:cxn>
                <a:cxn ang="0">
                  <a:pos x="162" y="47"/>
                </a:cxn>
                <a:cxn ang="0">
                  <a:pos x="173" y="47"/>
                </a:cxn>
                <a:cxn ang="0">
                  <a:pos x="183" y="45"/>
                </a:cxn>
                <a:cxn ang="0">
                  <a:pos x="190" y="43"/>
                </a:cxn>
                <a:cxn ang="0">
                  <a:pos x="196" y="42"/>
                </a:cxn>
                <a:cxn ang="0">
                  <a:pos x="198" y="42"/>
                </a:cxn>
                <a:cxn ang="0">
                  <a:pos x="198" y="40"/>
                </a:cxn>
                <a:cxn ang="0">
                  <a:pos x="200" y="36"/>
                </a:cxn>
                <a:cxn ang="0">
                  <a:pos x="202" y="30"/>
                </a:cxn>
                <a:cxn ang="0">
                  <a:pos x="206" y="24"/>
                </a:cxn>
                <a:cxn ang="0">
                  <a:pos x="208" y="15"/>
                </a:cxn>
                <a:cxn ang="0">
                  <a:pos x="208" y="9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4" y="0"/>
                </a:cxn>
                <a:cxn ang="0">
                  <a:pos x="194" y="0"/>
                </a:cxn>
              </a:cxnLst>
              <a:rect l="0" t="0" r="r" b="b"/>
              <a:pathLst>
                <a:path w="208" h="57">
                  <a:moveTo>
                    <a:pt x="194" y="0"/>
                  </a:moveTo>
                  <a:lnTo>
                    <a:pt x="192" y="0"/>
                  </a:lnTo>
                  <a:lnTo>
                    <a:pt x="190" y="0"/>
                  </a:lnTo>
                  <a:lnTo>
                    <a:pt x="187" y="2"/>
                  </a:lnTo>
                  <a:lnTo>
                    <a:pt x="183" y="4"/>
                  </a:lnTo>
                  <a:lnTo>
                    <a:pt x="177" y="5"/>
                  </a:lnTo>
                  <a:lnTo>
                    <a:pt x="170" y="9"/>
                  </a:lnTo>
                  <a:lnTo>
                    <a:pt x="160" y="11"/>
                  </a:lnTo>
                  <a:lnTo>
                    <a:pt x="152" y="13"/>
                  </a:lnTo>
                  <a:lnTo>
                    <a:pt x="139" y="15"/>
                  </a:lnTo>
                  <a:lnTo>
                    <a:pt x="128" y="17"/>
                  </a:lnTo>
                  <a:lnTo>
                    <a:pt x="112" y="17"/>
                  </a:lnTo>
                  <a:lnTo>
                    <a:pt x="95" y="17"/>
                  </a:lnTo>
                  <a:lnTo>
                    <a:pt x="78" y="17"/>
                  </a:lnTo>
                  <a:lnTo>
                    <a:pt x="59" y="15"/>
                  </a:lnTo>
                  <a:lnTo>
                    <a:pt x="38" y="13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13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5" y="42"/>
                  </a:lnTo>
                  <a:lnTo>
                    <a:pt x="21" y="47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57" y="57"/>
                  </a:lnTo>
                  <a:lnTo>
                    <a:pt x="71" y="57"/>
                  </a:lnTo>
                  <a:lnTo>
                    <a:pt x="86" y="57"/>
                  </a:lnTo>
                  <a:lnTo>
                    <a:pt x="103" y="55"/>
                  </a:lnTo>
                  <a:lnTo>
                    <a:pt x="118" y="55"/>
                  </a:lnTo>
                  <a:lnTo>
                    <a:pt x="133" y="53"/>
                  </a:lnTo>
                  <a:lnTo>
                    <a:pt x="149" y="51"/>
                  </a:lnTo>
                  <a:lnTo>
                    <a:pt x="162" y="47"/>
                  </a:lnTo>
                  <a:lnTo>
                    <a:pt x="173" y="47"/>
                  </a:lnTo>
                  <a:lnTo>
                    <a:pt x="183" y="45"/>
                  </a:lnTo>
                  <a:lnTo>
                    <a:pt x="190" y="43"/>
                  </a:lnTo>
                  <a:lnTo>
                    <a:pt x="196" y="42"/>
                  </a:lnTo>
                  <a:lnTo>
                    <a:pt x="198" y="42"/>
                  </a:lnTo>
                  <a:lnTo>
                    <a:pt x="198" y="40"/>
                  </a:lnTo>
                  <a:lnTo>
                    <a:pt x="200" y="36"/>
                  </a:lnTo>
                  <a:lnTo>
                    <a:pt x="202" y="30"/>
                  </a:lnTo>
                  <a:lnTo>
                    <a:pt x="206" y="24"/>
                  </a:lnTo>
                  <a:lnTo>
                    <a:pt x="208" y="15"/>
                  </a:lnTo>
                  <a:lnTo>
                    <a:pt x="208" y="9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0" name="Freeform 96"/>
            <p:cNvSpPr>
              <a:spLocks/>
            </p:cNvSpPr>
            <p:nvPr/>
          </p:nvSpPr>
          <p:spPr bwMode="auto">
            <a:xfrm>
              <a:off x="5800723" y="5018093"/>
              <a:ext cx="134938" cy="25400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0" y="2"/>
                </a:cxn>
                <a:cxn ang="0">
                  <a:pos x="156" y="4"/>
                </a:cxn>
                <a:cxn ang="0">
                  <a:pos x="150" y="6"/>
                </a:cxn>
                <a:cxn ang="0">
                  <a:pos x="145" y="8"/>
                </a:cxn>
                <a:cxn ang="0">
                  <a:pos x="137" y="8"/>
                </a:cxn>
                <a:cxn ang="0">
                  <a:pos x="128" y="11"/>
                </a:cxn>
                <a:cxn ang="0">
                  <a:pos x="118" y="11"/>
                </a:cxn>
                <a:cxn ang="0">
                  <a:pos x="107" y="13"/>
                </a:cxn>
                <a:cxn ang="0">
                  <a:pos x="93" y="13"/>
                </a:cxn>
                <a:cxn ang="0">
                  <a:pos x="82" y="13"/>
                </a:cxn>
                <a:cxn ang="0">
                  <a:pos x="67" y="13"/>
                </a:cxn>
                <a:cxn ang="0">
                  <a:pos x="52" y="11"/>
                </a:cxn>
                <a:cxn ang="0">
                  <a:pos x="34" y="10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3"/>
                </a:cxn>
                <a:cxn ang="0">
                  <a:pos x="8" y="19"/>
                </a:cxn>
                <a:cxn ang="0">
                  <a:pos x="12" y="23"/>
                </a:cxn>
                <a:cxn ang="0">
                  <a:pos x="19" y="25"/>
                </a:cxn>
                <a:cxn ang="0">
                  <a:pos x="27" y="29"/>
                </a:cxn>
                <a:cxn ang="0">
                  <a:pos x="36" y="30"/>
                </a:cxn>
                <a:cxn ang="0">
                  <a:pos x="48" y="30"/>
                </a:cxn>
                <a:cxn ang="0">
                  <a:pos x="59" y="32"/>
                </a:cxn>
                <a:cxn ang="0">
                  <a:pos x="71" y="32"/>
                </a:cxn>
                <a:cxn ang="0">
                  <a:pos x="84" y="32"/>
                </a:cxn>
                <a:cxn ang="0">
                  <a:pos x="95" y="32"/>
                </a:cxn>
                <a:cxn ang="0">
                  <a:pos x="109" y="30"/>
                </a:cxn>
                <a:cxn ang="0">
                  <a:pos x="120" y="29"/>
                </a:cxn>
                <a:cxn ang="0">
                  <a:pos x="131" y="29"/>
                </a:cxn>
                <a:cxn ang="0">
                  <a:pos x="141" y="27"/>
                </a:cxn>
                <a:cxn ang="0">
                  <a:pos x="149" y="25"/>
                </a:cxn>
                <a:cxn ang="0">
                  <a:pos x="156" y="21"/>
                </a:cxn>
                <a:cxn ang="0">
                  <a:pos x="162" y="19"/>
                </a:cxn>
                <a:cxn ang="0">
                  <a:pos x="168" y="13"/>
                </a:cxn>
                <a:cxn ang="0">
                  <a:pos x="171" y="11"/>
                </a:cxn>
                <a:cxn ang="0">
                  <a:pos x="171" y="8"/>
                </a:cxn>
                <a:cxn ang="0">
                  <a:pos x="171" y="4"/>
                </a:cxn>
                <a:cxn ang="0">
                  <a:pos x="168" y="0"/>
                </a:cxn>
                <a:cxn ang="0">
                  <a:pos x="166" y="0"/>
                </a:cxn>
                <a:cxn ang="0">
                  <a:pos x="166" y="0"/>
                </a:cxn>
              </a:cxnLst>
              <a:rect l="0" t="0" r="r" b="b"/>
              <a:pathLst>
                <a:path w="171" h="32">
                  <a:moveTo>
                    <a:pt x="166" y="0"/>
                  </a:moveTo>
                  <a:lnTo>
                    <a:pt x="166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37" y="8"/>
                  </a:lnTo>
                  <a:lnTo>
                    <a:pt x="128" y="11"/>
                  </a:lnTo>
                  <a:lnTo>
                    <a:pt x="118" y="11"/>
                  </a:lnTo>
                  <a:lnTo>
                    <a:pt x="107" y="13"/>
                  </a:lnTo>
                  <a:lnTo>
                    <a:pt x="93" y="13"/>
                  </a:lnTo>
                  <a:lnTo>
                    <a:pt x="82" y="13"/>
                  </a:lnTo>
                  <a:lnTo>
                    <a:pt x="67" y="13"/>
                  </a:lnTo>
                  <a:lnTo>
                    <a:pt x="52" y="11"/>
                  </a:lnTo>
                  <a:lnTo>
                    <a:pt x="34" y="10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3"/>
                  </a:lnTo>
                  <a:lnTo>
                    <a:pt x="8" y="19"/>
                  </a:lnTo>
                  <a:lnTo>
                    <a:pt x="12" y="23"/>
                  </a:lnTo>
                  <a:lnTo>
                    <a:pt x="19" y="25"/>
                  </a:lnTo>
                  <a:lnTo>
                    <a:pt x="27" y="29"/>
                  </a:lnTo>
                  <a:lnTo>
                    <a:pt x="36" y="30"/>
                  </a:lnTo>
                  <a:lnTo>
                    <a:pt x="48" y="30"/>
                  </a:lnTo>
                  <a:lnTo>
                    <a:pt x="59" y="32"/>
                  </a:lnTo>
                  <a:lnTo>
                    <a:pt x="71" y="32"/>
                  </a:lnTo>
                  <a:lnTo>
                    <a:pt x="84" y="32"/>
                  </a:lnTo>
                  <a:lnTo>
                    <a:pt x="95" y="32"/>
                  </a:lnTo>
                  <a:lnTo>
                    <a:pt x="109" y="30"/>
                  </a:lnTo>
                  <a:lnTo>
                    <a:pt x="120" y="29"/>
                  </a:lnTo>
                  <a:lnTo>
                    <a:pt x="131" y="29"/>
                  </a:lnTo>
                  <a:lnTo>
                    <a:pt x="141" y="27"/>
                  </a:lnTo>
                  <a:lnTo>
                    <a:pt x="149" y="25"/>
                  </a:lnTo>
                  <a:lnTo>
                    <a:pt x="156" y="21"/>
                  </a:lnTo>
                  <a:lnTo>
                    <a:pt x="162" y="19"/>
                  </a:lnTo>
                  <a:lnTo>
                    <a:pt x="168" y="13"/>
                  </a:lnTo>
                  <a:lnTo>
                    <a:pt x="171" y="11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2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1" name="Freeform 97"/>
            <p:cNvSpPr>
              <a:spLocks/>
            </p:cNvSpPr>
            <p:nvPr/>
          </p:nvSpPr>
          <p:spPr bwMode="auto">
            <a:xfrm>
              <a:off x="4325936" y="4362455"/>
              <a:ext cx="73025" cy="63817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2" y="2"/>
                </a:cxn>
                <a:cxn ang="0">
                  <a:pos x="80" y="4"/>
                </a:cxn>
                <a:cxn ang="0">
                  <a:pos x="76" y="7"/>
                </a:cxn>
                <a:cxn ang="0">
                  <a:pos x="73" y="13"/>
                </a:cxn>
                <a:cxn ang="0">
                  <a:pos x="69" y="21"/>
                </a:cxn>
                <a:cxn ang="0">
                  <a:pos x="63" y="30"/>
                </a:cxn>
                <a:cxn ang="0">
                  <a:pos x="57" y="42"/>
                </a:cxn>
                <a:cxn ang="0">
                  <a:pos x="52" y="55"/>
                </a:cxn>
                <a:cxn ang="0">
                  <a:pos x="46" y="70"/>
                </a:cxn>
                <a:cxn ang="0">
                  <a:pos x="40" y="89"/>
                </a:cxn>
                <a:cxn ang="0">
                  <a:pos x="36" y="112"/>
                </a:cxn>
                <a:cxn ang="0">
                  <a:pos x="29" y="137"/>
                </a:cxn>
                <a:cxn ang="0">
                  <a:pos x="25" y="167"/>
                </a:cxn>
                <a:cxn ang="0">
                  <a:pos x="19" y="198"/>
                </a:cxn>
                <a:cxn ang="0">
                  <a:pos x="16" y="234"/>
                </a:cxn>
                <a:cxn ang="0">
                  <a:pos x="12" y="272"/>
                </a:cxn>
                <a:cxn ang="0">
                  <a:pos x="8" y="312"/>
                </a:cxn>
                <a:cxn ang="0">
                  <a:pos x="6" y="353"/>
                </a:cxn>
                <a:cxn ang="0">
                  <a:pos x="4" y="397"/>
                </a:cxn>
                <a:cxn ang="0">
                  <a:pos x="0" y="439"/>
                </a:cxn>
                <a:cxn ang="0">
                  <a:pos x="0" y="481"/>
                </a:cxn>
                <a:cxn ang="0">
                  <a:pos x="0" y="521"/>
                </a:cxn>
                <a:cxn ang="0">
                  <a:pos x="0" y="563"/>
                </a:cxn>
                <a:cxn ang="0">
                  <a:pos x="0" y="601"/>
                </a:cxn>
                <a:cxn ang="0">
                  <a:pos x="0" y="639"/>
                </a:cxn>
                <a:cxn ang="0">
                  <a:pos x="2" y="673"/>
                </a:cxn>
                <a:cxn ang="0">
                  <a:pos x="4" y="705"/>
                </a:cxn>
                <a:cxn ang="0">
                  <a:pos x="8" y="732"/>
                </a:cxn>
                <a:cxn ang="0">
                  <a:pos x="12" y="757"/>
                </a:cxn>
                <a:cxn ang="0">
                  <a:pos x="16" y="777"/>
                </a:cxn>
                <a:cxn ang="0">
                  <a:pos x="21" y="793"/>
                </a:cxn>
                <a:cxn ang="0">
                  <a:pos x="35" y="804"/>
                </a:cxn>
                <a:cxn ang="0">
                  <a:pos x="33" y="797"/>
                </a:cxn>
                <a:cxn ang="0">
                  <a:pos x="31" y="779"/>
                </a:cxn>
                <a:cxn ang="0">
                  <a:pos x="27" y="751"/>
                </a:cxn>
                <a:cxn ang="0">
                  <a:pos x="25" y="717"/>
                </a:cxn>
                <a:cxn ang="0">
                  <a:pos x="19" y="673"/>
                </a:cxn>
                <a:cxn ang="0">
                  <a:pos x="17" y="622"/>
                </a:cxn>
                <a:cxn ang="0">
                  <a:pos x="16" y="566"/>
                </a:cxn>
                <a:cxn ang="0">
                  <a:pos x="14" y="506"/>
                </a:cxn>
                <a:cxn ang="0">
                  <a:pos x="14" y="443"/>
                </a:cxn>
                <a:cxn ang="0">
                  <a:pos x="16" y="378"/>
                </a:cxn>
                <a:cxn ang="0">
                  <a:pos x="21" y="312"/>
                </a:cxn>
                <a:cxn ang="0">
                  <a:pos x="29" y="247"/>
                </a:cxn>
                <a:cxn ang="0">
                  <a:pos x="38" y="182"/>
                </a:cxn>
                <a:cxn ang="0">
                  <a:pos x="54" y="123"/>
                </a:cxn>
                <a:cxn ang="0">
                  <a:pos x="71" y="66"/>
                </a:cxn>
                <a:cxn ang="0">
                  <a:pos x="94" y="17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4" h="804">
                  <a:moveTo>
                    <a:pt x="84" y="0"/>
                  </a:moveTo>
                  <a:lnTo>
                    <a:pt x="84" y="0"/>
                  </a:lnTo>
                  <a:lnTo>
                    <a:pt x="82" y="2"/>
                  </a:lnTo>
                  <a:lnTo>
                    <a:pt x="80" y="4"/>
                  </a:lnTo>
                  <a:lnTo>
                    <a:pt x="76" y="7"/>
                  </a:lnTo>
                  <a:lnTo>
                    <a:pt x="73" y="13"/>
                  </a:lnTo>
                  <a:lnTo>
                    <a:pt x="69" y="21"/>
                  </a:lnTo>
                  <a:lnTo>
                    <a:pt x="63" y="30"/>
                  </a:lnTo>
                  <a:lnTo>
                    <a:pt x="57" y="42"/>
                  </a:lnTo>
                  <a:lnTo>
                    <a:pt x="52" y="55"/>
                  </a:lnTo>
                  <a:lnTo>
                    <a:pt x="46" y="70"/>
                  </a:lnTo>
                  <a:lnTo>
                    <a:pt x="40" y="89"/>
                  </a:lnTo>
                  <a:lnTo>
                    <a:pt x="36" y="112"/>
                  </a:lnTo>
                  <a:lnTo>
                    <a:pt x="29" y="137"/>
                  </a:lnTo>
                  <a:lnTo>
                    <a:pt x="25" y="167"/>
                  </a:lnTo>
                  <a:lnTo>
                    <a:pt x="19" y="198"/>
                  </a:lnTo>
                  <a:lnTo>
                    <a:pt x="16" y="234"/>
                  </a:lnTo>
                  <a:lnTo>
                    <a:pt x="12" y="272"/>
                  </a:lnTo>
                  <a:lnTo>
                    <a:pt x="8" y="312"/>
                  </a:lnTo>
                  <a:lnTo>
                    <a:pt x="6" y="353"/>
                  </a:lnTo>
                  <a:lnTo>
                    <a:pt x="4" y="397"/>
                  </a:lnTo>
                  <a:lnTo>
                    <a:pt x="0" y="439"/>
                  </a:lnTo>
                  <a:lnTo>
                    <a:pt x="0" y="481"/>
                  </a:lnTo>
                  <a:lnTo>
                    <a:pt x="0" y="521"/>
                  </a:lnTo>
                  <a:lnTo>
                    <a:pt x="0" y="563"/>
                  </a:lnTo>
                  <a:lnTo>
                    <a:pt x="0" y="601"/>
                  </a:lnTo>
                  <a:lnTo>
                    <a:pt x="0" y="639"/>
                  </a:lnTo>
                  <a:lnTo>
                    <a:pt x="2" y="673"/>
                  </a:lnTo>
                  <a:lnTo>
                    <a:pt x="4" y="705"/>
                  </a:lnTo>
                  <a:lnTo>
                    <a:pt x="8" y="732"/>
                  </a:lnTo>
                  <a:lnTo>
                    <a:pt x="12" y="757"/>
                  </a:lnTo>
                  <a:lnTo>
                    <a:pt x="16" y="777"/>
                  </a:lnTo>
                  <a:lnTo>
                    <a:pt x="21" y="793"/>
                  </a:lnTo>
                  <a:lnTo>
                    <a:pt x="35" y="804"/>
                  </a:lnTo>
                  <a:lnTo>
                    <a:pt x="33" y="797"/>
                  </a:lnTo>
                  <a:lnTo>
                    <a:pt x="31" y="779"/>
                  </a:lnTo>
                  <a:lnTo>
                    <a:pt x="27" y="751"/>
                  </a:lnTo>
                  <a:lnTo>
                    <a:pt x="25" y="717"/>
                  </a:lnTo>
                  <a:lnTo>
                    <a:pt x="19" y="673"/>
                  </a:lnTo>
                  <a:lnTo>
                    <a:pt x="17" y="622"/>
                  </a:lnTo>
                  <a:lnTo>
                    <a:pt x="16" y="566"/>
                  </a:lnTo>
                  <a:lnTo>
                    <a:pt x="14" y="506"/>
                  </a:lnTo>
                  <a:lnTo>
                    <a:pt x="14" y="443"/>
                  </a:lnTo>
                  <a:lnTo>
                    <a:pt x="16" y="378"/>
                  </a:lnTo>
                  <a:lnTo>
                    <a:pt x="21" y="312"/>
                  </a:lnTo>
                  <a:lnTo>
                    <a:pt x="29" y="247"/>
                  </a:lnTo>
                  <a:lnTo>
                    <a:pt x="38" y="182"/>
                  </a:lnTo>
                  <a:lnTo>
                    <a:pt x="54" y="123"/>
                  </a:lnTo>
                  <a:lnTo>
                    <a:pt x="71" y="66"/>
                  </a:lnTo>
                  <a:lnTo>
                    <a:pt x="94" y="1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2" name="Freeform 98"/>
            <p:cNvSpPr>
              <a:spLocks/>
            </p:cNvSpPr>
            <p:nvPr/>
          </p:nvSpPr>
          <p:spPr bwMode="auto">
            <a:xfrm>
              <a:off x="4341811" y="4616455"/>
              <a:ext cx="358775" cy="403225"/>
            </a:xfrm>
            <a:custGeom>
              <a:avLst/>
              <a:gdLst/>
              <a:ahLst/>
              <a:cxnLst>
                <a:cxn ang="0">
                  <a:pos x="451" y="4"/>
                </a:cxn>
                <a:cxn ang="0">
                  <a:pos x="447" y="34"/>
                </a:cxn>
                <a:cxn ang="0">
                  <a:pos x="436" y="88"/>
                </a:cxn>
                <a:cxn ang="0">
                  <a:pos x="417" y="160"/>
                </a:cxn>
                <a:cxn ang="0">
                  <a:pos x="384" y="240"/>
                </a:cxn>
                <a:cxn ang="0">
                  <a:pos x="341" y="323"/>
                </a:cxn>
                <a:cxn ang="0">
                  <a:pos x="282" y="401"/>
                </a:cxn>
                <a:cxn ang="0">
                  <a:pos x="206" y="466"/>
                </a:cxn>
                <a:cxn ang="0">
                  <a:pos x="160" y="493"/>
                </a:cxn>
                <a:cxn ang="0">
                  <a:pos x="154" y="497"/>
                </a:cxn>
                <a:cxn ang="0">
                  <a:pos x="145" y="502"/>
                </a:cxn>
                <a:cxn ang="0">
                  <a:pos x="130" y="506"/>
                </a:cxn>
                <a:cxn ang="0">
                  <a:pos x="109" y="510"/>
                </a:cxn>
                <a:cxn ang="0">
                  <a:pos x="84" y="510"/>
                </a:cxn>
                <a:cxn ang="0">
                  <a:pos x="54" y="502"/>
                </a:cxn>
                <a:cxn ang="0">
                  <a:pos x="19" y="485"/>
                </a:cxn>
                <a:cxn ang="0">
                  <a:pos x="4" y="460"/>
                </a:cxn>
                <a:cxn ang="0">
                  <a:pos x="8" y="462"/>
                </a:cxn>
                <a:cxn ang="0">
                  <a:pos x="17" y="470"/>
                </a:cxn>
                <a:cxn ang="0">
                  <a:pos x="34" y="479"/>
                </a:cxn>
                <a:cxn ang="0">
                  <a:pos x="55" y="489"/>
                </a:cxn>
                <a:cxn ang="0">
                  <a:pos x="80" y="495"/>
                </a:cxn>
                <a:cxn ang="0">
                  <a:pos x="109" y="498"/>
                </a:cxn>
                <a:cxn ang="0">
                  <a:pos x="137" y="493"/>
                </a:cxn>
                <a:cxn ang="0">
                  <a:pos x="166" y="478"/>
                </a:cxn>
                <a:cxn ang="0">
                  <a:pos x="175" y="470"/>
                </a:cxn>
                <a:cxn ang="0">
                  <a:pos x="202" y="453"/>
                </a:cxn>
                <a:cxn ang="0">
                  <a:pos x="240" y="420"/>
                </a:cxn>
                <a:cxn ang="0">
                  <a:pos x="285" y="375"/>
                </a:cxn>
                <a:cxn ang="0">
                  <a:pos x="331" y="310"/>
                </a:cxn>
                <a:cxn ang="0">
                  <a:pos x="377" y="227"/>
                </a:cxn>
                <a:cxn ang="0">
                  <a:pos x="411" y="124"/>
                </a:cxn>
                <a:cxn ang="0">
                  <a:pos x="434" y="2"/>
                </a:cxn>
                <a:cxn ang="0">
                  <a:pos x="453" y="0"/>
                </a:cxn>
              </a:cxnLst>
              <a:rect l="0" t="0" r="r" b="b"/>
              <a:pathLst>
                <a:path w="453" h="510">
                  <a:moveTo>
                    <a:pt x="453" y="0"/>
                  </a:moveTo>
                  <a:lnTo>
                    <a:pt x="451" y="4"/>
                  </a:lnTo>
                  <a:lnTo>
                    <a:pt x="451" y="15"/>
                  </a:lnTo>
                  <a:lnTo>
                    <a:pt x="447" y="34"/>
                  </a:lnTo>
                  <a:lnTo>
                    <a:pt x="443" y="59"/>
                  </a:lnTo>
                  <a:lnTo>
                    <a:pt x="436" y="88"/>
                  </a:lnTo>
                  <a:lnTo>
                    <a:pt x="426" y="124"/>
                  </a:lnTo>
                  <a:lnTo>
                    <a:pt x="417" y="160"/>
                  </a:lnTo>
                  <a:lnTo>
                    <a:pt x="401" y="200"/>
                  </a:lnTo>
                  <a:lnTo>
                    <a:pt x="384" y="240"/>
                  </a:lnTo>
                  <a:lnTo>
                    <a:pt x="365" y="284"/>
                  </a:lnTo>
                  <a:lnTo>
                    <a:pt x="341" y="323"/>
                  </a:lnTo>
                  <a:lnTo>
                    <a:pt x="314" y="363"/>
                  </a:lnTo>
                  <a:lnTo>
                    <a:pt x="282" y="401"/>
                  </a:lnTo>
                  <a:lnTo>
                    <a:pt x="247" y="436"/>
                  </a:lnTo>
                  <a:lnTo>
                    <a:pt x="206" y="466"/>
                  </a:lnTo>
                  <a:lnTo>
                    <a:pt x="162" y="493"/>
                  </a:lnTo>
                  <a:lnTo>
                    <a:pt x="160" y="493"/>
                  </a:lnTo>
                  <a:lnTo>
                    <a:pt x="158" y="495"/>
                  </a:lnTo>
                  <a:lnTo>
                    <a:pt x="154" y="497"/>
                  </a:lnTo>
                  <a:lnTo>
                    <a:pt x="150" y="498"/>
                  </a:lnTo>
                  <a:lnTo>
                    <a:pt x="145" y="502"/>
                  </a:lnTo>
                  <a:lnTo>
                    <a:pt x="137" y="504"/>
                  </a:lnTo>
                  <a:lnTo>
                    <a:pt x="130" y="506"/>
                  </a:lnTo>
                  <a:lnTo>
                    <a:pt x="120" y="510"/>
                  </a:lnTo>
                  <a:lnTo>
                    <a:pt x="109" y="510"/>
                  </a:lnTo>
                  <a:lnTo>
                    <a:pt x="97" y="510"/>
                  </a:lnTo>
                  <a:lnTo>
                    <a:pt x="84" y="510"/>
                  </a:lnTo>
                  <a:lnTo>
                    <a:pt x="69" y="506"/>
                  </a:lnTo>
                  <a:lnTo>
                    <a:pt x="54" y="502"/>
                  </a:lnTo>
                  <a:lnTo>
                    <a:pt x="36" y="495"/>
                  </a:lnTo>
                  <a:lnTo>
                    <a:pt x="19" y="485"/>
                  </a:lnTo>
                  <a:lnTo>
                    <a:pt x="0" y="474"/>
                  </a:lnTo>
                  <a:lnTo>
                    <a:pt x="4" y="460"/>
                  </a:lnTo>
                  <a:lnTo>
                    <a:pt x="4" y="460"/>
                  </a:lnTo>
                  <a:lnTo>
                    <a:pt x="8" y="462"/>
                  </a:lnTo>
                  <a:lnTo>
                    <a:pt x="12" y="466"/>
                  </a:lnTo>
                  <a:lnTo>
                    <a:pt x="17" y="470"/>
                  </a:lnTo>
                  <a:lnTo>
                    <a:pt x="25" y="474"/>
                  </a:lnTo>
                  <a:lnTo>
                    <a:pt x="34" y="479"/>
                  </a:lnTo>
                  <a:lnTo>
                    <a:pt x="44" y="485"/>
                  </a:lnTo>
                  <a:lnTo>
                    <a:pt x="55" y="489"/>
                  </a:lnTo>
                  <a:lnTo>
                    <a:pt x="67" y="493"/>
                  </a:lnTo>
                  <a:lnTo>
                    <a:pt x="80" y="495"/>
                  </a:lnTo>
                  <a:lnTo>
                    <a:pt x="93" y="497"/>
                  </a:lnTo>
                  <a:lnTo>
                    <a:pt x="109" y="498"/>
                  </a:lnTo>
                  <a:lnTo>
                    <a:pt x="122" y="495"/>
                  </a:lnTo>
                  <a:lnTo>
                    <a:pt x="137" y="493"/>
                  </a:lnTo>
                  <a:lnTo>
                    <a:pt x="150" y="485"/>
                  </a:lnTo>
                  <a:lnTo>
                    <a:pt x="166" y="478"/>
                  </a:lnTo>
                  <a:lnTo>
                    <a:pt x="168" y="474"/>
                  </a:lnTo>
                  <a:lnTo>
                    <a:pt x="175" y="470"/>
                  </a:lnTo>
                  <a:lnTo>
                    <a:pt x="187" y="462"/>
                  </a:lnTo>
                  <a:lnTo>
                    <a:pt x="202" y="453"/>
                  </a:lnTo>
                  <a:lnTo>
                    <a:pt x="219" y="439"/>
                  </a:lnTo>
                  <a:lnTo>
                    <a:pt x="240" y="420"/>
                  </a:lnTo>
                  <a:lnTo>
                    <a:pt x="263" y="400"/>
                  </a:lnTo>
                  <a:lnTo>
                    <a:pt x="285" y="375"/>
                  </a:lnTo>
                  <a:lnTo>
                    <a:pt x="308" y="342"/>
                  </a:lnTo>
                  <a:lnTo>
                    <a:pt x="331" y="310"/>
                  </a:lnTo>
                  <a:lnTo>
                    <a:pt x="354" y="270"/>
                  </a:lnTo>
                  <a:lnTo>
                    <a:pt x="377" y="227"/>
                  </a:lnTo>
                  <a:lnTo>
                    <a:pt x="396" y="177"/>
                  </a:lnTo>
                  <a:lnTo>
                    <a:pt x="411" y="124"/>
                  </a:lnTo>
                  <a:lnTo>
                    <a:pt x="424" y="67"/>
                  </a:lnTo>
                  <a:lnTo>
                    <a:pt x="434" y="2"/>
                  </a:lnTo>
                  <a:lnTo>
                    <a:pt x="453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3" name="Freeform 99"/>
            <p:cNvSpPr>
              <a:spLocks/>
            </p:cNvSpPr>
            <p:nvPr/>
          </p:nvSpPr>
          <p:spPr bwMode="auto">
            <a:xfrm>
              <a:off x="5810248" y="5043493"/>
              <a:ext cx="127000" cy="254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5" y="21"/>
                </a:cxn>
                <a:cxn ang="0">
                  <a:pos x="7" y="23"/>
                </a:cxn>
                <a:cxn ang="0">
                  <a:pos x="13" y="25"/>
                </a:cxn>
                <a:cxn ang="0">
                  <a:pos x="17" y="27"/>
                </a:cxn>
                <a:cxn ang="0">
                  <a:pos x="24" y="29"/>
                </a:cxn>
                <a:cxn ang="0">
                  <a:pos x="32" y="29"/>
                </a:cxn>
                <a:cxn ang="0">
                  <a:pos x="43" y="31"/>
                </a:cxn>
                <a:cxn ang="0">
                  <a:pos x="53" y="31"/>
                </a:cxn>
                <a:cxn ang="0">
                  <a:pos x="64" y="33"/>
                </a:cxn>
                <a:cxn ang="0">
                  <a:pos x="76" y="33"/>
                </a:cxn>
                <a:cxn ang="0">
                  <a:pos x="87" y="33"/>
                </a:cxn>
                <a:cxn ang="0">
                  <a:pos x="96" y="31"/>
                </a:cxn>
                <a:cxn ang="0">
                  <a:pos x="108" y="31"/>
                </a:cxn>
                <a:cxn ang="0">
                  <a:pos x="119" y="29"/>
                </a:cxn>
                <a:cxn ang="0">
                  <a:pos x="129" y="29"/>
                </a:cxn>
                <a:cxn ang="0">
                  <a:pos x="138" y="25"/>
                </a:cxn>
                <a:cxn ang="0">
                  <a:pos x="144" y="23"/>
                </a:cxn>
                <a:cxn ang="0">
                  <a:pos x="150" y="21"/>
                </a:cxn>
                <a:cxn ang="0">
                  <a:pos x="154" y="17"/>
                </a:cxn>
                <a:cxn ang="0">
                  <a:pos x="157" y="10"/>
                </a:cxn>
                <a:cxn ang="0">
                  <a:pos x="159" y="6"/>
                </a:cxn>
                <a:cxn ang="0">
                  <a:pos x="155" y="2"/>
                </a:cxn>
                <a:cxn ang="0">
                  <a:pos x="154" y="2"/>
                </a:cxn>
                <a:cxn ang="0">
                  <a:pos x="150" y="0"/>
                </a:cxn>
                <a:cxn ang="0">
                  <a:pos x="146" y="0"/>
                </a:cxn>
                <a:cxn ang="0">
                  <a:pos x="138" y="0"/>
                </a:cxn>
                <a:cxn ang="0">
                  <a:pos x="135" y="2"/>
                </a:cxn>
                <a:cxn ang="0">
                  <a:pos x="131" y="4"/>
                </a:cxn>
                <a:cxn ang="0">
                  <a:pos x="125" y="4"/>
                </a:cxn>
                <a:cxn ang="0">
                  <a:pos x="119" y="6"/>
                </a:cxn>
                <a:cxn ang="0">
                  <a:pos x="114" y="8"/>
                </a:cxn>
                <a:cxn ang="0">
                  <a:pos x="106" y="8"/>
                </a:cxn>
                <a:cxn ang="0">
                  <a:pos x="98" y="8"/>
                </a:cxn>
                <a:cxn ang="0">
                  <a:pos x="91" y="10"/>
                </a:cxn>
                <a:cxn ang="0">
                  <a:pos x="81" y="10"/>
                </a:cxn>
                <a:cxn ang="0">
                  <a:pos x="72" y="10"/>
                </a:cxn>
                <a:cxn ang="0">
                  <a:pos x="62" y="10"/>
                </a:cxn>
                <a:cxn ang="0">
                  <a:pos x="53" y="10"/>
                </a:cxn>
                <a:cxn ang="0">
                  <a:pos x="43" y="12"/>
                </a:cxn>
                <a:cxn ang="0">
                  <a:pos x="34" y="10"/>
                </a:cxn>
                <a:cxn ang="0">
                  <a:pos x="24" y="10"/>
                </a:cxn>
                <a:cxn ang="0">
                  <a:pos x="15" y="8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159" h="33">
                  <a:moveTo>
                    <a:pt x="5" y="8"/>
                  </a:moveTo>
                  <a:lnTo>
                    <a:pt x="3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7" y="27"/>
                  </a:lnTo>
                  <a:lnTo>
                    <a:pt x="24" y="29"/>
                  </a:lnTo>
                  <a:lnTo>
                    <a:pt x="32" y="29"/>
                  </a:lnTo>
                  <a:lnTo>
                    <a:pt x="43" y="31"/>
                  </a:lnTo>
                  <a:lnTo>
                    <a:pt x="53" y="31"/>
                  </a:lnTo>
                  <a:lnTo>
                    <a:pt x="64" y="33"/>
                  </a:lnTo>
                  <a:lnTo>
                    <a:pt x="76" y="33"/>
                  </a:lnTo>
                  <a:lnTo>
                    <a:pt x="87" y="33"/>
                  </a:lnTo>
                  <a:lnTo>
                    <a:pt x="96" y="31"/>
                  </a:lnTo>
                  <a:lnTo>
                    <a:pt x="108" y="31"/>
                  </a:lnTo>
                  <a:lnTo>
                    <a:pt x="119" y="29"/>
                  </a:lnTo>
                  <a:lnTo>
                    <a:pt x="129" y="29"/>
                  </a:lnTo>
                  <a:lnTo>
                    <a:pt x="138" y="25"/>
                  </a:lnTo>
                  <a:lnTo>
                    <a:pt x="144" y="23"/>
                  </a:lnTo>
                  <a:lnTo>
                    <a:pt x="150" y="21"/>
                  </a:lnTo>
                  <a:lnTo>
                    <a:pt x="154" y="17"/>
                  </a:lnTo>
                  <a:lnTo>
                    <a:pt x="157" y="10"/>
                  </a:lnTo>
                  <a:lnTo>
                    <a:pt x="159" y="6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35" y="2"/>
                  </a:lnTo>
                  <a:lnTo>
                    <a:pt x="131" y="4"/>
                  </a:lnTo>
                  <a:lnTo>
                    <a:pt x="125" y="4"/>
                  </a:lnTo>
                  <a:lnTo>
                    <a:pt x="119" y="6"/>
                  </a:lnTo>
                  <a:lnTo>
                    <a:pt x="114" y="8"/>
                  </a:lnTo>
                  <a:lnTo>
                    <a:pt x="106" y="8"/>
                  </a:lnTo>
                  <a:lnTo>
                    <a:pt x="98" y="8"/>
                  </a:lnTo>
                  <a:lnTo>
                    <a:pt x="91" y="10"/>
                  </a:lnTo>
                  <a:lnTo>
                    <a:pt x="81" y="10"/>
                  </a:lnTo>
                  <a:lnTo>
                    <a:pt x="72" y="10"/>
                  </a:lnTo>
                  <a:lnTo>
                    <a:pt x="62" y="10"/>
                  </a:lnTo>
                  <a:lnTo>
                    <a:pt x="53" y="10"/>
                  </a:lnTo>
                  <a:lnTo>
                    <a:pt x="43" y="12"/>
                  </a:lnTo>
                  <a:lnTo>
                    <a:pt x="34" y="10"/>
                  </a:lnTo>
                  <a:lnTo>
                    <a:pt x="24" y="10"/>
                  </a:lnTo>
                  <a:lnTo>
                    <a:pt x="15" y="8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4" name="Freeform 100"/>
            <p:cNvSpPr>
              <a:spLocks/>
            </p:cNvSpPr>
            <p:nvPr/>
          </p:nvSpPr>
          <p:spPr bwMode="auto">
            <a:xfrm>
              <a:off x="5899148" y="5068893"/>
              <a:ext cx="31750" cy="1111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3" y="5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5" y="21"/>
                </a:cxn>
                <a:cxn ang="0">
                  <a:pos x="2" y="28"/>
                </a:cxn>
                <a:cxn ang="0">
                  <a:pos x="2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0" y="70"/>
                </a:cxn>
                <a:cxn ang="0">
                  <a:pos x="2" y="81"/>
                </a:cxn>
                <a:cxn ang="0">
                  <a:pos x="5" y="95"/>
                </a:cxn>
                <a:cxn ang="0">
                  <a:pos x="11" y="108"/>
                </a:cxn>
                <a:cxn ang="0">
                  <a:pos x="17" y="123"/>
                </a:cxn>
                <a:cxn ang="0">
                  <a:pos x="26" y="140"/>
                </a:cxn>
                <a:cxn ang="0">
                  <a:pos x="40" y="135"/>
                </a:cxn>
                <a:cxn ang="0">
                  <a:pos x="38" y="133"/>
                </a:cxn>
                <a:cxn ang="0">
                  <a:pos x="36" y="131"/>
                </a:cxn>
                <a:cxn ang="0">
                  <a:pos x="34" y="125"/>
                </a:cxn>
                <a:cxn ang="0">
                  <a:pos x="30" y="121"/>
                </a:cxn>
                <a:cxn ang="0">
                  <a:pos x="26" y="116"/>
                </a:cxn>
                <a:cxn ang="0">
                  <a:pos x="23" y="108"/>
                </a:cxn>
                <a:cxn ang="0">
                  <a:pos x="19" y="100"/>
                </a:cxn>
                <a:cxn ang="0">
                  <a:pos x="17" y="91"/>
                </a:cxn>
                <a:cxn ang="0">
                  <a:pos x="13" y="81"/>
                </a:cxn>
                <a:cxn ang="0">
                  <a:pos x="11" y="72"/>
                </a:cxn>
                <a:cxn ang="0">
                  <a:pos x="11" y="61"/>
                </a:cxn>
                <a:cxn ang="0">
                  <a:pos x="11" y="49"/>
                </a:cxn>
                <a:cxn ang="0">
                  <a:pos x="13" y="38"/>
                </a:cxn>
                <a:cxn ang="0">
                  <a:pos x="15" y="26"/>
                </a:cxn>
                <a:cxn ang="0">
                  <a:pos x="21" y="17"/>
                </a:cxn>
                <a:cxn ang="0">
                  <a:pos x="28" y="5"/>
                </a:cxn>
                <a:cxn ang="0">
                  <a:pos x="28" y="2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40" h="140">
                  <a:moveTo>
                    <a:pt x="17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7" y="15"/>
                  </a:lnTo>
                  <a:lnTo>
                    <a:pt x="5" y="21"/>
                  </a:lnTo>
                  <a:lnTo>
                    <a:pt x="2" y="28"/>
                  </a:lnTo>
                  <a:lnTo>
                    <a:pt x="2" y="38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5"/>
                  </a:lnTo>
                  <a:lnTo>
                    <a:pt x="11" y="108"/>
                  </a:lnTo>
                  <a:lnTo>
                    <a:pt x="17" y="123"/>
                  </a:lnTo>
                  <a:lnTo>
                    <a:pt x="26" y="140"/>
                  </a:lnTo>
                  <a:lnTo>
                    <a:pt x="40" y="135"/>
                  </a:lnTo>
                  <a:lnTo>
                    <a:pt x="38" y="133"/>
                  </a:lnTo>
                  <a:lnTo>
                    <a:pt x="36" y="131"/>
                  </a:lnTo>
                  <a:lnTo>
                    <a:pt x="34" y="125"/>
                  </a:lnTo>
                  <a:lnTo>
                    <a:pt x="30" y="121"/>
                  </a:lnTo>
                  <a:lnTo>
                    <a:pt x="26" y="116"/>
                  </a:lnTo>
                  <a:lnTo>
                    <a:pt x="23" y="108"/>
                  </a:lnTo>
                  <a:lnTo>
                    <a:pt x="19" y="100"/>
                  </a:lnTo>
                  <a:lnTo>
                    <a:pt x="17" y="91"/>
                  </a:lnTo>
                  <a:lnTo>
                    <a:pt x="13" y="81"/>
                  </a:lnTo>
                  <a:lnTo>
                    <a:pt x="11" y="72"/>
                  </a:lnTo>
                  <a:lnTo>
                    <a:pt x="11" y="61"/>
                  </a:lnTo>
                  <a:lnTo>
                    <a:pt x="11" y="49"/>
                  </a:lnTo>
                  <a:lnTo>
                    <a:pt x="13" y="38"/>
                  </a:lnTo>
                  <a:lnTo>
                    <a:pt x="15" y="26"/>
                  </a:lnTo>
                  <a:lnTo>
                    <a:pt x="21" y="17"/>
                  </a:lnTo>
                  <a:lnTo>
                    <a:pt x="28" y="5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5" name="Freeform 101"/>
            <p:cNvSpPr>
              <a:spLocks/>
            </p:cNvSpPr>
            <p:nvPr/>
          </p:nvSpPr>
          <p:spPr bwMode="auto">
            <a:xfrm>
              <a:off x="4333873" y="4987930"/>
              <a:ext cx="150813" cy="762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3" y="32"/>
                </a:cxn>
                <a:cxn ang="0">
                  <a:pos x="140" y="32"/>
                </a:cxn>
                <a:cxn ang="0">
                  <a:pos x="182" y="13"/>
                </a:cxn>
                <a:cxn ang="0">
                  <a:pos x="182" y="13"/>
                </a:cxn>
                <a:cxn ang="0">
                  <a:pos x="184" y="17"/>
                </a:cxn>
                <a:cxn ang="0">
                  <a:pos x="186" y="21"/>
                </a:cxn>
                <a:cxn ang="0">
                  <a:pos x="188" y="27"/>
                </a:cxn>
                <a:cxn ang="0">
                  <a:pos x="188" y="34"/>
                </a:cxn>
                <a:cxn ang="0">
                  <a:pos x="186" y="42"/>
                </a:cxn>
                <a:cxn ang="0">
                  <a:pos x="182" y="46"/>
                </a:cxn>
                <a:cxn ang="0">
                  <a:pos x="179" y="49"/>
                </a:cxn>
                <a:cxn ang="0">
                  <a:pos x="175" y="53"/>
                </a:cxn>
                <a:cxn ang="0">
                  <a:pos x="171" y="57"/>
                </a:cxn>
                <a:cxn ang="0">
                  <a:pos x="173" y="59"/>
                </a:cxn>
                <a:cxn ang="0">
                  <a:pos x="177" y="65"/>
                </a:cxn>
                <a:cxn ang="0">
                  <a:pos x="179" y="68"/>
                </a:cxn>
                <a:cxn ang="0">
                  <a:pos x="179" y="76"/>
                </a:cxn>
                <a:cxn ang="0">
                  <a:pos x="175" y="82"/>
                </a:cxn>
                <a:cxn ang="0">
                  <a:pos x="171" y="87"/>
                </a:cxn>
                <a:cxn ang="0">
                  <a:pos x="165" y="89"/>
                </a:cxn>
                <a:cxn ang="0">
                  <a:pos x="158" y="93"/>
                </a:cxn>
                <a:cxn ang="0">
                  <a:pos x="148" y="93"/>
                </a:cxn>
                <a:cxn ang="0">
                  <a:pos x="137" y="95"/>
                </a:cxn>
                <a:cxn ang="0">
                  <a:pos x="125" y="95"/>
                </a:cxn>
                <a:cxn ang="0">
                  <a:pos x="112" y="95"/>
                </a:cxn>
                <a:cxn ang="0">
                  <a:pos x="99" y="93"/>
                </a:cxn>
                <a:cxn ang="0">
                  <a:pos x="85" y="93"/>
                </a:cxn>
                <a:cxn ang="0">
                  <a:pos x="70" y="89"/>
                </a:cxn>
                <a:cxn ang="0">
                  <a:pos x="57" y="87"/>
                </a:cxn>
                <a:cxn ang="0">
                  <a:pos x="45" y="84"/>
                </a:cxn>
                <a:cxn ang="0">
                  <a:pos x="34" y="82"/>
                </a:cxn>
                <a:cxn ang="0">
                  <a:pos x="23" y="78"/>
                </a:cxn>
                <a:cxn ang="0">
                  <a:pos x="13" y="74"/>
                </a:cxn>
                <a:cxn ang="0">
                  <a:pos x="7" y="70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4" y="44"/>
                </a:cxn>
                <a:cxn ang="0">
                  <a:pos x="5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36"/>
                </a:cxn>
                <a:cxn ang="0">
                  <a:pos x="9" y="32"/>
                </a:cxn>
                <a:cxn ang="0">
                  <a:pos x="5" y="27"/>
                </a:cxn>
                <a:cxn ang="0">
                  <a:pos x="2" y="23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8" h="95">
                  <a:moveTo>
                    <a:pt x="9" y="0"/>
                  </a:moveTo>
                  <a:lnTo>
                    <a:pt x="83" y="32"/>
                  </a:lnTo>
                  <a:lnTo>
                    <a:pt x="140" y="32"/>
                  </a:lnTo>
                  <a:lnTo>
                    <a:pt x="182" y="13"/>
                  </a:lnTo>
                  <a:lnTo>
                    <a:pt x="182" y="13"/>
                  </a:lnTo>
                  <a:lnTo>
                    <a:pt x="184" y="17"/>
                  </a:lnTo>
                  <a:lnTo>
                    <a:pt x="186" y="21"/>
                  </a:lnTo>
                  <a:lnTo>
                    <a:pt x="188" y="27"/>
                  </a:lnTo>
                  <a:lnTo>
                    <a:pt x="188" y="34"/>
                  </a:lnTo>
                  <a:lnTo>
                    <a:pt x="186" y="42"/>
                  </a:lnTo>
                  <a:lnTo>
                    <a:pt x="182" y="46"/>
                  </a:lnTo>
                  <a:lnTo>
                    <a:pt x="179" y="49"/>
                  </a:lnTo>
                  <a:lnTo>
                    <a:pt x="175" y="53"/>
                  </a:lnTo>
                  <a:lnTo>
                    <a:pt x="171" y="57"/>
                  </a:lnTo>
                  <a:lnTo>
                    <a:pt x="173" y="59"/>
                  </a:lnTo>
                  <a:lnTo>
                    <a:pt x="177" y="65"/>
                  </a:lnTo>
                  <a:lnTo>
                    <a:pt x="179" y="68"/>
                  </a:lnTo>
                  <a:lnTo>
                    <a:pt x="179" y="76"/>
                  </a:lnTo>
                  <a:lnTo>
                    <a:pt x="175" y="82"/>
                  </a:lnTo>
                  <a:lnTo>
                    <a:pt x="171" y="87"/>
                  </a:lnTo>
                  <a:lnTo>
                    <a:pt x="165" y="89"/>
                  </a:lnTo>
                  <a:lnTo>
                    <a:pt x="158" y="93"/>
                  </a:lnTo>
                  <a:lnTo>
                    <a:pt x="148" y="93"/>
                  </a:lnTo>
                  <a:lnTo>
                    <a:pt x="137" y="95"/>
                  </a:lnTo>
                  <a:lnTo>
                    <a:pt x="125" y="95"/>
                  </a:lnTo>
                  <a:lnTo>
                    <a:pt x="112" y="95"/>
                  </a:lnTo>
                  <a:lnTo>
                    <a:pt x="99" y="93"/>
                  </a:lnTo>
                  <a:lnTo>
                    <a:pt x="85" y="93"/>
                  </a:lnTo>
                  <a:lnTo>
                    <a:pt x="70" y="89"/>
                  </a:lnTo>
                  <a:lnTo>
                    <a:pt x="57" y="87"/>
                  </a:lnTo>
                  <a:lnTo>
                    <a:pt x="45" y="84"/>
                  </a:lnTo>
                  <a:lnTo>
                    <a:pt x="34" y="82"/>
                  </a:lnTo>
                  <a:lnTo>
                    <a:pt x="23" y="78"/>
                  </a:lnTo>
                  <a:lnTo>
                    <a:pt x="13" y="74"/>
                  </a:lnTo>
                  <a:lnTo>
                    <a:pt x="7" y="70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4" y="44"/>
                  </a:lnTo>
                  <a:lnTo>
                    <a:pt x="5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36"/>
                  </a:lnTo>
                  <a:lnTo>
                    <a:pt x="9" y="32"/>
                  </a:lnTo>
                  <a:lnTo>
                    <a:pt x="5" y="27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6" name="Freeform 102"/>
            <p:cNvSpPr>
              <a:spLocks/>
            </p:cNvSpPr>
            <p:nvPr/>
          </p:nvSpPr>
          <p:spPr bwMode="auto">
            <a:xfrm>
              <a:off x="4391023" y="4610105"/>
              <a:ext cx="228600" cy="36830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3"/>
                </a:cxn>
                <a:cxn ang="0">
                  <a:pos x="270" y="15"/>
                </a:cxn>
                <a:cxn ang="0">
                  <a:pos x="270" y="32"/>
                </a:cxn>
                <a:cxn ang="0">
                  <a:pos x="270" y="57"/>
                </a:cxn>
                <a:cxn ang="0">
                  <a:pos x="266" y="85"/>
                </a:cxn>
                <a:cxn ang="0">
                  <a:pos x="263" y="118"/>
                </a:cxn>
                <a:cxn ang="0">
                  <a:pos x="257" y="154"/>
                </a:cxn>
                <a:cxn ang="0">
                  <a:pos x="247" y="192"/>
                </a:cxn>
                <a:cxn ang="0">
                  <a:pos x="234" y="230"/>
                </a:cxn>
                <a:cxn ang="0">
                  <a:pos x="217" y="268"/>
                </a:cxn>
                <a:cxn ang="0">
                  <a:pos x="196" y="308"/>
                </a:cxn>
                <a:cxn ang="0">
                  <a:pos x="169" y="344"/>
                </a:cxn>
                <a:cxn ang="0">
                  <a:pos x="137" y="378"/>
                </a:cxn>
                <a:cxn ang="0">
                  <a:pos x="97" y="410"/>
                </a:cxn>
                <a:cxn ang="0">
                  <a:pos x="51" y="437"/>
                </a:cxn>
                <a:cxn ang="0">
                  <a:pos x="0" y="460"/>
                </a:cxn>
                <a:cxn ang="0">
                  <a:pos x="23" y="464"/>
                </a:cxn>
                <a:cxn ang="0">
                  <a:pos x="25" y="464"/>
                </a:cxn>
                <a:cxn ang="0">
                  <a:pos x="34" y="460"/>
                </a:cxn>
                <a:cxn ang="0">
                  <a:pos x="46" y="454"/>
                </a:cxn>
                <a:cxn ang="0">
                  <a:pos x="63" y="446"/>
                </a:cxn>
                <a:cxn ang="0">
                  <a:pos x="84" y="433"/>
                </a:cxn>
                <a:cxn ang="0">
                  <a:pos x="107" y="420"/>
                </a:cxn>
                <a:cxn ang="0">
                  <a:pos x="131" y="399"/>
                </a:cxn>
                <a:cxn ang="0">
                  <a:pos x="156" y="378"/>
                </a:cxn>
                <a:cxn ang="0">
                  <a:pos x="181" y="349"/>
                </a:cxn>
                <a:cxn ang="0">
                  <a:pos x="205" y="317"/>
                </a:cxn>
                <a:cxn ang="0">
                  <a:pos x="228" y="279"/>
                </a:cxn>
                <a:cxn ang="0">
                  <a:pos x="247" y="237"/>
                </a:cxn>
                <a:cxn ang="0">
                  <a:pos x="264" y="188"/>
                </a:cxn>
                <a:cxn ang="0">
                  <a:pos x="278" y="133"/>
                </a:cxn>
                <a:cxn ang="0">
                  <a:pos x="285" y="72"/>
                </a:cxn>
                <a:cxn ang="0">
                  <a:pos x="289" y="5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89" h="464">
                  <a:moveTo>
                    <a:pt x="270" y="0"/>
                  </a:moveTo>
                  <a:lnTo>
                    <a:pt x="270" y="3"/>
                  </a:lnTo>
                  <a:lnTo>
                    <a:pt x="270" y="15"/>
                  </a:lnTo>
                  <a:lnTo>
                    <a:pt x="270" y="32"/>
                  </a:lnTo>
                  <a:lnTo>
                    <a:pt x="270" y="57"/>
                  </a:lnTo>
                  <a:lnTo>
                    <a:pt x="266" y="85"/>
                  </a:lnTo>
                  <a:lnTo>
                    <a:pt x="263" y="118"/>
                  </a:lnTo>
                  <a:lnTo>
                    <a:pt x="257" y="154"/>
                  </a:lnTo>
                  <a:lnTo>
                    <a:pt x="247" y="192"/>
                  </a:lnTo>
                  <a:lnTo>
                    <a:pt x="234" y="230"/>
                  </a:lnTo>
                  <a:lnTo>
                    <a:pt x="217" y="268"/>
                  </a:lnTo>
                  <a:lnTo>
                    <a:pt x="196" y="308"/>
                  </a:lnTo>
                  <a:lnTo>
                    <a:pt x="169" y="344"/>
                  </a:lnTo>
                  <a:lnTo>
                    <a:pt x="137" y="378"/>
                  </a:lnTo>
                  <a:lnTo>
                    <a:pt x="97" y="410"/>
                  </a:lnTo>
                  <a:lnTo>
                    <a:pt x="51" y="437"/>
                  </a:lnTo>
                  <a:lnTo>
                    <a:pt x="0" y="460"/>
                  </a:lnTo>
                  <a:lnTo>
                    <a:pt x="23" y="464"/>
                  </a:lnTo>
                  <a:lnTo>
                    <a:pt x="25" y="464"/>
                  </a:lnTo>
                  <a:lnTo>
                    <a:pt x="34" y="460"/>
                  </a:lnTo>
                  <a:lnTo>
                    <a:pt x="46" y="454"/>
                  </a:lnTo>
                  <a:lnTo>
                    <a:pt x="63" y="446"/>
                  </a:lnTo>
                  <a:lnTo>
                    <a:pt x="84" y="433"/>
                  </a:lnTo>
                  <a:lnTo>
                    <a:pt x="107" y="420"/>
                  </a:lnTo>
                  <a:lnTo>
                    <a:pt x="131" y="399"/>
                  </a:lnTo>
                  <a:lnTo>
                    <a:pt x="156" y="378"/>
                  </a:lnTo>
                  <a:lnTo>
                    <a:pt x="181" y="349"/>
                  </a:lnTo>
                  <a:lnTo>
                    <a:pt x="205" y="317"/>
                  </a:lnTo>
                  <a:lnTo>
                    <a:pt x="228" y="279"/>
                  </a:lnTo>
                  <a:lnTo>
                    <a:pt x="247" y="237"/>
                  </a:lnTo>
                  <a:lnTo>
                    <a:pt x="264" y="188"/>
                  </a:lnTo>
                  <a:lnTo>
                    <a:pt x="278" y="133"/>
                  </a:lnTo>
                  <a:lnTo>
                    <a:pt x="285" y="72"/>
                  </a:lnTo>
                  <a:lnTo>
                    <a:pt x="289" y="5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7" name="Freeform 103"/>
            <p:cNvSpPr>
              <a:spLocks/>
            </p:cNvSpPr>
            <p:nvPr/>
          </p:nvSpPr>
          <p:spPr bwMode="auto">
            <a:xfrm>
              <a:off x="4422773" y="5059368"/>
              <a:ext cx="85725" cy="134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15" y="19"/>
                </a:cxn>
                <a:cxn ang="0">
                  <a:pos x="21" y="29"/>
                </a:cxn>
                <a:cxn ang="0">
                  <a:pos x="30" y="38"/>
                </a:cxn>
                <a:cxn ang="0">
                  <a:pos x="38" y="50"/>
                </a:cxn>
                <a:cxn ang="0">
                  <a:pos x="48" y="61"/>
                </a:cxn>
                <a:cxn ang="0">
                  <a:pos x="55" y="74"/>
                </a:cxn>
                <a:cxn ang="0">
                  <a:pos x="63" y="88"/>
                </a:cxn>
                <a:cxn ang="0">
                  <a:pos x="70" y="101"/>
                </a:cxn>
                <a:cxn ang="0">
                  <a:pos x="78" y="116"/>
                </a:cxn>
                <a:cxn ang="0">
                  <a:pos x="84" y="130"/>
                </a:cxn>
                <a:cxn ang="0">
                  <a:pos x="89" y="143"/>
                </a:cxn>
                <a:cxn ang="0">
                  <a:pos x="91" y="156"/>
                </a:cxn>
                <a:cxn ang="0">
                  <a:pos x="93" y="168"/>
                </a:cxn>
                <a:cxn ang="0">
                  <a:pos x="108" y="170"/>
                </a:cxn>
                <a:cxn ang="0">
                  <a:pos x="107" y="168"/>
                </a:cxn>
                <a:cxn ang="0">
                  <a:pos x="107" y="166"/>
                </a:cxn>
                <a:cxn ang="0">
                  <a:pos x="105" y="162"/>
                </a:cxn>
                <a:cxn ang="0">
                  <a:pos x="105" y="156"/>
                </a:cxn>
                <a:cxn ang="0">
                  <a:pos x="103" y="149"/>
                </a:cxn>
                <a:cxn ang="0">
                  <a:pos x="101" y="141"/>
                </a:cxn>
                <a:cxn ang="0">
                  <a:pos x="97" y="131"/>
                </a:cxn>
                <a:cxn ang="0">
                  <a:pos x="93" y="120"/>
                </a:cxn>
                <a:cxn ang="0">
                  <a:pos x="88" y="109"/>
                </a:cxn>
                <a:cxn ang="0">
                  <a:pos x="82" y="95"/>
                </a:cxn>
                <a:cxn ang="0">
                  <a:pos x="74" y="82"/>
                </a:cxn>
                <a:cxn ang="0">
                  <a:pos x="65" y="67"/>
                </a:cxn>
                <a:cxn ang="0">
                  <a:pos x="53" y="50"/>
                </a:cxn>
                <a:cxn ang="0">
                  <a:pos x="42" y="35"/>
                </a:cxn>
                <a:cxn ang="0">
                  <a:pos x="27" y="17"/>
                </a:cxn>
                <a:cxn ang="0">
                  <a:pos x="11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8" h="170">
                  <a:moveTo>
                    <a:pt x="0" y="4"/>
                  </a:move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15" y="19"/>
                  </a:lnTo>
                  <a:lnTo>
                    <a:pt x="21" y="29"/>
                  </a:lnTo>
                  <a:lnTo>
                    <a:pt x="30" y="38"/>
                  </a:lnTo>
                  <a:lnTo>
                    <a:pt x="38" y="50"/>
                  </a:lnTo>
                  <a:lnTo>
                    <a:pt x="48" y="61"/>
                  </a:lnTo>
                  <a:lnTo>
                    <a:pt x="55" y="74"/>
                  </a:lnTo>
                  <a:lnTo>
                    <a:pt x="63" y="88"/>
                  </a:lnTo>
                  <a:lnTo>
                    <a:pt x="70" y="101"/>
                  </a:lnTo>
                  <a:lnTo>
                    <a:pt x="78" y="116"/>
                  </a:lnTo>
                  <a:lnTo>
                    <a:pt x="84" y="130"/>
                  </a:lnTo>
                  <a:lnTo>
                    <a:pt x="89" y="143"/>
                  </a:lnTo>
                  <a:lnTo>
                    <a:pt x="91" y="156"/>
                  </a:lnTo>
                  <a:lnTo>
                    <a:pt x="93" y="168"/>
                  </a:lnTo>
                  <a:lnTo>
                    <a:pt x="108" y="170"/>
                  </a:lnTo>
                  <a:lnTo>
                    <a:pt x="107" y="168"/>
                  </a:lnTo>
                  <a:lnTo>
                    <a:pt x="107" y="166"/>
                  </a:lnTo>
                  <a:lnTo>
                    <a:pt x="105" y="162"/>
                  </a:lnTo>
                  <a:lnTo>
                    <a:pt x="105" y="156"/>
                  </a:lnTo>
                  <a:lnTo>
                    <a:pt x="103" y="149"/>
                  </a:lnTo>
                  <a:lnTo>
                    <a:pt x="101" y="141"/>
                  </a:lnTo>
                  <a:lnTo>
                    <a:pt x="97" y="131"/>
                  </a:lnTo>
                  <a:lnTo>
                    <a:pt x="93" y="120"/>
                  </a:lnTo>
                  <a:lnTo>
                    <a:pt x="88" y="109"/>
                  </a:lnTo>
                  <a:lnTo>
                    <a:pt x="82" y="95"/>
                  </a:lnTo>
                  <a:lnTo>
                    <a:pt x="74" y="82"/>
                  </a:lnTo>
                  <a:lnTo>
                    <a:pt x="65" y="67"/>
                  </a:lnTo>
                  <a:lnTo>
                    <a:pt x="53" y="50"/>
                  </a:lnTo>
                  <a:lnTo>
                    <a:pt x="42" y="35"/>
                  </a:lnTo>
                  <a:lnTo>
                    <a:pt x="27" y="17"/>
                  </a:lnTo>
                  <a:lnTo>
                    <a:pt x="11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9" name="Freeform 104"/>
            <p:cNvSpPr>
              <a:spLocks/>
            </p:cNvSpPr>
            <p:nvPr/>
          </p:nvSpPr>
          <p:spPr bwMode="auto">
            <a:xfrm>
              <a:off x="4340223" y="4991105"/>
              <a:ext cx="134938" cy="428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7" y="5"/>
                </a:cxn>
                <a:cxn ang="0">
                  <a:pos x="21" y="7"/>
                </a:cxn>
                <a:cxn ang="0">
                  <a:pos x="27" y="11"/>
                </a:cxn>
                <a:cxn ang="0">
                  <a:pos x="35" y="15"/>
                </a:cxn>
                <a:cxn ang="0">
                  <a:pos x="42" y="21"/>
                </a:cxn>
                <a:cxn ang="0">
                  <a:pos x="52" y="24"/>
                </a:cxn>
                <a:cxn ang="0">
                  <a:pos x="63" y="28"/>
                </a:cxn>
                <a:cxn ang="0">
                  <a:pos x="73" y="32"/>
                </a:cxn>
                <a:cxn ang="0">
                  <a:pos x="86" y="34"/>
                </a:cxn>
                <a:cxn ang="0">
                  <a:pos x="97" y="36"/>
                </a:cxn>
                <a:cxn ang="0">
                  <a:pos x="111" y="36"/>
                </a:cxn>
                <a:cxn ang="0">
                  <a:pos x="124" y="36"/>
                </a:cxn>
                <a:cxn ang="0">
                  <a:pos x="137" y="32"/>
                </a:cxn>
                <a:cxn ang="0">
                  <a:pos x="152" y="28"/>
                </a:cxn>
                <a:cxn ang="0">
                  <a:pos x="166" y="21"/>
                </a:cxn>
                <a:cxn ang="0">
                  <a:pos x="168" y="24"/>
                </a:cxn>
                <a:cxn ang="0">
                  <a:pos x="170" y="32"/>
                </a:cxn>
                <a:cxn ang="0">
                  <a:pos x="168" y="36"/>
                </a:cxn>
                <a:cxn ang="0">
                  <a:pos x="164" y="40"/>
                </a:cxn>
                <a:cxn ang="0">
                  <a:pos x="162" y="43"/>
                </a:cxn>
                <a:cxn ang="0">
                  <a:pos x="158" y="45"/>
                </a:cxn>
                <a:cxn ang="0">
                  <a:pos x="154" y="47"/>
                </a:cxn>
                <a:cxn ang="0">
                  <a:pos x="151" y="49"/>
                </a:cxn>
                <a:cxn ang="0">
                  <a:pos x="143" y="51"/>
                </a:cxn>
                <a:cxn ang="0">
                  <a:pos x="135" y="53"/>
                </a:cxn>
                <a:cxn ang="0">
                  <a:pos x="126" y="53"/>
                </a:cxn>
                <a:cxn ang="0">
                  <a:pos x="118" y="53"/>
                </a:cxn>
                <a:cxn ang="0">
                  <a:pos x="109" y="53"/>
                </a:cxn>
                <a:cxn ang="0">
                  <a:pos x="97" y="53"/>
                </a:cxn>
                <a:cxn ang="0">
                  <a:pos x="88" y="53"/>
                </a:cxn>
                <a:cxn ang="0">
                  <a:pos x="78" y="51"/>
                </a:cxn>
                <a:cxn ang="0">
                  <a:pos x="67" y="49"/>
                </a:cxn>
                <a:cxn ang="0">
                  <a:pos x="57" y="47"/>
                </a:cxn>
                <a:cxn ang="0">
                  <a:pos x="48" y="43"/>
                </a:cxn>
                <a:cxn ang="0">
                  <a:pos x="40" y="42"/>
                </a:cxn>
                <a:cxn ang="0">
                  <a:pos x="31" y="36"/>
                </a:cxn>
                <a:cxn ang="0">
                  <a:pos x="23" y="32"/>
                </a:cxn>
                <a:cxn ang="0">
                  <a:pos x="17" y="28"/>
                </a:cxn>
                <a:cxn ang="0">
                  <a:pos x="12" y="23"/>
                </a:cxn>
                <a:cxn ang="0">
                  <a:pos x="6" y="17"/>
                </a:cxn>
                <a:cxn ang="0">
                  <a:pos x="4" y="11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0" h="53">
                  <a:moveTo>
                    <a:pt x="16" y="4"/>
                  </a:moveTo>
                  <a:lnTo>
                    <a:pt x="17" y="5"/>
                  </a:lnTo>
                  <a:lnTo>
                    <a:pt x="21" y="7"/>
                  </a:lnTo>
                  <a:lnTo>
                    <a:pt x="27" y="11"/>
                  </a:lnTo>
                  <a:lnTo>
                    <a:pt x="35" y="15"/>
                  </a:lnTo>
                  <a:lnTo>
                    <a:pt x="42" y="21"/>
                  </a:lnTo>
                  <a:lnTo>
                    <a:pt x="52" y="24"/>
                  </a:lnTo>
                  <a:lnTo>
                    <a:pt x="63" y="28"/>
                  </a:lnTo>
                  <a:lnTo>
                    <a:pt x="73" y="32"/>
                  </a:lnTo>
                  <a:lnTo>
                    <a:pt x="86" y="34"/>
                  </a:lnTo>
                  <a:lnTo>
                    <a:pt x="97" y="36"/>
                  </a:lnTo>
                  <a:lnTo>
                    <a:pt x="111" y="36"/>
                  </a:lnTo>
                  <a:lnTo>
                    <a:pt x="124" y="36"/>
                  </a:lnTo>
                  <a:lnTo>
                    <a:pt x="137" y="32"/>
                  </a:lnTo>
                  <a:lnTo>
                    <a:pt x="152" y="28"/>
                  </a:lnTo>
                  <a:lnTo>
                    <a:pt x="166" y="21"/>
                  </a:lnTo>
                  <a:lnTo>
                    <a:pt x="168" y="24"/>
                  </a:lnTo>
                  <a:lnTo>
                    <a:pt x="170" y="32"/>
                  </a:lnTo>
                  <a:lnTo>
                    <a:pt x="168" y="36"/>
                  </a:lnTo>
                  <a:lnTo>
                    <a:pt x="164" y="40"/>
                  </a:lnTo>
                  <a:lnTo>
                    <a:pt x="162" y="43"/>
                  </a:lnTo>
                  <a:lnTo>
                    <a:pt x="158" y="45"/>
                  </a:lnTo>
                  <a:lnTo>
                    <a:pt x="154" y="47"/>
                  </a:lnTo>
                  <a:lnTo>
                    <a:pt x="151" y="49"/>
                  </a:lnTo>
                  <a:lnTo>
                    <a:pt x="143" y="51"/>
                  </a:lnTo>
                  <a:lnTo>
                    <a:pt x="135" y="53"/>
                  </a:lnTo>
                  <a:lnTo>
                    <a:pt x="126" y="53"/>
                  </a:lnTo>
                  <a:lnTo>
                    <a:pt x="118" y="53"/>
                  </a:lnTo>
                  <a:lnTo>
                    <a:pt x="109" y="53"/>
                  </a:lnTo>
                  <a:lnTo>
                    <a:pt x="97" y="53"/>
                  </a:lnTo>
                  <a:lnTo>
                    <a:pt x="88" y="53"/>
                  </a:lnTo>
                  <a:lnTo>
                    <a:pt x="78" y="51"/>
                  </a:lnTo>
                  <a:lnTo>
                    <a:pt x="67" y="49"/>
                  </a:lnTo>
                  <a:lnTo>
                    <a:pt x="57" y="47"/>
                  </a:lnTo>
                  <a:lnTo>
                    <a:pt x="48" y="43"/>
                  </a:lnTo>
                  <a:lnTo>
                    <a:pt x="40" y="42"/>
                  </a:lnTo>
                  <a:lnTo>
                    <a:pt x="31" y="36"/>
                  </a:lnTo>
                  <a:lnTo>
                    <a:pt x="23" y="32"/>
                  </a:lnTo>
                  <a:lnTo>
                    <a:pt x="17" y="28"/>
                  </a:lnTo>
                  <a:lnTo>
                    <a:pt x="12" y="23"/>
                  </a:lnTo>
                  <a:lnTo>
                    <a:pt x="6" y="17"/>
                  </a:lnTo>
                  <a:lnTo>
                    <a:pt x="4" y="11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A3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0" name="Freeform 105"/>
            <p:cNvSpPr>
              <a:spLocks/>
            </p:cNvSpPr>
            <p:nvPr/>
          </p:nvSpPr>
          <p:spPr bwMode="auto">
            <a:xfrm>
              <a:off x="4338636" y="5022855"/>
              <a:ext cx="127000" cy="349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9" y="5"/>
                </a:cxn>
                <a:cxn ang="0">
                  <a:pos x="35" y="7"/>
                </a:cxn>
                <a:cxn ang="0">
                  <a:pos x="42" y="11"/>
                </a:cxn>
                <a:cxn ang="0">
                  <a:pos x="50" y="13"/>
                </a:cxn>
                <a:cxn ang="0">
                  <a:pos x="61" y="17"/>
                </a:cxn>
                <a:cxn ang="0">
                  <a:pos x="71" y="19"/>
                </a:cxn>
                <a:cxn ang="0">
                  <a:pos x="82" y="21"/>
                </a:cxn>
                <a:cxn ang="0">
                  <a:pos x="94" y="22"/>
                </a:cxn>
                <a:cxn ang="0">
                  <a:pos x="107" y="24"/>
                </a:cxn>
                <a:cxn ang="0">
                  <a:pos x="118" y="22"/>
                </a:cxn>
                <a:cxn ang="0">
                  <a:pos x="132" y="22"/>
                </a:cxn>
                <a:cxn ang="0">
                  <a:pos x="143" y="21"/>
                </a:cxn>
                <a:cxn ang="0">
                  <a:pos x="156" y="17"/>
                </a:cxn>
                <a:cxn ang="0">
                  <a:pos x="158" y="19"/>
                </a:cxn>
                <a:cxn ang="0">
                  <a:pos x="160" y="24"/>
                </a:cxn>
                <a:cxn ang="0">
                  <a:pos x="160" y="26"/>
                </a:cxn>
                <a:cxn ang="0">
                  <a:pos x="160" y="32"/>
                </a:cxn>
                <a:cxn ang="0">
                  <a:pos x="156" y="36"/>
                </a:cxn>
                <a:cxn ang="0">
                  <a:pos x="153" y="40"/>
                </a:cxn>
                <a:cxn ang="0">
                  <a:pos x="147" y="40"/>
                </a:cxn>
                <a:cxn ang="0">
                  <a:pos x="141" y="41"/>
                </a:cxn>
                <a:cxn ang="0">
                  <a:pos x="134" y="41"/>
                </a:cxn>
                <a:cxn ang="0">
                  <a:pos x="126" y="43"/>
                </a:cxn>
                <a:cxn ang="0">
                  <a:pos x="116" y="43"/>
                </a:cxn>
                <a:cxn ang="0">
                  <a:pos x="107" y="43"/>
                </a:cxn>
                <a:cxn ang="0">
                  <a:pos x="96" y="41"/>
                </a:cxn>
                <a:cxn ang="0">
                  <a:pos x="86" y="41"/>
                </a:cxn>
                <a:cxn ang="0">
                  <a:pos x="75" y="40"/>
                </a:cxn>
                <a:cxn ang="0">
                  <a:pos x="65" y="38"/>
                </a:cxn>
                <a:cxn ang="0">
                  <a:pos x="54" y="36"/>
                </a:cxn>
                <a:cxn ang="0">
                  <a:pos x="44" y="34"/>
                </a:cxn>
                <a:cxn ang="0">
                  <a:pos x="33" y="32"/>
                </a:cxn>
                <a:cxn ang="0">
                  <a:pos x="25" y="28"/>
                </a:cxn>
                <a:cxn ang="0">
                  <a:pos x="18" y="24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8" y="17"/>
                </a:cxn>
                <a:cxn ang="0">
                  <a:pos x="4" y="13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0" h="43">
                  <a:moveTo>
                    <a:pt x="16" y="0"/>
                  </a:moveTo>
                  <a:lnTo>
                    <a:pt x="19" y="2"/>
                  </a:lnTo>
                  <a:lnTo>
                    <a:pt x="21" y="3"/>
                  </a:lnTo>
                  <a:lnTo>
                    <a:pt x="29" y="5"/>
                  </a:lnTo>
                  <a:lnTo>
                    <a:pt x="35" y="7"/>
                  </a:lnTo>
                  <a:lnTo>
                    <a:pt x="42" y="11"/>
                  </a:lnTo>
                  <a:lnTo>
                    <a:pt x="50" y="13"/>
                  </a:lnTo>
                  <a:lnTo>
                    <a:pt x="61" y="17"/>
                  </a:lnTo>
                  <a:lnTo>
                    <a:pt x="71" y="19"/>
                  </a:lnTo>
                  <a:lnTo>
                    <a:pt x="82" y="21"/>
                  </a:lnTo>
                  <a:lnTo>
                    <a:pt x="94" y="22"/>
                  </a:lnTo>
                  <a:lnTo>
                    <a:pt x="107" y="24"/>
                  </a:lnTo>
                  <a:lnTo>
                    <a:pt x="118" y="22"/>
                  </a:lnTo>
                  <a:lnTo>
                    <a:pt x="132" y="22"/>
                  </a:lnTo>
                  <a:lnTo>
                    <a:pt x="143" y="21"/>
                  </a:lnTo>
                  <a:lnTo>
                    <a:pt x="156" y="17"/>
                  </a:lnTo>
                  <a:lnTo>
                    <a:pt x="158" y="19"/>
                  </a:lnTo>
                  <a:lnTo>
                    <a:pt x="160" y="24"/>
                  </a:lnTo>
                  <a:lnTo>
                    <a:pt x="160" y="26"/>
                  </a:lnTo>
                  <a:lnTo>
                    <a:pt x="160" y="32"/>
                  </a:lnTo>
                  <a:lnTo>
                    <a:pt x="156" y="36"/>
                  </a:lnTo>
                  <a:lnTo>
                    <a:pt x="153" y="40"/>
                  </a:lnTo>
                  <a:lnTo>
                    <a:pt x="147" y="40"/>
                  </a:lnTo>
                  <a:lnTo>
                    <a:pt x="141" y="41"/>
                  </a:lnTo>
                  <a:lnTo>
                    <a:pt x="134" y="41"/>
                  </a:lnTo>
                  <a:lnTo>
                    <a:pt x="126" y="43"/>
                  </a:lnTo>
                  <a:lnTo>
                    <a:pt x="116" y="43"/>
                  </a:lnTo>
                  <a:lnTo>
                    <a:pt x="107" y="43"/>
                  </a:lnTo>
                  <a:lnTo>
                    <a:pt x="96" y="41"/>
                  </a:lnTo>
                  <a:lnTo>
                    <a:pt x="86" y="41"/>
                  </a:lnTo>
                  <a:lnTo>
                    <a:pt x="75" y="40"/>
                  </a:lnTo>
                  <a:lnTo>
                    <a:pt x="65" y="38"/>
                  </a:lnTo>
                  <a:lnTo>
                    <a:pt x="54" y="36"/>
                  </a:lnTo>
                  <a:lnTo>
                    <a:pt x="44" y="34"/>
                  </a:lnTo>
                  <a:lnTo>
                    <a:pt x="33" y="32"/>
                  </a:lnTo>
                  <a:lnTo>
                    <a:pt x="25" y="28"/>
                  </a:lnTo>
                  <a:lnTo>
                    <a:pt x="18" y="24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17"/>
                  </a:lnTo>
                  <a:lnTo>
                    <a:pt x="4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1" name="Freeform 106"/>
            <p:cNvSpPr>
              <a:spLocks/>
            </p:cNvSpPr>
            <p:nvPr/>
          </p:nvSpPr>
          <p:spPr bwMode="auto">
            <a:xfrm>
              <a:off x="4957761" y="4210055"/>
              <a:ext cx="49213" cy="444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1"/>
                </a:cxn>
                <a:cxn ang="0">
                  <a:pos x="4" y="7"/>
                </a:cxn>
                <a:cxn ang="0">
                  <a:pos x="10" y="5"/>
                </a:cxn>
                <a:cxn ang="0">
                  <a:pos x="17" y="2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8" y="2"/>
                </a:cxn>
                <a:cxn ang="0">
                  <a:pos x="44" y="5"/>
                </a:cxn>
                <a:cxn ang="0">
                  <a:pos x="50" y="9"/>
                </a:cxn>
                <a:cxn ang="0">
                  <a:pos x="55" y="15"/>
                </a:cxn>
                <a:cxn ang="0">
                  <a:pos x="59" y="21"/>
                </a:cxn>
                <a:cxn ang="0">
                  <a:pos x="63" y="26"/>
                </a:cxn>
                <a:cxn ang="0">
                  <a:pos x="63" y="30"/>
                </a:cxn>
                <a:cxn ang="0">
                  <a:pos x="63" y="36"/>
                </a:cxn>
                <a:cxn ang="0">
                  <a:pos x="61" y="40"/>
                </a:cxn>
                <a:cxn ang="0">
                  <a:pos x="59" y="43"/>
                </a:cxn>
                <a:cxn ang="0">
                  <a:pos x="55" y="47"/>
                </a:cxn>
                <a:cxn ang="0">
                  <a:pos x="51" y="51"/>
                </a:cxn>
                <a:cxn ang="0">
                  <a:pos x="48" y="51"/>
                </a:cxn>
                <a:cxn ang="0">
                  <a:pos x="42" y="55"/>
                </a:cxn>
                <a:cxn ang="0">
                  <a:pos x="36" y="55"/>
                </a:cxn>
                <a:cxn ang="0">
                  <a:pos x="32" y="57"/>
                </a:cxn>
                <a:cxn ang="0">
                  <a:pos x="27" y="55"/>
                </a:cxn>
                <a:cxn ang="0">
                  <a:pos x="23" y="55"/>
                </a:cxn>
                <a:cxn ang="0">
                  <a:pos x="17" y="55"/>
                </a:cxn>
                <a:cxn ang="0">
                  <a:pos x="15" y="53"/>
                </a:cxn>
                <a:cxn ang="0">
                  <a:pos x="23" y="40"/>
                </a:cxn>
                <a:cxn ang="0">
                  <a:pos x="25" y="40"/>
                </a:cxn>
                <a:cxn ang="0">
                  <a:pos x="31" y="40"/>
                </a:cxn>
                <a:cxn ang="0">
                  <a:pos x="34" y="40"/>
                </a:cxn>
                <a:cxn ang="0">
                  <a:pos x="38" y="40"/>
                </a:cxn>
                <a:cxn ang="0">
                  <a:pos x="42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8" y="30"/>
                </a:cxn>
                <a:cxn ang="0">
                  <a:pos x="46" y="26"/>
                </a:cxn>
                <a:cxn ang="0">
                  <a:pos x="44" y="21"/>
                </a:cxn>
                <a:cxn ang="0">
                  <a:pos x="40" y="17"/>
                </a:cxn>
                <a:cxn ang="0">
                  <a:pos x="34" y="15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17" y="17"/>
                </a:cxn>
                <a:cxn ang="0">
                  <a:pos x="15" y="19"/>
                </a:cxn>
                <a:cxn ang="0">
                  <a:pos x="13" y="2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63" h="57">
                  <a:moveTo>
                    <a:pt x="0" y="13"/>
                  </a:moveTo>
                  <a:lnTo>
                    <a:pt x="2" y="11"/>
                  </a:lnTo>
                  <a:lnTo>
                    <a:pt x="4" y="7"/>
                  </a:lnTo>
                  <a:lnTo>
                    <a:pt x="10" y="5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44" y="5"/>
                  </a:lnTo>
                  <a:lnTo>
                    <a:pt x="50" y="9"/>
                  </a:lnTo>
                  <a:lnTo>
                    <a:pt x="55" y="15"/>
                  </a:lnTo>
                  <a:lnTo>
                    <a:pt x="59" y="21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3" y="36"/>
                  </a:lnTo>
                  <a:lnTo>
                    <a:pt x="61" y="40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1" y="51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5"/>
                  </a:lnTo>
                  <a:lnTo>
                    <a:pt x="32" y="57"/>
                  </a:lnTo>
                  <a:lnTo>
                    <a:pt x="27" y="55"/>
                  </a:lnTo>
                  <a:lnTo>
                    <a:pt x="23" y="55"/>
                  </a:lnTo>
                  <a:lnTo>
                    <a:pt x="17" y="55"/>
                  </a:lnTo>
                  <a:lnTo>
                    <a:pt x="15" y="53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31" y="40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6" y="26"/>
                  </a:lnTo>
                  <a:lnTo>
                    <a:pt x="44" y="21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2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2" name="Freeform 107"/>
            <p:cNvSpPr>
              <a:spLocks/>
            </p:cNvSpPr>
            <p:nvPr/>
          </p:nvSpPr>
          <p:spPr bwMode="auto">
            <a:xfrm>
              <a:off x="5065711" y="4192593"/>
              <a:ext cx="49213" cy="7143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4" y="15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6" y="64"/>
                </a:cxn>
                <a:cxn ang="0">
                  <a:pos x="8" y="74"/>
                </a:cxn>
                <a:cxn ang="0">
                  <a:pos x="13" y="80"/>
                </a:cxn>
                <a:cxn ang="0">
                  <a:pos x="17" y="85"/>
                </a:cxn>
                <a:cxn ang="0">
                  <a:pos x="23" y="89"/>
                </a:cxn>
                <a:cxn ang="0">
                  <a:pos x="27" y="89"/>
                </a:cxn>
                <a:cxn ang="0">
                  <a:pos x="32" y="89"/>
                </a:cxn>
                <a:cxn ang="0">
                  <a:pos x="36" y="87"/>
                </a:cxn>
                <a:cxn ang="0">
                  <a:pos x="42" y="85"/>
                </a:cxn>
                <a:cxn ang="0">
                  <a:pos x="46" y="80"/>
                </a:cxn>
                <a:cxn ang="0">
                  <a:pos x="50" y="76"/>
                </a:cxn>
                <a:cxn ang="0">
                  <a:pos x="53" y="70"/>
                </a:cxn>
                <a:cxn ang="0">
                  <a:pos x="57" y="64"/>
                </a:cxn>
                <a:cxn ang="0">
                  <a:pos x="59" y="59"/>
                </a:cxn>
                <a:cxn ang="0">
                  <a:pos x="61" y="53"/>
                </a:cxn>
                <a:cxn ang="0">
                  <a:pos x="61" y="47"/>
                </a:cxn>
                <a:cxn ang="0">
                  <a:pos x="63" y="42"/>
                </a:cxn>
                <a:cxn ang="0">
                  <a:pos x="61" y="36"/>
                </a:cxn>
                <a:cxn ang="0">
                  <a:pos x="61" y="32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3" y="15"/>
                </a:cxn>
                <a:cxn ang="0">
                  <a:pos x="50" y="9"/>
                </a:cxn>
                <a:cxn ang="0">
                  <a:pos x="44" y="5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63" h="89">
                  <a:moveTo>
                    <a:pt x="19" y="2"/>
                  </a:moveTo>
                  <a:lnTo>
                    <a:pt x="17" y="2"/>
                  </a:lnTo>
                  <a:lnTo>
                    <a:pt x="13" y="4"/>
                  </a:lnTo>
                  <a:lnTo>
                    <a:pt x="10" y="5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3"/>
                  </a:lnTo>
                  <a:lnTo>
                    <a:pt x="6" y="64"/>
                  </a:lnTo>
                  <a:lnTo>
                    <a:pt x="8" y="74"/>
                  </a:lnTo>
                  <a:lnTo>
                    <a:pt x="13" y="80"/>
                  </a:lnTo>
                  <a:lnTo>
                    <a:pt x="17" y="85"/>
                  </a:lnTo>
                  <a:lnTo>
                    <a:pt x="23" y="89"/>
                  </a:lnTo>
                  <a:lnTo>
                    <a:pt x="27" y="89"/>
                  </a:lnTo>
                  <a:lnTo>
                    <a:pt x="32" y="89"/>
                  </a:lnTo>
                  <a:lnTo>
                    <a:pt x="36" y="87"/>
                  </a:lnTo>
                  <a:lnTo>
                    <a:pt x="42" y="85"/>
                  </a:lnTo>
                  <a:lnTo>
                    <a:pt x="46" y="80"/>
                  </a:lnTo>
                  <a:lnTo>
                    <a:pt x="50" y="76"/>
                  </a:lnTo>
                  <a:lnTo>
                    <a:pt x="53" y="70"/>
                  </a:lnTo>
                  <a:lnTo>
                    <a:pt x="57" y="64"/>
                  </a:lnTo>
                  <a:lnTo>
                    <a:pt x="59" y="59"/>
                  </a:lnTo>
                  <a:lnTo>
                    <a:pt x="61" y="53"/>
                  </a:lnTo>
                  <a:lnTo>
                    <a:pt x="61" y="47"/>
                  </a:lnTo>
                  <a:lnTo>
                    <a:pt x="63" y="42"/>
                  </a:lnTo>
                  <a:lnTo>
                    <a:pt x="61" y="36"/>
                  </a:lnTo>
                  <a:lnTo>
                    <a:pt x="61" y="32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3" y="15"/>
                  </a:lnTo>
                  <a:lnTo>
                    <a:pt x="50" y="9"/>
                  </a:lnTo>
                  <a:lnTo>
                    <a:pt x="44" y="5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3" name="Freeform 108"/>
            <p:cNvSpPr>
              <a:spLocks/>
            </p:cNvSpPr>
            <p:nvPr/>
          </p:nvSpPr>
          <p:spPr bwMode="auto">
            <a:xfrm>
              <a:off x="5075236" y="4202118"/>
              <a:ext cx="28575" cy="5080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1" y="2"/>
                </a:cxn>
                <a:cxn ang="0">
                  <a:pos x="27" y="4"/>
                </a:cxn>
                <a:cxn ang="0">
                  <a:pos x="29" y="6"/>
                </a:cxn>
                <a:cxn ang="0">
                  <a:pos x="31" y="10"/>
                </a:cxn>
                <a:cxn ang="0">
                  <a:pos x="33" y="12"/>
                </a:cxn>
                <a:cxn ang="0">
                  <a:pos x="35" y="17"/>
                </a:cxn>
                <a:cxn ang="0">
                  <a:pos x="35" y="23"/>
                </a:cxn>
                <a:cxn ang="0">
                  <a:pos x="37" y="31"/>
                </a:cxn>
                <a:cxn ang="0">
                  <a:pos x="35" y="38"/>
                </a:cxn>
                <a:cxn ang="0">
                  <a:pos x="35" y="50"/>
                </a:cxn>
                <a:cxn ang="0">
                  <a:pos x="31" y="55"/>
                </a:cxn>
                <a:cxn ang="0">
                  <a:pos x="27" y="61"/>
                </a:cxn>
                <a:cxn ang="0">
                  <a:pos x="25" y="63"/>
                </a:cxn>
                <a:cxn ang="0">
                  <a:pos x="23" y="65"/>
                </a:cxn>
                <a:cxn ang="0">
                  <a:pos x="16" y="65"/>
                </a:cxn>
                <a:cxn ang="0">
                  <a:pos x="12" y="61"/>
                </a:cxn>
                <a:cxn ang="0">
                  <a:pos x="8" y="57"/>
                </a:cxn>
                <a:cxn ang="0">
                  <a:pos x="6" y="53"/>
                </a:cxn>
                <a:cxn ang="0">
                  <a:pos x="4" y="48"/>
                </a:cxn>
                <a:cxn ang="0">
                  <a:pos x="2" y="44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4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37" h="65">
                  <a:moveTo>
                    <a:pt x="12" y="2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23"/>
                  </a:lnTo>
                  <a:lnTo>
                    <a:pt x="37" y="31"/>
                  </a:lnTo>
                  <a:lnTo>
                    <a:pt x="35" y="38"/>
                  </a:lnTo>
                  <a:lnTo>
                    <a:pt x="35" y="50"/>
                  </a:lnTo>
                  <a:lnTo>
                    <a:pt x="31" y="55"/>
                  </a:lnTo>
                  <a:lnTo>
                    <a:pt x="27" y="61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16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4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D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4" name="Freeform 109"/>
            <p:cNvSpPr>
              <a:spLocks/>
            </p:cNvSpPr>
            <p:nvPr/>
          </p:nvSpPr>
          <p:spPr bwMode="auto">
            <a:xfrm>
              <a:off x="5180011" y="4198943"/>
              <a:ext cx="50800" cy="46038"/>
            </a:xfrm>
            <a:custGeom>
              <a:avLst/>
              <a:gdLst/>
              <a:ahLst/>
              <a:cxnLst>
                <a:cxn ang="0">
                  <a:pos x="64" y="16"/>
                </a:cxn>
                <a:cxn ang="0">
                  <a:pos x="62" y="14"/>
                </a:cxn>
                <a:cxn ang="0">
                  <a:pos x="59" y="10"/>
                </a:cxn>
                <a:cxn ang="0">
                  <a:pos x="53" y="6"/>
                </a:cxn>
                <a:cxn ang="0">
                  <a:pos x="47" y="4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4" y="4"/>
                </a:cxn>
                <a:cxn ang="0">
                  <a:pos x="21" y="6"/>
                </a:cxn>
                <a:cxn ang="0">
                  <a:pos x="15" y="10"/>
                </a:cxn>
                <a:cxn ang="0">
                  <a:pos x="11" y="16"/>
                </a:cxn>
                <a:cxn ang="0">
                  <a:pos x="5" y="21"/>
                </a:cxn>
                <a:cxn ang="0">
                  <a:pos x="2" y="27"/>
                </a:cxn>
                <a:cxn ang="0">
                  <a:pos x="0" y="33"/>
                </a:cxn>
                <a:cxn ang="0">
                  <a:pos x="2" y="37"/>
                </a:cxn>
                <a:cxn ang="0">
                  <a:pos x="3" y="40"/>
                </a:cxn>
                <a:cxn ang="0">
                  <a:pos x="5" y="46"/>
                </a:cxn>
                <a:cxn ang="0">
                  <a:pos x="9" y="48"/>
                </a:cxn>
                <a:cxn ang="0">
                  <a:pos x="13" y="52"/>
                </a:cxn>
                <a:cxn ang="0">
                  <a:pos x="17" y="54"/>
                </a:cxn>
                <a:cxn ang="0">
                  <a:pos x="22" y="56"/>
                </a:cxn>
                <a:cxn ang="0">
                  <a:pos x="26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5" y="56"/>
                </a:cxn>
                <a:cxn ang="0">
                  <a:pos x="49" y="54"/>
                </a:cxn>
                <a:cxn ang="0">
                  <a:pos x="43" y="40"/>
                </a:cxn>
                <a:cxn ang="0">
                  <a:pos x="40" y="42"/>
                </a:cxn>
                <a:cxn ang="0">
                  <a:pos x="32" y="42"/>
                </a:cxn>
                <a:cxn ang="0">
                  <a:pos x="28" y="42"/>
                </a:cxn>
                <a:cxn ang="0">
                  <a:pos x="24" y="42"/>
                </a:cxn>
                <a:cxn ang="0">
                  <a:pos x="22" y="40"/>
                </a:cxn>
                <a:cxn ang="0">
                  <a:pos x="19" y="40"/>
                </a:cxn>
                <a:cxn ang="0">
                  <a:pos x="17" y="37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6" y="14"/>
                </a:cxn>
                <a:cxn ang="0">
                  <a:pos x="40" y="14"/>
                </a:cxn>
                <a:cxn ang="0">
                  <a:pos x="43" y="16"/>
                </a:cxn>
                <a:cxn ang="0">
                  <a:pos x="45" y="16"/>
                </a:cxn>
                <a:cxn ang="0">
                  <a:pos x="47" y="19"/>
                </a:cxn>
                <a:cxn ang="0">
                  <a:pos x="49" y="21"/>
                </a:cxn>
                <a:cxn ang="0">
                  <a:pos x="49" y="25"/>
                </a:cxn>
                <a:cxn ang="0">
                  <a:pos x="64" y="16"/>
                </a:cxn>
                <a:cxn ang="0">
                  <a:pos x="64" y="16"/>
                </a:cxn>
              </a:cxnLst>
              <a:rect l="0" t="0" r="r" b="b"/>
              <a:pathLst>
                <a:path w="64" h="57">
                  <a:moveTo>
                    <a:pt x="64" y="16"/>
                  </a:moveTo>
                  <a:lnTo>
                    <a:pt x="62" y="14"/>
                  </a:lnTo>
                  <a:lnTo>
                    <a:pt x="59" y="10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1" y="6"/>
                  </a:lnTo>
                  <a:lnTo>
                    <a:pt x="15" y="10"/>
                  </a:lnTo>
                  <a:lnTo>
                    <a:pt x="11" y="16"/>
                  </a:lnTo>
                  <a:lnTo>
                    <a:pt x="5" y="21"/>
                  </a:lnTo>
                  <a:lnTo>
                    <a:pt x="2" y="27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3" y="40"/>
                  </a:lnTo>
                  <a:lnTo>
                    <a:pt x="5" y="46"/>
                  </a:lnTo>
                  <a:lnTo>
                    <a:pt x="9" y="48"/>
                  </a:lnTo>
                  <a:lnTo>
                    <a:pt x="13" y="52"/>
                  </a:lnTo>
                  <a:lnTo>
                    <a:pt x="17" y="54"/>
                  </a:lnTo>
                  <a:lnTo>
                    <a:pt x="22" y="56"/>
                  </a:lnTo>
                  <a:lnTo>
                    <a:pt x="26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1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43" y="40"/>
                  </a:lnTo>
                  <a:lnTo>
                    <a:pt x="40" y="42"/>
                  </a:lnTo>
                  <a:lnTo>
                    <a:pt x="32" y="42"/>
                  </a:lnTo>
                  <a:lnTo>
                    <a:pt x="28" y="42"/>
                  </a:lnTo>
                  <a:lnTo>
                    <a:pt x="24" y="42"/>
                  </a:lnTo>
                  <a:lnTo>
                    <a:pt x="22" y="40"/>
                  </a:lnTo>
                  <a:lnTo>
                    <a:pt x="19" y="40"/>
                  </a:lnTo>
                  <a:lnTo>
                    <a:pt x="17" y="37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6" y="14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7" y="19"/>
                  </a:lnTo>
                  <a:lnTo>
                    <a:pt x="49" y="21"/>
                  </a:lnTo>
                  <a:lnTo>
                    <a:pt x="49" y="25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5" name="Freeform 110"/>
            <p:cNvSpPr>
              <a:spLocks/>
            </p:cNvSpPr>
            <p:nvPr/>
          </p:nvSpPr>
          <p:spPr bwMode="auto">
            <a:xfrm>
              <a:off x="4335461" y="5045080"/>
              <a:ext cx="71438" cy="4572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8"/>
                </a:cxn>
                <a:cxn ang="0">
                  <a:pos x="7" y="23"/>
                </a:cxn>
                <a:cxn ang="0">
                  <a:pos x="7" y="44"/>
                </a:cxn>
                <a:cxn ang="0">
                  <a:pos x="7" y="69"/>
                </a:cxn>
                <a:cxn ang="0">
                  <a:pos x="7" y="97"/>
                </a:cxn>
                <a:cxn ang="0">
                  <a:pos x="7" y="128"/>
                </a:cxn>
                <a:cxn ang="0">
                  <a:pos x="9" y="156"/>
                </a:cxn>
                <a:cxn ang="0">
                  <a:pos x="11" y="187"/>
                </a:cxn>
                <a:cxn ang="0">
                  <a:pos x="13" y="228"/>
                </a:cxn>
                <a:cxn ang="0">
                  <a:pos x="11" y="280"/>
                </a:cxn>
                <a:cxn ang="0">
                  <a:pos x="9" y="335"/>
                </a:cxn>
                <a:cxn ang="0">
                  <a:pos x="5" y="390"/>
                </a:cxn>
                <a:cxn ang="0">
                  <a:pos x="3" y="438"/>
                </a:cxn>
                <a:cxn ang="0">
                  <a:pos x="0" y="474"/>
                </a:cxn>
                <a:cxn ang="0">
                  <a:pos x="0" y="495"/>
                </a:cxn>
                <a:cxn ang="0">
                  <a:pos x="2" y="500"/>
                </a:cxn>
                <a:cxn ang="0">
                  <a:pos x="5" y="510"/>
                </a:cxn>
                <a:cxn ang="0">
                  <a:pos x="15" y="523"/>
                </a:cxn>
                <a:cxn ang="0">
                  <a:pos x="26" y="540"/>
                </a:cxn>
                <a:cxn ang="0">
                  <a:pos x="40" y="554"/>
                </a:cxn>
                <a:cxn ang="0">
                  <a:pos x="53" y="567"/>
                </a:cxn>
                <a:cxn ang="0">
                  <a:pos x="68" y="575"/>
                </a:cxn>
                <a:cxn ang="0">
                  <a:pos x="85" y="576"/>
                </a:cxn>
                <a:cxn ang="0">
                  <a:pos x="87" y="563"/>
                </a:cxn>
                <a:cxn ang="0">
                  <a:pos x="83" y="561"/>
                </a:cxn>
                <a:cxn ang="0">
                  <a:pos x="74" y="557"/>
                </a:cxn>
                <a:cxn ang="0">
                  <a:pos x="62" y="552"/>
                </a:cxn>
                <a:cxn ang="0">
                  <a:pos x="49" y="542"/>
                </a:cxn>
                <a:cxn ang="0">
                  <a:pos x="38" y="533"/>
                </a:cxn>
                <a:cxn ang="0">
                  <a:pos x="24" y="519"/>
                </a:cxn>
                <a:cxn ang="0">
                  <a:pos x="15" y="504"/>
                </a:cxn>
                <a:cxn ang="0">
                  <a:pos x="11" y="491"/>
                </a:cxn>
                <a:cxn ang="0">
                  <a:pos x="11" y="468"/>
                </a:cxn>
                <a:cxn ang="0">
                  <a:pos x="15" y="430"/>
                </a:cxn>
                <a:cxn ang="0">
                  <a:pos x="17" y="381"/>
                </a:cxn>
                <a:cxn ang="0">
                  <a:pos x="21" y="324"/>
                </a:cxn>
                <a:cxn ang="0">
                  <a:pos x="22" y="266"/>
                </a:cxn>
                <a:cxn ang="0">
                  <a:pos x="22" y="217"/>
                </a:cxn>
                <a:cxn ang="0">
                  <a:pos x="22" y="179"/>
                </a:cxn>
                <a:cxn ang="0">
                  <a:pos x="19" y="154"/>
                </a:cxn>
                <a:cxn ang="0">
                  <a:pos x="19" y="128"/>
                </a:cxn>
                <a:cxn ang="0">
                  <a:pos x="17" y="101"/>
                </a:cxn>
                <a:cxn ang="0">
                  <a:pos x="17" y="74"/>
                </a:cxn>
                <a:cxn ang="0">
                  <a:pos x="17" y="50"/>
                </a:cxn>
                <a:cxn ang="0">
                  <a:pos x="17" y="31"/>
                </a:cxn>
                <a:cxn ang="0">
                  <a:pos x="19" y="14"/>
                </a:cxn>
                <a:cxn ang="0">
                  <a:pos x="19" y="6"/>
                </a:cxn>
                <a:cxn ang="0">
                  <a:pos x="7" y="0"/>
                </a:cxn>
              </a:cxnLst>
              <a:rect l="0" t="0" r="r" b="b"/>
              <a:pathLst>
                <a:path w="89" h="57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7" y="8"/>
                  </a:lnTo>
                  <a:lnTo>
                    <a:pt x="7" y="15"/>
                  </a:lnTo>
                  <a:lnTo>
                    <a:pt x="7" y="23"/>
                  </a:lnTo>
                  <a:lnTo>
                    <a:pt x="7" y="33"/>
                  </a:lnTo>
                  <a:lnTo>
                    <a:pt x="7" y="44"/>
                  </a:lnTo>
                  <a:lnTo>
                    <a:pt x="7" y="57"/>
                  </a:lnTo>
                  <a:lnTo>
                    <a:pt x="7" y="69"/>
                  </a:lnTo>
                  <a:lnTo>
                    <a:pt x="7" y="84"/>
                  </a:lnTo>
                  <a:lnTo>
                    <a:pt x="7" y="97"/>
                  </a:lnTo>
                  <a:lnTo>
                    <a:pt x="7" y="112"/>
                  </a:lnTo>
                  <a:lnTo>
                    <a:pt x="7" y="128"/>
                  </a:lnTo>
                  <a:lnTo>
                    <a:pt x="7" y="143"/>
                  </a:lnTo>
                  <a:lnTo>
                    <a:pt x="9" y="156"/>
                  </a:lnTo>
                  <a:lnTo>
                    <a:pt x="11" y="171"/>
                  </a:lnTo>
                  <a:lnTo>
                    <a:pt x="11" y="187"/>
                  </a:lnTo>
                  <a:lnTo>
                    <a:pt x="13" y="208"/>
                  </a:lnTo>
                  <a:lnTo>
                    <a:pt x="13" y="228"/>
                  </a:lnTo>
                  <a:lnTo>
                    <a:pt x="13" y="255"/>
                  </a:lnTo>
                  <a:lnTo>
                    <a:pt x="11" y="280"/>
                  </a:lnTo>
                  <a:lnTo>
                    <a:pt x="11" y="308"/>
                  </a:lnTo>
                  <a:lnTo>
                    <a:pt x="9" y="335"/>
                  </a:lnTo>
                  <a:lnTo>
                    <a:pt x="7" y="363"/>
                  </a:lnTo>
                  <a:lnTo>
                    <a:pt x="5" y="390"/>
                  </a:lnTo>
                  <a:lnTo>
                    <a:pt x="3" y="415"/>
                  </a:lnTo>
                  <a:lnTo>
                    <a:pt x="3" y="438"/>
                  </a:lnTo>
                  <a:lnTo>
                    <a:pt x="2" y="459"/>
                  </a:lnTo>
                  <a:lnTo>
                    <a:pt x="0" y="474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0" y="498"/>
                  </a:lnTo>
                  <a:lnTo>
                    <a:pt x="2" y="500"/>
                  </a:lnTo>
                  <a:lnTo>
                    <a:pt x="2" y="504"/>
                  </a:lnTo>
                  <a:lnTo>
                    <a:pt x="5" y="510"/>
                  </a:lnTo>
                  <a:lnTo>
                    <a:pt x="9" y="517"/>
                  </a:lnTo>
                  <a:lnTo>
                    <a:pt x="15" y="523"/>
                  </a:lnTo>
                  <a:lnTo>
                    <a:pt x="19" y="531"/>
                  </a:lnTo>
                  <a:lnTo>
                    <a:pt x="26" y="540"/>
                  </a:lnTo>
                  <a:lnTo>
                    <a:pt x="32" y="546"/>
                  </a:lnTo>
                  <a:lnTo>
                    <a:pt x="40" y="554"/>
                  </a:lnTo>
                  <a:lnTo>
                    <a:pt x="45" y="561"/>
                  </a:lnTo>
                  <a:lnTo>
                    <a:pt x="53" y="567"/>
                  </a:lnTo>
                  <a:lnTo>
                    <a:pt x="61" y="571"/>
                  </a:lnTo>
                  <a:lnTo>
                    <a:pt x="68" y="575"/>
                  </a:lnTo>
                  <a:lnTo>
                    <a:pt x="76" y="576"/>
                  </a:lnTo>
                  <a:lnTo>
                    <a:pt x="85" y="576"/>
                  </a:lnTo>
                  <a:lnTo>
                    <a:pt x="89" y="565"/>
                  </a:lnTo>
                  <a:lnTo>
                    <a:pt x="87" y="563"/>
                  </a:lnTo>
                  <a:lnTo>
                    <a:pt x="85" y="563"/>
                  </a:lnTo>
                  <a:lnTo>
                    <a:pt x="83" y="561"/>
                  </a:lnTo>
                  <a:lnTo>
                    <a:pt x="80" y="561"/>
                  </a:lnTo>
                  <a:lnTo>
                    <a:pt x="74" y="557"/>
                  </a:lnTo>
                  <a:lnTo>
                    <a:pt x="68" y="556"/>
                  </a:lnTo>
                  <a:lnTo>
                    <a:pt x="62" y="552"/>
                  </a:lnTo>
                  <a:lnTo>
                    <a:pt x="57" y="548"/>
                  </a:lnTo>
                  <a:lnTo>
                    <a:pt x="49" y="542"/>
                  </a:lnTo>
                  <a:lnTo>
                    <a:pt x="43" y="538"/>
                  </a:lnTo>
                  <a:lnTo>
                    <a:pt x="38" y="533"/>
                  </a:lnTo>
                  <a:lnTo>
                    <a:pt x="32" y="527"/>
                  </a:lnTo>
                  <a:lnTo>
                    <a:pt x="24" y="519"/>
                  </a:lnTo>
                  <a:lnTo>
                    <a:pt x="19" y="512"/>
                  </a:lnTo>
                  <a:lnTo>
                    <a:pt x="15" y="504"/>
                  </a:lnTo>
                  <a:lnTo>
                    <a:pt x="11" y="495"/>
                  </a:lnTo>
                  <a:lnTo>
                    <a:pt x="11" y="491"/>
                  </a:lnTo>
                  <a:lnTo>
                    <a:pt x="11" y="483"/>
                  </a:lnTo>
                  <a:lnTo>
                    <a:pt x="11" y="468"/>
                  </a:lnTo>
                  <a:lnTo>
                    <a:pt x="13" y="451"/>
                  </a:lnTo>
                  <a:lnTo>
                    <a:pt x="15" y="430"/>
                  </a:lnTo>
                  <a:lnTo>
                    <a:pt x="15" y="405"/>
                  </a:lnTo>
                  <a:lnTo>
                    <a:pt x="17" y="381"/>
                  </a:lnTo>
                  <a:lnTo>
                    <a:pt x="19" y="352"/>
                  </a:lnTo>
                  <a:lnTo>
                    <a:pt x="21" y="324"/>
                  </a:lnTo>
                  <a:lnTo>
                    <a:pt x="21" y="295"/>
                  </a:lnTo>
                  <a:lnTo>
                    <a:pt x="22" y="266"/>
                  </a:lnTo>
                  <a:lnTo>
                    <a:pt x="22" y="242"/>
                  </a:lnTo>
                  <a:lnTo>
                    <a:pt x="22" y="217"/>
                  </a:lnTo>
                  <a:lnTo>
                    <a:pt x="22" y="196"/>
                  </a:lnTo>
                  <a:lnTo>
                    <a:pt x="22" y="179"/>
                  </a:lnTo>
                  <a:lnTo>
                    <a:pt x="22" y="166"/>
                  </a:lnTo>
                  <a:lnTo>
                    <a:pt x="19" y="154"/>
                  </a:lnTo>
                  <a:lnTo>
                    <a:pt x="19" y="141"/>
                  </a:lnTo>
                  <a:lnTo>
                    <a:pt x="19" y="128"/>
                  </a:lnTo>
                  <a:lnTo>
                    <a:pt x="19" y="114"/>
                  </a:lnTo>
                  <a:lnTo>
                    <a:pt x="17" y="101"/>
                  </a:lnTo>
                  <a:lnTo>
                    <a:pt x="17" y="88"/>
                  </a:lnTo>
                  <a:lnTo>
                    <a:pt x="17" y="74"/>
                  </a:lnTo>
                  <a:lnTo>
                    <a:pt x="17" y="63"/>
                  </a:lnTo>
                  <a:lnTo>
                    <a:pt x="17" y="50"/>
                  </a:lnTo>
                  <a:lnTo>
                    <a:pt x="17" y="40"/>
                  </a:lnTo>
                  <a:lnTo>
                    <a:pt x="17" y="31"/>
                  </a:lnTo>
                  <a:lnTo>
                    <a:pt x="19" y="21"/>
                  </a:lnTo>
                  <a:lnTo>
                    <a:pt x="19" y="14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8" name="Freeform 111"/>
            <p:cNvSpPr>
              <a:spLocks/>
            </p:cNvSpPr>
            <p:nvPr/>
          </p:nvSpPr>
          <p:spPr bwMode="auto">
            <a:xfrm>
              <a:off x="4460873" y="5053018"/>
              <a:ext cx="184150" cy="3603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6" y="9"/>
                </a:cxn>
                <a:cxn ang="0">
                  <a:pos x="14" y="11"/>
                </a:cxn>
                <a:cxn ang="0">
                  <a:pos x="25" y="17"/>
                </a:cxn>
                <a:cxn ang="0">
                  <a:pos x="37" y="24"/>
                </a:cxn>
                <a:cxn ang="0">
                  <a:pos x="52" y="36"/>
                </a:cxn>
                <a:cxn ang="0">
                  <a:pos x="65" y="49"/>
                </a:cxn>
                <a:cxn ang="0">
                  <a:pos x="82" y="68"/>
                </a:cxn>
                <a:cxn ang="0">
                  <a:pos x="99" y="93"/>
                </a:cxn>
                <a:cxn ang="0">
                  <a:pos x="118" y="121"/>
                </a:cxn>
                <a:cxn ang="0">
                  <a:pos x="135" y="158"/>
                </a:cxn>
                <a:cxn ang="0">
                  <a:pos x="153" y="201"/>
                </a:cxn>
                <a:cxn ang="0">
                  <a:pos x="168" y="251"/>
                </a:cxn>
                <a:cxn ang="0">
                  <a:pos x="185" y="310"/>
                </a:cxn>
                <a:cxn ang="0">
                  <a:pos x="200" y="376"/>
                </a:cxn>
                <a:cxn ang="0">
                  <a:pos x="213" y="452"/>
                </a:cxn>
                <a:cxn ang="0">
                  <a:pos x="232" y="439"/>
                </a:cxn>
                <a:cxn ang="0">
                  <a:pos x="231" y="433"/>
                </a:cxn>
                <a:cxn ang="0">
                  <a:pos x="229" y="422"/>
                </a:cxn>
                <a:cxn ang="0">
                  <a:pos x="225" y="403"/>
                </a:cxn>
                <a:cxn ang="0">
                  <a:pos x="219" y="378"/>
                </a:cxn>
                <a:cxn ang="0">
                  <a:pos x="212" y="348"/>
                </a:cxn>
                <a:cxn ang="0">
                  <a:pos x="202" y="313"/>
                </a:cxn>
                <a:cxn ang="0">
                  <a:pos x="193" y="277"/>
                </a:cxn>
                <a:cxn ang="0">
                  <a:pos x="179" y="239"/>
                </a:cxn>
                <a:cxn ang="0">
                  <a:pos x="164" y="199"/>
                </a:cxn>
                <a:cxn ang="0">
                  <a:pos x="149" y="161"/>
                </a:cxn>
                <a:cxn ang="0">
                  <a:pos x="130" y="125"/>
                </a:cxn>
                <a:cxn ang="0">
                  <a:pos x="111" y="91"/>
                </a:cxn>
                <a:cxn ang="0">
                  <a:pos x="88" y="61"/>
                </a:cxn>
                <a:cxn ang="0">
                  <a:pos x="63" y="34"/>
                </a:cxn>
                <a:cxn ang="0">
                  <a:pos x="37" y="13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32" h="452">
                  <a:moveTo>
                    <a:pt x="0" y="9"/>
                  </a:moveTo>
                  <a:lnTo>
                    <a:pt x="2" y="9"/>
                  </a:lnTo>
                  <a:lnTo>
                    <a:pt x="6" y="9"/>
                  </a:lnTo>
                  <a:lnTo>
                    <a:pt x="14" y="11"/>
                  </a:lnTo>
                  <a:lnTo>
                    <a:pt x="25" y="17"/>
                  </a:lnTo>
                  <a:lnTo>
                    <a:pt x="37" y="24"/>
                  </a:lnTo>
                  <a:lnTo>
                    <a:pt x="52" y="36"/>
                  </a:lnTo>
                  <a:lnTo>
                    <a:pt x="65" y="49"/>
                  </a:lnTo>
                  <a:lnTo>
                    <a:pt x="82" y="68"/>
                  </a:lnTo>
                  <a:lnTo>
                    <a:pt x="99" y="93"/>
                  </a:lnTo>
                  <a:lnTo>
                    <a:pt x="118" y="121"/>
                  </a:lnTo>
                  <a:lnTo>
                    <a:pt x="135" y="158"/>
                  </a:lnTo>
                  <a:lnTo>
                    <a:pt x="153" y="201"/>
                  </a:lnTo>
                  <a:lnTo>
                    <a:pt x="168" y="251"/>
                  </a:lnTo>
                  <a:lnTo>
                    <a:pt x="185" y="310"/>
                  </a:lnTo>
                  <a:lnTo>
                    <a:pt x="200" y="376"/>
                  </a:lnTo>
                  <a:lnTo>
                    <a:pt x="213" y="452"/>
                  </a:lnTo>
                  <a:lnTo>
                    <a:pt x="232" y="439"/>
                  </a:lnTo>
                  <a:lnTo>
                    <a:pt x="231" y="433"/>
                  </a:lnTo>
                  <a:lnTo>
                    <a:pt x="229" y="422"/>
                  </a:lnTo>
                  <a:lnTo>
                    <a:pt x="225" y="403"/>
                  </a:lnTo>
                  <a:lnTo>
                    <a:pt x="219" y="378"/>
                  </a:lnTo>
                  <a:lnTo>
                    <a:pt x="212" y="348"/>
                  </a:lnTo>
                  <a:lnTo>
                    <a:pt x="202" y="313"/>
                  </a:lnTo>
                  <a:lnTo>
                    <a:pt x="193" y="277"/>
                  </a:lnTo>
                  <a:lnTo>
                    <a:pt x="179" y="239"/>
                  </a:lnTo>
                  <a:lnTo>
                    <a:pt x="164" y="199"/>
                  </a:lnTo>
                  <a:lnTo>
                    <a:pt x="149" y="161"/>
                  </a:lnTo>
                  <a:lnTo>
                    <a:pt x="130" y="125"/>
                  </a:lnTo>
                  <a:lnTo>
                    <a:pt x="111" y="91"/>
                  </a:lnTo>
                  <a:lnTo>
                    <a:pt x="88" y="61"/>
                  </a:lnTo>
                  <a:lnTo>
                    <a:pt x="63" y="34"/>
                  </a:lnTo>
                  <a:lnTo>
                    <a:pt x="37" y="13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9" name="Freeform 112"/>
            <p:cNvSpPr>
              <a:spLocks/>
            </p:cNvSpPr>
            <p:nvPr/>
          </p:nvSpPr>
          <p:spPr bwMode="auto">
            <a:xfrm>
              <a:off x="4370386" y="5051430"/>
              <a:ext cx="57150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9"/>
                </a:cxn>
                <a:cxn ang="0">
                  <a:pos x="14" y="13"/>
                </a:cxn>
                <a:cxn ang="0">
                  <a:pos x="18" y="21"/>
                </a:cxn>
                <a:cxn ang="0">
                  <a:pos x="23" y="26"/>
                </a:cxn>
                <a:cxn ang="0">
                  <a:pos x="29" y="36"/>
                </a:cxn>
                <a:cxn ang="0">
                  <a:pos x="35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48" y="76"/>
                </a:cxn>
                <a:cxn ang="0">
                  <a:pos x="52" y="89"/>
                </a:cxn>
                <a:cxn ang="0">
                  <a:pos x="56" y="102"/>
                </a:cxn>
                <a:cxn ang="0">
                  <a:pos x="56" y="118"/>
                </a:cxn>
                <a:cxn ang="0">
                  <a:pos x="57" y="133"/>
                </a:cxn>
                <a:cxn ang="0">
                  <a:pos x="73" y="135"/>
                </a:cxn>
                <a:cxn ang="0">
                  <a:pos x="71" y="133"/>
                </a:cxn>
                <a:cxn ang="0">
                  <a:pos x="71" y="129"/>
                </a:cxn>
                <a:cxn ang="0">
                  <a:pos x="69" y="123"/>
                </a:cxn>
                <a:cxn ang="0">
                  <a:pos x="69" y="118"/>
                </a:cxn>
                <a:cxn ang="0">
                  <a:pos x="65" y="108"/>
                </a:cxn>
                <a:cxn ang="0">
                  <a:pos x="63" y="99"/>
                </a:cxn>
                <a:cxn ang="0">
                  <a:pos x="59" y="87"/>
                </a:cxn>
                <a:cxn ang="0">
                  <a:pos x="57" y="78"/>
                </a:cxn>
                <a:cxn ang="0">
                  <a:pos x="54" y="66"/>
                </a:cxn>
                <a:cxn ang="0">
                  <a:pos x="50" y="55"/>
                </a:cxn>
                <a:cxn ang="0">
                  <a:pos x="46" y="44"/>
                </a:cxn>
                <a:cxn ang="0">
                  <a:pos x="40" y="34"/>
                </a:cxn>
                <a:cxn ang="0">
                  <a:pos x="35" y="24"/>
                </a:cxn>
                <a:cxn ang="0">
                  <a:pos x="29" y="17"/>
                </a:cxn>
                <a:cxn ang="0">
                  <a:pos x="23" y="9"/>
                </a:cxn>
                <a:cxn ang="0">
                  <a:pos x="18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3" h="135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10" y="9"/>
                  </a:lnTo>
                  <a:lnTo>
                    <a:pt x="14" y="13"/>
                  </a:lnTo>
                  <a:lnTo>
                    <a:pt x="18" y="21"/>
                  </a:lnTo>
                  <a:lnTo>
                    <a:pt x="23" y="26"/>
                  </a:lnTo>
                  <a:lnTo>
                    <a:pt x="29" y="36"/>
                  </a:lnTo>
                  <a:lnTo>
                    <a:pt x="35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48" y="76"/>
                  </a:lnTo>
                  <a:lnTo>
                    <a:pt x="52" y="89"/>
                  </a:lnTo>
                  <a:lnTo>
                    <a:pt x="56" y="102"/>
                  </a:lnTo>
                  <a:lnTo>
                    <a:pt x="56" y="118"/>
                  </a:lnTo>
                  <a:lnTo>
                    <a:pt x="57" y="133"/>
                  </a:lnTo>
                  <a:lnTo>
                    <a:pt x="73" y="135"/>
                  </a:lnTo>
                  <a:lnTo>
                    <a:pt x="71" y="133"/>
                  </a:lnTo>
                  <a:lnTo>
                    <a:pt x="71" y="129"/>
                  </a:lnTo>
                  <a:lnTo>
                    <a:pt x="69" y="123"/>
                  </a:lnTo>
                  <a:lnTo>
                    <a:pt x="69" y="118"/>
                  </a:lnTo>
                  <a:lnTo>
                    <a:pt x="65" y="108"/>
                  </a:lnTo>
                  <a:lnTo>
                    <a:pt x="63" y="99"/>
                  </a:lnTo>
                  <a:lnTo>
                    <a:pt x="59" y="87"/>
                  </a:lnTo>
                  <a:lnTo>
                    <a:pt x="57" y="78"/>
                  </a:lnTo>
                  <a:lnTo>
                    <a:pt x="54" y="66"/>
                  </a:lnTo>
                  <a:lnTo>
                    <a:pt x="50" y="55"/>
                  </a:lnTo>
                  <a:lnTo>
                    <a:pt x="46" y="44"/>
                  </a:lnTo>
                  <a:lnTo>
                    <a:pt x="40" y="34"/>
                  </a:lnTo>
                  <a:lnTo>
                    <a:pt x="35" y="24"/>
                  </a:lnTo>
                  <a:lnTo>
                    <a:pt x="29" y="17"/>
                  </a:lnTo>
                  <a:lnTo>
                    <a:pt x="23" y="9"/>
                  </a:lnTo>
                  <a:lnTo>
                    <a:pt x="18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0" name="Freeform 113"/>
            <p:cNvSpPr>
              <a:spLocks/>
            </p:cNvSpPr>
            <p:nvPr/>
          </p:nvSpPr>
          <p:spPr bwMode="auto">
            <a:xfrm>
              <a:off x="4484686" y="5191130"/>
              <a:ext cx="42863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0" y="4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8" y="49"/>
                </a:cxn>
                <a:cxn ang="0">
                  <a:pos x="10" y="49"/>
                </a:cxn>
                <a:cxn ang="0">
                  <a:pos x="15" y="51"/>
                </a:cxn>
                <a:cxn ang="0">
                  <a:pos x="17" y="51"/>
                </a:cxn>
                <a:cxn ang="0">
                  <a:pos x="23" y="53"/>
                </a:cxn>
                <a:cxn ang="0">
                  <a:pos x="27" y="53"/>
                </a:cxn>
                <a:cxn ang="0">
                  <a:pos x="30" y="53"/>
                </a:cxn>
                <a:cxn ang="0">
                  <a:pos x="34" y="53"/>
                </a:cxn>
                <a:cxn ang="0">
                  <a:pos x="38" y="5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51" y="53"/>
                </a:cxn>
                <a:cxn ang="0">
                  <a:pos x="55" y="49"/>
                </a:cxn>
                <a:cxn ang="0">
                  <a:pos x="55" y="43"/>
                </a:cxn>
                <a:cxn ang="0">
                  <a:pos x="55" y="36"/>
                </a:cxn>
                <a:cxn ang="0">
                  <a:pos x="53" y="32"/>
                </a:cxn>
                <a:cxn ang="0">
                  <a:pos x="53" y="28"/>
                </a:cxn>
                <a:cxn ang="0">
                  <a:pos x="51" y="23"/>
                </a:cxn>
                <a:cxn ang="0">
                  <a:pos x="51" y="19"/>
                </a:cxn>
                <a:cxn ang="0">
                  <a:pos x="48" y="15"/>
                </a:cxn>
                <a:cxn ang="0">
                  <a:pos x="46" y="11"/>
                </a:cxn>
                <a:cxn ang="0">
                  <a:pos x="44" y="7"/>
                </a:cxn>
                <a:cxn ang="0">
                  <a:pos x="40" y="4"/>
                </a:cxn>
                <a:cxn ang="0">
                  <a:pos x="34" y="0"/>
                </a:cxn>
                <a:cxn ang="0">
                  <a:pos x="2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5" h="53">
                  <a:moveTo>
                    <a:pt x="19" y="0"/>
                  </a:moveTo>
                  <a:lnTo>
                    <a:pt x="17" y="0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5" y="51"/>
                  </a:lnTo>
                  <a:lnTo>
                    <a:pt x="17" y="51"/>
                  </a:lnTo>
                  <a:lnTo>
                    <a:pt x="23" y="53"/>
                  </a:lnTo>
                  <a:lnTo>
                    <a:pt x="27" y="53"/>
                  </a:lnTo>
                  <a:lnTo>
                    <a:pt x="30" y="53"/>
                  </a:lnTo>
                  <a:lnTo>
                    <a:pt x="34" y="53"/>
                  </a:lnTo>
                  <a:lnTo>
                    <a:pt x="38" y="5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51" y="53"/>
                  </a:lnTo>
                  <a:lnTo>
                    <a:pt x="55" y="49"/>
                  </a:lnTo>
                  <a:lnTo>
                    <a:pt x="55" y="43"/>
                  </a:lnTo>
                  <a:lnTo>
                    <a:pt x="55" y="36"/>
                  </a:lnTo>
                  <a:lnTo>
                    <a:pt x="53" y="32"/>
                  </a:lnTo>
                  <a:lnTo>
                    <a:pt x="53" y="28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46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1" name="Freeform 114"/>
            <p:cNvSpPr>
              <a:spLocks/>
            </p:cNvSpPr>
            <p:nvPr/>
          </p:nvSpPr>
          <p:spPr bwMode="auto">
            <a:xfrm>
              <a:off x="4491036" y="5197480"/>
              <a:ext cx="28575" cy="31750"/>
            </a:xfrm>
            <a:custGeom>
              <a:avLst/>
              <a:gdLst/>
              <a:ahLst/>
              <a:cxnLst>
                <a:cxn ang="0">
                  <a:pos x="5" y="38"/>
                </a:cxn>
                <a:cxn ang="0">
                  <a:pos x="5" y="36"/>
                </a:cxn>
                <a:cxn ang="0">
                  <a:pos x="3" y="31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30" y="12"/>
                </a:cxn>
                <a:cxn ang="0">
                  <a:pos x="32" y="16"/>
                </a:cxn>
                <a:cxn ang="0">
                  <a:pos x="34" y="19"/>
                </a:cxn>
                <a:cxn ang="0">
                  <a:pos x="34" y="25"/>
                </a:cxn>
                <a:cxn ang="0">
                  <a:pos x="36" y="31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2" y="38"/>
                </a:cxn>
                <a:cxn ang="0">
                  <a:pos x="26" y="38"/>
                </a:cxn>
                <a:cxn ang="0">
                  <a:pos x="22" y="40"/>
                </a:cxn>
                <a:cxn ang="0">
                  <a:pos x="17" y="40"/>
                </a:cxn>
                <a:cxn ang="0">
                  <a:pos x="13" y="40"/>
                </a:cxn>
                <a:cxn ang="0">
                  <a:pos x="7" y="38"/>
                </a:cxn>
                <a:cxn ang="0">
                  <a:pos x="5" y="38"/>
                </a:cxn>
                <a:cxn ang="0">
                  <a:pos x="5" y="38"/>
                </a:cxn>
              </a:cxnLst>
              <a:rect l="0" t="0" r="r" b="b"/>
              <a:pathLst>
                <a:path w="36" h="40">
                  <a:moveTo>
                    <a:pt x="5" y="38"/>
                  </a:moveTo>
                  <a:lnTo>
                    <a:pt x="5" y="36"/>
                  </a:lnTo>
                  <a:lnTo>
                    <a:pt x="3" y="31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34" y="25"/>
                  </a:lnTo>
                  <a:lnTo>
                    <a:pt x="36" y="31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7" y="40"/>
                  </a:lnTo>
                  <a:lnTo>
                    <a:pt x="13" y="40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C7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2" name="Freeform 115"/>
            <p:cNvSpPr>
              <a:spLocks/>
            </p:cNvSpPr>
            <p:nvPr/>
          </p:nvSpPr>
          <p:spPr bwMode="auto">
            <a:xfrm>
              <a:off x="4398961" y="5146680"/>
              <a:ext cx="41275" cy="50800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30" y="1"/>
                </a:cxn>
                <a:cxn ang="0">
                  <a:pos x="26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3" y="3"/>
                </a:cxn>
                <a:cxn ang="0">
                  <a:pos x="9" y="5"/>
                </a:cxn>
                <a:cxn ang="0">
                  <a:pos x="7" y="9"/>
                </a:cxn>
                <a:cxn ang="0">
                  <a:pos x="5" y="13"/>
                </a:cxn>
                <a:cxn ang="0">
                  <a:pos x="3" y="17"/>
                </a:cxn>
                <a:cxn ang="0">
                  <a:pos x="1" y="24"/>
                </a:cxn>
                <a:cxn ang="0">
                  <a:pos x="0" y="32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5" y="47"/>
                </a:cxn>
                <a:cxn ang="0">
                  <a:pos x="11" y="51"/>
                </a:cxn>
                <a:cxn ang="0">
                  <a:pos x="19" y="55"/>
                </a:cxn>
                <a:cxn ang="0">
                  <a:pos x="26" y="59"/>
                </a:cxn>
                <a:cxn ang="0">
                  <a:pos x="34" y="62"/>
                </a:cxn>
                <a:cxn ang="0">
                  <a:pos x="39" y="62"/>
                </a:cxn>
                <a:cxn ang="0">
                  <a:pos x="43" y="62"/>
                </a:cxn>
                <a:cxn ang="0">
                  <a:pos x="45" y="55"/>
                </a:cxn>
                <a:cxn ang="0">
                  <a:pos x="47" y="49"/>
                </a:cxn>
                <a:cxn ang="0">
                  <a:pos x="47" y="45"/>
                </a:cxn>
                <a:cxn ang="0">
                  <a:pos x="49" y="41"/>
                </a:cxn>
                <a:cxn ang="0">
                  <a:pos x="49" y="36"/>
                </a:cxn>
                <a:cxn ang="0">
                  <a:pos x="51" y="32"/>
                </a:cxn>
                <a:cxn ang="0">
                  <a:pos x="49" y="28"/>
                </a:cxn>
                <a:cxn ang="0">
                  <a:pos x="49" y="24"/>
                </a:cxn>
                <a:cxn ang="0">
                  <a:pos x="49" y="19"/>
                </a:cxn>
                <a:cxn ang="0">
                  <a:pos x="47" y="15"/>
                </a:cxn>
                <a:cxn ang="0">
                  <a:pos x="45" y="9"/>
                </a:cxn>
                <a:cxn ang="0">
                  <a:pos x="39" y="5"/>
                </a:cxn>
                <a:cxn ang="0">
                  <a:pos x="30" y="1"/>
                </a:cxn>
                <a:cxn ang="0">
                  <a:pos x="30" y="1"/>
                </a:cxn>
              </a:cxnLst>
              <a:rect l="0" t="0" r="r" b="b"/>
              <a:pathLst>
                <a:path w="51" h="62">
                  <a:moveTo>
                    <a:pt x="30" y="1"/>
                  </a:moveTo>
                  <a:lnTo>
                    <a:pt x="30" y="1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7" y="9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24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5" y="47"/>
                  </a:lnTo>
                  <a:lnTo>
                    <a:pt x="11" y="51"/>
                  </a:lnTo>
                  <a:lnTo>
                    <a:pt x="19" y="55"/>
                  </a:lnTo>
                  <a:lnTo>
                    <a:pt x="26" y="59"/>
                  </a:lnTo>
                  <a:lnTo>
                    <a:pt x="34" y="62"/>
                  </a:lnTo>
                  <a:lnTo>
                    <a:pt x="39" y="62"/>
                  </a:lnTo>
                  <a:lnTo>
                    <a:pt x="43" y="62"/>
                  </a:lnTo>
                  <a:lnTo>
                    <a:pt x="45" y="55"/>
                  </a:lnTo>
                  <a:lnTo>
                    <a:pt x="47" y="49"/>
                  </a:lnTo>
                  <a:lnTo>
                    <a:pt x="47" y="45"/>
                  </a:lnTo>
                  <a:lnTo>
                    <a:pt x="49" y="41"/>
                  </a:lnTo>
                  <a:lnTo>
                    <a:pt x="49" y="36"/>
                  </a:lnTo>
                  <a:lnTo>
                    <a:pt x="51" y="32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9" y="19"/>
                  </a:lnTo>
                  <a:lnTo>
                    <a:pt x="47" y="15"/>
                  </a:lnTo>
                  <a:lnTo>
                    <a:pt x="45" y="9"/>
                  </a:lnTo>
                  <a:lnTo>
                    <a:pt x="39" y="5"/>
                  </a:lnTo>
                  <a:lnTo>
                    <a:pt x="30" y="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3" name="Freeform 116"/>
            <p:cNvSpPr>
              <a:spLocks/>
            </p:cNvSpPr>
            <p:nvPr/>
          </p:nvSpPr>
          <p:spPr bwMode="auto">
            <a:xfrm>
              <a:off x="4408486" y="5153030"/>
              <a:ext cx="23813" cy="381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4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2" y="15"/>
                </a:cxn>
                <a:cxn ang="0">
                  <a:pos x="6" y="8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7" y="2"/>
                </a:cxn>
                <a:cxn ang="0">
                  <a:pos x="27" y="4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30" y="13"/>
                </a:cxn>
                <a:cxn ang="0">
                  <a:pos x="30" y="17"/>
                </a:cxn>
                <a:cxn ang="0">
                  <a:pos x="30" y="21"/>
                </a:cxn>
                <a:cxn ang="0">
                  <a:pos x="28" y="27"/>
                </a:cxn>
                <a:cxn ang="0">
                  <a:pos x="28" y="33"/>
                </a:cxn>
                <a:cxn ang="0">
                  <a:pos x="27" y="38"/>
                </a:cxn>
                <a:cxn ang="0">
                  <a:pos x="27" y="48"/>
                </a:cxn>
                <a:cxn ang="0">
                  <a:pos x="25" y="46"/>
                </a:cxn>
                <a:cxn ang="0">
                  <a:pos x="21" y="46"/>
                </a:cxn>
                <a:cxn ang="0">
                  <a:pos x="15" y="46"/>
                </a:cxn>
                <a:cxn ang="0">
                  <a:pos x="11" y="44"/>
                </a:cxn>
                <a:cxn ang="0">
                  <a:pos x="6" y="42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30" h="48">
                  <a:moveTo>
                    <a:pt x="0" y="36"/>
                  </a:move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8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30" y="21"/>
                  </a:lnTo>
                  <a:lnTo>
                    <a:pt x="28" y="27"/>
                  </a:lnTo>
                  <a:lnTo>
                    <a:pt x="28" y="33"/>
                  </a:lnTo>
                  <a:lnTo>
                    <a:pt x="27" y="38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1" y="46"/>
                  </a:lnTo>
                  <a:lnTo>
                    <a:pt x="15" y="46"/>
                  </a:lnTo>
                  <a:lnTo>
                    <a:pt x="11" y="44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4" name="Freeform 117"/>
            <p:cNvSpPr>
              <a:spLocks/>
            </p:cNvSpPr>
            <p:nvPr/>
          </p:nvSpPr>
          <p:spPr bwMode="auto">
            <a:xfrm>
              <a:off x="4378323" y="5178430"/>
              <a:ext cx="26988" cy="396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47"/>
                </a:cxn>
                <a:cxn ang="0">
                  <a:pos x="11" y="4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4" h="49">
                  <a:moveTo>
                    <a:pt x="28" y="0"/>
                  </a:moveTo>
                  <a:lnTo>
                    <a:pt x="0" y="47"/>
                  </a:lnTo>
                  <a:lnTo>
                    <a:pt x="11" y="49"/>
                  </a:lnTo>
                  <a:lnTo>
                    <a:pt x="34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4" name="Freeform 118"/>
            <p:cNvSpPr>
              <a:spLocks/>
            </p:cNvSpPr>
            <p:nvPr/>
          </p:nvSpPr>
          <p:spPr bwMode="auto">
            <a:xfrm>
              <a:off x="4395786" y="5186368"/>
              <a:ext cx="19050" cy="444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3"/>
                </a:cxn>
                <a:cxn ang="0">
                  <a:pos x="9" y="55"/>
                </a:cxn>
                <a:cxn ang="0">
                  <a:pos x="23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3" h="55">
                  <a:moveTo>
                    <a:pt x="17" y="0"/>
                  </a:moveTo>
                  <a:lnTo>
                    <a:pt x="0" y="53"/>
                  </a:lnTo>
                  <a:lnTo>
                    <a:pt x="9" y="55"/>
                  </a:lnTo>
                  <a:lnTo>
                    <a:pt x="23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5" name="Freeform 119"/>
            <p:cNvSpPr>
              <a:spLocks/>
            </p:cNvSpPr>
            <p:nvPr/>
          </p:nvSpPr>
          <p:spPr bwMode="auto">
            <a:xfrm>
              <a:off x="4411661" y="5189543"/>
              <a:ext cx="17463" cy="349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2"/>
                </a:cxn>
                <a:cxn ang="0">
                  <a:pos x="11" y="44"/>
                </a:cxn>
                <a:cxn ang="0">
                  <a:pos x="23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3" h="44">
                  <a:moveTo>
                    <a:pt x="11" y="0"/>
                  </a:moveTo>
                  <a:lnTo>
                    <a:pt x="0" y="42"/>
                  </a:lnTo>
                  <a:lnTo>
                    <a:pt x="11" y="44"/>
                  </a:lnTo>
                  <a:lnTo>
                    <a:pt x="23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6" name="Freeform 120"/>
            <p:cNvSpPr>
              <a:spLocks/>
            </p:cNvSpPr>
            <p:nvPr/>
          </p:nvSpPr>
          <p:spPr bwMode="auto">
            <a:xfrm>
              <a:off x="4429123" y="5191130"/>
              <a:ext cx="7938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"/>
                </a:cxn>
                <a:cxn ang="0">
                  <a:pos x="9" y="4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47">
                  <a:moveTo>
                    <a:pt x="0" y="0"/>
                  </a:moveTo>
                  <a:lnTo>
                    <a:pt x="0" y="47"/>
                  </a:lnTo>
                  <a:lnTo>
                    <a:pt x="9" y="4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7" name="Freeform 121"/>
            <p:cNvSpPr>
              <a:spLocks/>
            </p:cNvSpPr>
            <p:nvPr/>
          </p:nvSpPr>
          <p:spPr bwMode="auto">
            <a:xfrm>
              <a:off x="4478336" y="5229230"/>
              <a:ext cx="19050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53"/>
                </a:cxn>
                <a:cxn ang="0">
                  <a:pos x="10" y="53"/>
                </a:cxn>
                <a:cxn ang="0">
                  <a:pos x="25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5" h="53">
                  <a:moveTo>
                    <a:pt x="19" y="0"/>
                  </a:moveTo>
                  <a:lnTo>
                    <a:pt x="0" y="53"/>
                  </a:lnTo>
                  <a:lnTo>
                    <a:pt x="10" y="53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8" name="Freeform 122"/>
            <p:cNvSpPr>
              <a:spLocks/>
            </p:cNvSpPr>
            <p:nvPr/>
          </p:nvSpPr>
          <p:spPr bwMode="auto">
            <a:xfrm>
              <a:off x="4502148" y="5232405"/>
              <a:ext cx="9525" cy="365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6"/>
                </a:cxn>
                <a:cxn ang="0">
                  <a:pos x="11" y="44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" h="46">
                  <a:moveTo>
                    <a:pt x="2" y="0"/>
                  </a:moveTo>
                  <a:lnTo>
                    <a:pt x="0" y="46"/>
                  </a:lnTo>
                  <a:lnTo>
                    <a:pt x="11" y="44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9" name="Freeform 123"/>
            <p:cNvSpPr>
              <a:spLocks/>
            </p:cNvSpPr>
            <p:nvPr/>
          </p:nvSpPr>
          <p:spPr bwMode="auto">
            <a:xfrm>
              <a:off x="4513261" y="5230818"/>
              <a:ext cx="1270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5"/>
                </a:cxn>
                <a:cxn ang="0">
                  <a:pos x="17" y="61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" h="65">
                  <a:moveTo>
                    <a:pt x="0" y="0"/>
                  </a:moveTo>
                  <a:lnTo>
                    <a:pt x="8" y="65"/>
                  </a:lnTo>
                  <a:lnTo>
                    <a:pt x="17" y="61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8" name="Freeform 124"/>
            <p:cNvSpPr>
              <a:spLocks/>
            </p:cNvSpPr>
            <p:nvPr/>
          </p:nvSpPr>
          <p:spPr bwMode="auto">
            <a:xfrm>
              <a:off x="4519611" y="5229230"/>
              <a:ext cx="25400" cy="317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" y="40"/>
                </a:cxn>
                <a:cxn ang="0">
                  <a:pos x="30" y="34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0" h="40">
                  <a:moveTo>
                    <a:pt x="0" y="4"/>
                  </a:moveTo>
                  <a:lnTo>
                    <a:pt x="22" y="40"/>
                  </a:lnTo>
                  <a:lnTo>
                    <a:pt x="30" y="34"/>
                  </a:lnTo>
                  <a:lnTo>
                    <a:pt x="7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9" name="Freeform 125"/>
            <p:cNvSpPr>
              <a:spLocks/>
            </p:cNvSpPr>
            <p:nvPr/>
          </p:nvSpPr>
          <p:spPr bwMode="auto">
            <a:xfrm>
              <a:off x="5700711" y="5162555"/>
              <a:ext cx="117475" cy="1619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3" y="3"/>
                </a:cxn>
                <a:cxn ang="0">
                  <a:pos x="127" y="7"/>
                </a:cxn>
                <a:cxn ang="0">
                  <a:pos x="119" y="15"/>
                </a:cxn>
                <a:cxn ang="0">
                  <a:pos x="110" y="22"/>
                </a:cxn>
                <a:cxn ang="0">
                  <a:pos x="100" y="32"/>
                </a:cxn>
                <a:cxn ang="0">
                  <a:pos x="89" y="41"/>
                </a:cxn>
                <a:cxn ang="0">
                  <a:pos x="78" y="55"/>
                </a:cxn>
                <a:cxn ang="0">
                  <a:pos x="64" y="68"/>
                </a:cxn>
                <a:cxn ang="0">
                  <a:pos x="53" y="85"/>
                </a:cxn>
                <a:cxn ang="0">
                  <a:pos x="42" y="100"/>
                </a:cxn>
                <a:cxn ang="0">
                  <a:pos x="30" y="119"/>
                </a:cxn>
                <a:cxn ang="0">
                  <a:pos x="21" y="138"/>
                </a:cxn>
                <a:cxn ang="0">
                  <a:pos x="11" y="159"/>
                </a:cxn>
                <a:cxn ang="0">
                  <a:pos x="5" y="182"/>
                </a:cxn>
                <a:cxn ang="0">
                  <a:pos x="0" y="205"/>
                </a:cxn>
                <a:cxn ang="0">
                  <a:pos x="13" y="199"/>
                </a:cxn>
                <a:cxn ang="0">
                  <a:pos x="13" y="197"/>
                </a:cxn>
                <a:cxn ang="0">
                  <a:pos x="15" y="194"/>
                </a:cxn>
                <a:cxn ang="0">
                  <a:pos x="17" y="188"/>
                </a:cxn>
                <a:cxn ang="0">
                  <a:pos x="21" y="178"/>
                </a:cxn>
                <a:cxn ang="0">
                  <a:pos x="24" y="167"/>
                </a:cxn>
                <a:cxn ang="0">
                  <a:pos x="28" y="156"/>
                </a:cxn>
                <a:cxn ang="0">
                  <a:pos x="34" y="142"/>
                </a:cxn>
                <a:cxn ang="0">
                  <a:pos x="42" y="129"/>
                </a:cxn>
                <a:cxn ang="0">
                  <a:pos x="51" y="114"/>
                </a:cxn>
                <a:cxn ang="0">
                  <a:pos x="61" y="98"/>
                </a:cxn>
                <a:cxn ang="0">
                  <a:pos x="70" y="83"/>
                </a:cxn>
                <a:cxn ang="0">
                  <a:pos x="83" y="66"/>
                </a:cxn>
                <a:cxn ang="0">
                  <a:pos x="97" y="51"/>
                </a:cxn>
                <a:cxn ang="0">
                  <a:pos x="112" y="36"/>
                </a:cxn>
                <a:cxn ang="0">
                  <a:pos x="129" y="22"/>
                </a:cxn>
                <a:cxn ang="0">
                  <a:pos x="148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48" h="205">
                  <a:moveTo>
                    <a:pt x="139" y="0"/>
                  </a:moveTo>
                  <a:lnTo>
                    <a:pt x="137" y="0"/>
                  </a:lnTo>
                  <a:lnTo>
                    <a:pt x="133" y="3"/>
                  </a:lnTo>
                  <a:lnTo>
                    <a:pt x="127" y="7"/>
                  </a:lnTo>
                  <a:lnTo>
                    <a:pt x="119" y="15"/>
                  </a:lnTo>
                  <a:lnTo>
                    <a:pt x="110" y="22"/>
                  </a:lnTo>
                  <a:lnTo>
                    <a:pt x="100" y="32"/>
                  </a:lnTo>
                  <a:lnTo>
                    <a:pt x="89" y="41"/>
                  </a:lnTo>
                  <a:lnTo>
                    <a:pt x="78" y="55"/>
                  </a:lnTo>
                  <a:lnTo>
                    <a:pt x="64" y="68"/>
                  </a:lnTo>
                  <a:lnTo>
                    <a:pt x="53" y="85"/>
                  </a:lnTo>
                  <a:lnTo>
                    <a:pt x="42" y="100"/>
                  </a:lnTo>
                  <a:lnTo>
                    <a:pt x="30" y="119"/>
                  </a:lnTo>
                  <a:lnTo>
                    <a:pt x="21" y="138"/>
                  </a:lnTo>
                  <a:lnTo>
                    <a:pt x="11" y="159"/>
                  </a:lnTo>
                  <a:lnTo>
                    <a:pt x="5" y="182"/>
                  </a:lnTo>
                  <a:lnTo>
                    <a:pt x="0" y="205"/>
                  </a:lnTo>
                  <a:lnTo>
                    <a:pt x="13" y="199"/>
                  </a:lnTo>
                  <a:lnTo>
                    <a:pt x="13" y="197"/>
                  </a:lnTo>
                  <a:lnTo>
                    <a:pt x="15" y="194"/>
                  </a:lnTo>
                  <a:lnTo>
                    <a:pt x="17" y="188"/>
                  </a:lnTo>
                  <a:lnTo>
                    <a:pt x="21" y="178"/>
                  </a:lnTo>
                  <a:lnTo>
                    <a:pt x="24" y="167"/>
                  </a:lnTo>
                  <a:lnTo>
                    <a:pt x="28" y="156"/>
                  </a:lnTo>
                  <a:lnTo>
                    <a:pt x="34" y="142"/>
                  </a:lnTo>
                  <a:lnTo>
                    <a:pt x="42" y="129"/>
                  </a:lnTo>
                  <a:lnTo>
                    <a:pt x="51" y="114"/>
                  </a:lnTo>
                  <a:lnTo>
                    <a:pt x="61" y="98"/>
                  </a:lnTo>
                  <a:lnTo>
                    <a:pt x="70" y="83"/>
                  </a:lnTo>
                  <a:lnTo>
                    <a:pt x="83" y="66"/>
                  </a:lnTo>
                  <a:lnTo>
                    <a:pt x="97" y="51"/>
                  </a:lnTo>
                  <a:lnTo>
                    <a:pt x="112" y="36"/>
                  </a:lnTo>
                  <a:lnTo>
                    <a:pt x="129" y="22"/>
                  </a:lnTo>
                  <a:lnTo>
                    <a:pt x="148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0" name="Freeform 126"/>
            <p:cNvSpPr>
              <a:spLocks/>
            </p:cNvSpPr>
            <p:nvPr/>
          </p:nvSpPr>
          <p:spPr bwMode="auto">
            <a:xfrm>
              <a:off x="5802311" y="5226055"/>
              <a:ext cx="38100" cy="1206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32" y="6"/>
                </a:cxn>
                <a:cxn ang="0">
                  <a:pos x="30" y="14"/>
                </a:cxn>
                <a:cxn ang="0">
                  <a:pos x="27" y="19"/>
                </a:cxn>
                <a:cxn ang="0">
                  <a:pos x="23" y="27"/>
                </a:cxn>
                <a:cxn ang="0">
                  <a:pos x="19" y="37"/>
                </a:cxn>
                <a:cxn ang="0">
                  <a:pos x="15" y="46"/>
                </a:cxn>
                <a:cxn ang="0">
                  <a:pos x="11" y="57"/>
                </a:cxn>
                <a:cxn ang="0">
                  <a:pos x="8" y="69"/>
                </a:cxn>
                <a:cxn ang="0">
                  <a:pos x="4" y="82"/>
                </a:cxn>
                <a:cxn ang="0">
                  <a:pos x="4" y="96"/>
                </a:cxn>
                <a:cxn ang="0">
                  <a:pos x="0" y="109"/>
                </a:cxn>
                <a:cxn ang="0">
                  <a:pos x="0" y="124"/>
                </a:cxn>
                <a:cxn ang="0">
                  <a:pos x="0" y="137"/>
                </a:cxn>
                <a:cxn ang="0">
                  <a:pos x="2" y="153"/>
                </a:cxn>
                <a:cxn ang="0">
                  <a:pos x="13" y="147"/>
                </a:cxn>
                <a:cxn ang="0">
                  <a:pos x="13" y="145"/>
                </a:cxn>
                <a:cxn ang="0">
                  <a:pos x="13" y="141"/>
                </a:cxn>
                <a:cxn ang="0">
                  <a:pos x="13" y="134"/>
                </a:cxn>
                <a:cxn ang="0">
                  <a:pos x="15" y="126"/>
                </a:cxn>
                <a:cxn ang="0">
                  <a:pos x="15" y="116"/>
                </a:cxn>
                <a:cxn ang="0">
                  <a:pos x="17" y="105"/>
                </a:cxn>
                <a:cxn ang="0">
                  <a:pos x="19" y="94"/>
                </a:cxn>
                <a:cxn ang="0">
                  <a:pos x="21" y="80"/>
                </a:cxn>
                <a:cxn ang="0">
                  <a:pos x="23" y="69"/>
                </a:cxn>
                <a:cxn ang="0">
                  <a:pos x="25" y="56"/>
                </a:cxn>
                <a:cxn ang="0">
                  <a:pos x="29" y="44"/>
                </a:cxn>
                <a:cxn ang="0">
                  <a:pos x="32" y="33"/>
                </a:cxn>
                <a:cxn ang="0">
                  <a:pos x="36" y="23"/>
                </a:cxn>
                <a:cxn ang="0">
                  <a:pos x="40" y="16"/>
                </a:cxn>
                <a:cxn ang="0">
                  <a:pos x="44" y="8"/>
                </a:cxn>
                <a:cxn ang="0">
                  <a:pos x="48" y="4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8" h="153">
                  <a:moveTo>
                    <a:pt x="38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32" y="6"/>
                  </a:lnTo>
                  <a:lnTo>
                    <a:pt x="30" y="14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9" y="37"/>
                  </a:lnTo>
                  <a:lnTo>
                    <a:pt x="15" y="46"/>
                  </a:lnTo>
                  <a:lnTo>
                    <a:pt x="11" y="57"/>
                  </a:lnTo>
                  <a:lnTo>
                    <a:pt x="8" y="69"/>
                  </a:lnTo>
                  <a:lnTo>
                    <a:pt x="4" y="82"/>
                  </a:lnTo>
                  <a:lnTo>
                    <a:pt x="4" y="96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0" y="137"/>
                  </a:lnTo>
                  <a:lnTo>
                    <a:pt x="2" y="153"/>
                  </a:lnTo>
                  <a:lnTo>
                    <a:pt x="13" y="147"/>
                  </a:lnTo>
                  <a:lnTo>
                    <a:pt x="13" y="145"/>
                  </a:lnTo>
                  <a:lnTo>
                    <a:pt x="13" y="141"/>
                  </a:lnTo>
                  <a:lnTo>
                    <a:pt x="13" y="134"/>
                  </a:lnTo>
                  <a:lnTo>
                    <a:pt x="15" y="126"/>
                  </a:lnTo>
                  <a:lnTo>
                    <a:pt x="15" y="116"/>
                  </a:lnTo>
                  <a:lnTo>
                    <a:pt x="17" y="105"/>
                  </a:lnTo>
                  <a:lnTo>
                    <a:pt x="19" y="94"/>
                  </a:lnTo>
                  <a:lnTo>
                    <a:pt x="21" y="80"/>
                  </a:lnTo>
                  <a:lnTo>
                    <a:pt x="23" y="69"/>
                  </a:lnTo>
                  <a:lnTo>
                    <a:pt x="25" y="56"/>
                  </a:lnTo>
                  <a:lnTo>
                    <a:pt x="29" y="44"/>
                  </a:lnTo>
                  <a:lnTo>
                    <a:pt x="32" y="33"/>
                  </a:lnTo>
                  <a:lnTo>
                    <a:pt x="36" y="23"/>
                  </a:lnTo>
                  <a:lnTo>
                    <a:pt x="40" y="16"/>
                  </a:lnTo>
                  <a:lnTo>
                    <a:pt x="44" y="8"/>
                  </a:lnTo>
                  <a:lnTo>
                    <a:pt x="48" y="4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1" name="Freeform 127"/>
            <p:cNvSpPr>
              <a:spLocks/>
            </p:cNvSpPr>
            <p:nvPr/>
          </p:nvSpPr>
          <p:spPr bwMode="auto">
            <a:xfrm>
              <a:off x="5140323" y="4149730"/>
              <a:ext cx="908050" cy="1636713"/>
            </a:xfrm>
            <a:custGeom>
              <a:avLst/>
              <a:gdLst/>
              <a:ahLst/>
              <a:cxnLst>
                <a:cxn ang="0">
                  <a:pos x="19" y="51"/>
                </a:cxn>
                <a:cxn ang="0">
                  <a:pos x="40" y="32"/>
                </a:cxn>
                <a:cxn ang="0">
                  <a:pos x="74" y="17"/>
                </a:cxn>
                <a:cxn ang="0">
                  <a:pos x="122" y="26"/>
                </a:cxn>
                <a:cxn ang="0">
                  <a:pos x="147" y="41"/>
                </a:cxn>
                <a:cxn ang="0">
                  <a:pos x="168" y="60"/>
                </a:cxn>
                <a:cxn ang="0">
                  <a:pos x="185" y="80"/>
                </a:cxn>
                <a:cxn ang="0">
                  <a:pos x="202" y="100"/>
                </a:cxn>
                <a:cxn ang="0">
                  <a:pos x="234" y="119"/>
                </a:cxn>
                <a:cxn ang="0">
                  <a:pos x="287" y="127"/>
                </a:cxn>
                <a:cxn ang="0">
                  <a:pos x="358" y="114"/>
                </a:cxn>
                <a:cxn ang="0">
                  <a:pos x="445" y="91"/>
                </a:cxn>
                <a:cxn ang="0">
                  <a:pos x="538" y="100"/>
                </a:cxn>
                <a:cxn ang="0">
                  <a:pos x="632" y="127"/>
                </a:cxn>
                <a:cxn ang="0">
                  <a:pos x="721" y="161"/>
                </a:cxn>
                <a:cxn ang="0">
                  <a:pos x="797" y="184"/>
                </a:cxn>
                <a:cxn ang="0">
                  <a:pos x="852" y="195"/>
                </a:cxn>
                <a:cxn ang="0">
                  <a:pos x="892" y="216"/>
                </a:cxn>
                <a:cxn ang="0">
                  <a:pos x="926" y="264"/>
                </a:cxn>
                <a:cxn ang="0">
                  <a:pos x="964" y="367"/>
                </a:cxn>
                <a:cxn ang="0">
                  <a:pos x="1021" y="566"/>
                </a:cxn>
                <a:cxn ang="0">
                  <a:pos x="1075" y="867"/>
                </a:cxn>
                <a:cxn ang="0">
                  <a:pos x="1101" y="1264"/>
                </a:cxn>
                <a:cxn ang="0">
                  <a:pos x="1101" y="1428"/>
                </a:cxn>
                <a:cxn ang="0">
                  <a:pos x="1103" y="1595"/>
                </a:cxn>
                <a:cxn ang="0">
                  <a:pos x="1111" y="1808"/>
                </a:cxn>
                <a:cxn ang="0">
                  <a:pos x="1122" y="1981"/>
                </a:cxn>
                <a:cxn ang="0">
                  <a:pos x="1128" y="2021"/>
                </a:cxn>
                <a:cxn ang="0">
                  <a:pos x="1113" y="2036"/>
                </a:cxn>
                <a:cxn ang="0">
                  <a:pos x="1076" y="2040"/>
                </a:cxn>
                <a:cxn ang="0">
                  <a:pos x="1073" y="2063"/>
                </a:cxn>
                <a:cxn ang="0">
                  <a:pos x="1099" y="2063"/>
                </a:cxn>
                <a:cxn ang="0">
                  <a:pos x="1128" y="2050"/>
                </a:cxn>
                <a:cxn ang="0">
                  <a:pos x="1145" y="2017"/>
                </a:cxn>
                <a:cxn ang="0">
                  <a:pos x="1137" y="1915"/>
                </a:cxn>
                <a:cxn ang="0">
                  <a:pos x="1132" y="1690"/>
                </a:cxn>
                <a:cxn ang="0">
                  <a:pos x="1124" y="1445"/>
                </a:cxn>
                <a:cxn ang="0">
                  <a:pos x="1122" y="1287"/>
                </a:cxn>
                <a:cxn ang="0">
                  <a:pos x="1118" y="1177"/>
                </a:cxn>
                <a:cxn ang="0">
                  <a:pos x="1099" y="891"/>
                </a:cxn>
                <a:cxn ang="0">
                  <a:pos x="1044" y="538"/>
                </a:cxn>
                <a:cxn ang="0">
                  <a:pos x="941" y="243"/>
                </a:cxn>
                <a:cxn ang="0">
                  <a:pos x="883" y="186"/>
                </a:cxn>
                <a:cxn ang="0">
                  <a:pos x="801" y="165"/>
                </a:cxn>
                <a:cxn ang="0">
                  <a:pos x="690" y="133"/>
                </a:cxn>
                <a:cxn ang="0">
                  <a:pos x="590" y="102"/>
                </a:cxn>
                <a:cxn ang="0">
                  <a:pos x="516" y="78"/>
                </a:cxn>
                <a:cxn ang="0">
                  <a:pos x="451" y="72"/>
                </a:cxn>
                <a:cxn ang="0">
                  <a:pos x="388" y="80"/>
                </a:cxn>
                <a:cxn ang="0">
                  <a:pos x="327" y="99"/>
                </a:cxn>
                <a:cxn ang="0">
                  <a:pos x="272" y="104"/>
                </a:cxn>
                <a:cxn ang="0">
                  <a:pos x="230" y="91"/>
                </a:cxn>
                <a:cxn ang="0">
                  <a:pos x="200" y="70"/>
                </a:cxn>
                <a:cxn ang="0">
                  <a:pos x="187" y="57"/>
                </a:cxn>
                <a:cxn ang="0">
                  <a:pos x="166" y="38"/>
                </a:cxn>
                <a:cxn ang="0">
                  <a:pos x="118" y="7"/>
                </a:cxn>
                <a:cxn ang="0">
                  <a:pos x="55" y="2"/>
                </a:cxn>
                <a:cxn ang="0">
                  <a:pos x="0" y="59"/>
                </a:cxn>
                <a:cxn ang="0">
                  <a:pos x="15" y="57"/>
                </a:cxn>
              </a:cxnLst>
              <a:rect l="0" t="0" r="r" b="b"/>
              <a:pathLst>
                <a:path w="1145" h="2063">
                  <a:moveTo>
                    <a:pt x="15" y="57"/>
                  </a:moveTo>
                  <a:lnTo>
                    <a:pt x="15" y="57"/>
                  </a:lnTo>
                  <a:lnTo>
                    <a:pt x="15" y="55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7" y="41"/>
                  </a:lnTo>
                  <a:lnTo>
                    <a:pt x="33" y="38"/>
                  </a:lnTo>
                  <a:lnTo>
                    <a:pt x="40" y="32"/>
                  </a:lnTo>
                  <a:lnTo>
                    <a:pt x="48" y="28"/>
                  </a:lnTo>
                  <a:lnTo>
                    <a:pt x="55" y="22"/>
                  </a:lnTo>
                  <a:lnTo>
                    <a:pt x="65" y="21"/>
                  </a:lnTo>
                  <a:lnTo>
                    <a:pt x="74" y="17"/>
                  </a:lnTo>
                  <a:lnTo>
                    <a:pt x="86" y="17"/>
                  </a:lnTo>
                  <a:lnTo>
                    <a:pt x="97" y="17"/>
                  </a:lnTo>
                  <a:lnTo>
                    <a:pt x="110" y="21"/>
                  </a:lnTo>
                  <a:lnTo>
                    <a:pt x="122" y="26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1"/>
                  </a:lnTo>
                  <a:lnTo>
                    <a:pt x="156" y="49"/>
                  </a:lnTo>
                  <a:lnTo>
                    <a:pt x="160" y="53"/>
                  </a:lnTo>
                  <a:lnTo>
                    <a:pt x="164" y="57"/>
                  </a:lnTo>
                  <a:lnTo>
                    <a:pt x="168" y="60"/>
                  </a:lnTo>
                  <a:lnTo>
                    <a:pt x="171" y="64"/>
                  </a:lnTo>
                  <a:lnTo>
                    <a:pt x="175" y="70"/>
                  </a:lnTo>
                  <a:lnTo>
                    <a:pt x="181" y="74"/>
                  </a:lnTo>
                  <a:lnTo>
                    <a:pt x="185" y="80"/>
                  </a:lnTo>
                  <a:lnTo>
                    <a:pt x="188" y="85"/>
                  </a:lnTo>
                  <a:lnTo>
                    <a:pt x="192" y="89"/>
                  </a:lnTo>
                  <a:lnTo>
                    <a:pt x="196" y="95"/>
                  </a:lnTo>
                  <a:lnTo>
                    <a:pt x="202" y="100"/>
                  </a:lnTo>
                  <a:lnTo>
                    <a:pt x="209" y="106"/>
                  </a:lnTo>
                  <a:lnTo>
                    <a:pt x="215" y="112"/>
                  </a:lnTo>
                  <a:lnTo>
                    <a:pt x="226" y="116"/>
                  </a:lnTo>
                  <a:lnTo>
                    <a:pt x="234" y="119"/>
                  </a:lnTo>
                  <a:lnTo>
                    <a:pt x="247" y="123"/>
                  </a:lnTo>
                  <a:lnTo>
                    <a:pt x="259" y="125"/>
                  </a:lnTo>
                  <a:lnTo>
                    <a:pt x="272" y="127"/>
                  </a:lnTo>
                  <a:lnTo>
                    <a:pt x="287" y="127"/>
                  </a:lnTo>
                  <a:lnTo>
                    <a:pt x="303" y="127"/>
                  </a:lnTo>
                  <a:lnTo>
                    <a:pt x="320" y="123"/>
                  </a:lnTo>
                  <a:lnTo>
                    <a:pt x="339" y="119"/>
                  </a:lnTo>
                  <a:lnTo>
                    <a:pt x="358" y="114"/>
                  </a:lnTo>
                  <a:lnTo>
                    <a:pt x="379" y="108"/>
                  </a:lnTo>
                  <a:lnTo>
                    <a:pt x="400" y="99"/>
                  </a:lnTo>
                  <a:lnTo>
                    <a:pt x="422" y="95"/>
                  </a:lnTo>
                  <a:lnTo>
                    <a:pt x="445" y="91"/>
                  </a:lnTo>
                  <a:lnTo>
                    <a:pt x="468" y="91"/>
                  </a:lnTo>
                  <a:lnTo>
                    <a:pt x="491" y="93"/>
                  </a:lnTo>
                  <a:lnTo>
                    <a:pt x="516" y="97"/>
                  </a:lnTo>
                  <a:lnTo>
                    <a:pt x="538" y="100"/>
                  </a:lnTo>
                  <a:lnTo>
                    <a:pt x="563" y="106"/>
                  </a:lnTo>
                  <a:lnTo>
                    <a:pt x="586" y="114"/>
                  </a:lnTo>
                  <a:lnTo>
                    <a:pt x="609" y="119"/>
                  </a:lnTo>
                  <a:lnTo>
                    <a:pt x="632" y="127"/>
                  </a:lnTo>
                  <a:lnTo>
                    <a:pt x="654" y="137"/>
                  </a:lnTo>
                  <a:lnTo>
                    <a:pt x="677" y="144"/>
                  </a:lnTo>
                  <a:lnTo>
                    <a:pt x="700" y="152"/>
                  </a:lnTo>
                  <a:lnTo>
                    <a:pt x="721" y="161"/>
                  </a:lnTo>
                  <a:lnTo>
                    <a:pt x="744" y="169"/>
                  </a:lnTo>
                  <a:lnTo>
                    <a:pt x="763" y="175"/>
                  </a:lnTo>
                  <a:lnTo>
                    <a:pt x="780" y="180"/>
                  </a:lnTo>
                  <a:lnTo>
                    <a:pt x="797" y="184"/>
                  </a:lnTo>
                  <a:lnTo>
                    <a:pt x="814" y="186"/>
                  </a:lnTo>
                  <a:lnTo>
                    <a:pt x="827" y="190"/>
                  </a:lnTo>
                  <a:lnTo>
                    <a:pt x="841" y="194"/>
                  </a:lnTo>
                  <a:lnTo>
                    <a:pt x="852" y="195"/>
                  </a:lnTo>
                  <a:lnTo>
                    <a:pt x="864" y="201"/>
                  </a:lnTo>
                  <a:lnTo>
                    <a:pt x="875" y="205"/>
                  </a:lnTo>
                  <a:lnTo>
                    <a:pt x="884" y="211"/>
                  </a:lnTo>
                  <a:lnTo>
                    <a:pt x="892" y="216"/>
                  </a:lnTo>
                  <a:lnTo>
                    <a:pt x="902" y="226"/>
                  </a:lnTo>
                  <a:lnTo>
                    <a:pt x="909" y="235"/>
                  </a:lnTo>
                  <a:lnTo>
                    <a:pt x="917" y="249"/>
                  </a:lnTo>
                  <a:lnTo>
                    <a:pt x="926" y="264"/>
                  </a:lnTo>
                  <a:lnTo>
                    <a:pt x="934" y="283"/>
                  </a:lnTo>
                  <a:lnTo>
                    <a:pt x="941" y="304"/>
                  </a:lnTo>
                  <a:lnTo>
                    <a:pt x="953" y="332"/>
                  </a:lnTo>
                  <a:lnTo>
                    <a:pt x="964" y="367"/>
                  </a:lnTo>
                  <a:lnTo>
                    <a:pt x="978" y="408"/>
                  </a:lnTo>
                  <a:lnTo>
                    <a:pt x="991" y="454"/>
                  </a:lnTo>
                  <a:lnTo>
                    <a:pt x="1006" y="507"/>
                  </a:lnTo>
                  <a:lnTo>
                    <a:pt x="1021" y="566"/>
                  </a:lnTo>
                  <a:lnTo>
                    <a:pt x="1037" y="633"/>
                  </a:lnTo>
                  <a:lnTo>
                    <a:pt x="1050" y="703"/>
                  </a:lnTo>
                  <a:lnTo>
                    <a:pt x="1063" y="781"/>
                  </a:lnTo>
                  <a:lnTo>
                    <a:pt x="1075" y="867"/>
                  </a:lnTo>
                  <a:lnTo>
                    <a:pt x="1084" y="956"/>
                  </a:lnTo>
                  <a:lnTo>
                    <a:pt x="1092" y="1053"/>
                  </a:lnTo>
                  <a:lnTo>
                    <a:pt x="1099" y="1156"/>
                  </a:lnTo>
                  <a:lnTo>
                    <a:pt x="1101" y="1264"/>
                  </a:lnTo>
                  <a:lnTo>
                    <a:pt x="1101" y="1380"/>
                  </a:lnTo>
                  <a:lnTo>
                    <a:pt x="1101" y="1386"/>
                  </a:lnTo>
                  <a:lnTo>
                    <a:pt x="1101" y="1403"/>
                  </a:lnTo>
                  <a:lnTo>
                    <a:pt x="1101" y="1428"/>
                  </a:lnTo>
                  <a:lnTo>
                    <a:pt x="1103" y="1460"/>
                  </a:lnTo>
                  <a:lnTo>
                    <a:pt x="1103" y="1500"/>
                  </a:lnTo>
                  <a:lnTo>
                    <a:pt x="1103" y="1546"/>
                  </a:lnTo>
                  <a:lnTo>
                    <a:pt x="1103" y="1595"/>
                  </a:lnTo>
                  <a:lnTo>
                    <a:pt x="1105" y="1648"/>
                  </a:lnTo>
                  <a:lnTo>
                    <a:pt x="1105" y="1702"/>
                  </a:lnTo>
                  <a:lnTo>
                    <a:pt x="1109" y="1755"/>
                  </a:lnTo>
                  <a:lnTo>
                    <a:pt x="1111" y="1808"/>
                  </a:lnTo>
                  <a:lnTo>
                    <a:pt x="1113" y="1857"/>
                  </a:lnTo>
                  <a:lnTo>
                    <a:pt x="1115" y="1903"/>
                  </a:lnTo>
                  <a:lnTo>
                    <a:pt x="1118" y="1945"/>
                  </a:lnTo>
                  <a:lnTo>
                    <a:pt x="1122" y="1981"/>
                  </a:lnTo>
                  <a:lnTo>
                    <a:pt x="1128" y="2008"/>
                  </a:lnTo>
                  <a:lnTo>
                    <a:pt x="1128" y="2010"/>
                  </a:lnTo>
                  <a:lnTo>
                    <a:pt x="1128" y="2013"/>
                  </a:lnTo>
                  <a:lnTo>
                    <a:pt x="1128" y="2021"/>
                  </a:lnTo>
                  <a:lnTo>
                    <a:pt x="1124" y="2027"/>
                  </a:lnTo>
                  <a:lnTo>
                    <a:pt x="1120" y="2031"/>
                  </a:lnTo>
                  <a:lnTo>
                    <a:pt x="1116" y="2034"/>
                  </a:lnTo>
                  <a:lnTo>
                    <a:pt x="1113" y="2036"/>
                  </a:lnTo>
                  <a:lnTo>
                    <a:pt x="1105" y="2038"/>
                  </a:lnTo>
                  <a:lnTo>
                    <a:pt x="1097" y="2040"/>
                  </a:lnTo>
                  <a:lnTo>
                    <a:pt x="1088" y="2042"/>
                  </a:lnTo>
                  <a:lnTo>
                    <a:pt x="1076" y="2040"/>
                  </a:lnTo>
                  <a:lnTo>
                    <a:pt x="1063" y="2040"/>
                  </a:lnTo>
                  <a:lnTo>
                    <a:pt x="1065" y="2063"/>
                  </a:lnTo>
                  <a:lnTo>
                    <a:pt x="1067" y="2063"/>
                  </a:lnTo>
                  <a:lnTo>
                    <a:pt x="1073" y="2063"/>
                  </a:lnTo>
                  <a:lnTo>
                    <a:pt x="1078" y="2063"/>
                  </a:lnTo>
                  <a:lnTo>
                    <a:pt x="1084" y="2063"/>
                  </a:lnTo>
                  <a:lnTo>
                    <a:pt x="1092" y="2063"/>
                  </a:lnTo>
                  <a:lnTo>
                    <a:pt x="1099" y="2063"/>
                  </a:lnTo>
                  <a:lnTo>
                    <a:pt x="1107" y="2061"/>
                  </a:lnTo>
                  <a:lnTo>
                    <a:pt x="1115" y="2059"/>
                  </a:lnTo>
                  <a:lnTo>
                    <a:pt x="1122" y="2055"/>
                  </a:lnTo>
                  <a:lnTo>
                    <a:pt x="1128" y="2050"/>
                  </a:lnTo>
                  <a:lnTo>
                    <a:pt x="1135" y="2046"/>
                  </a:lnTo>
                  <a:lnTo>
                    <a:pt x="1139" y="2036"/>
                  </a:lnTo>
                  <a:lnTo>
                    <a:pt x="1143" y="2029"/>
                  </a:lnTo>
                  <a:lnTo>
                    <a:pt x="1145" y="2017"/>
                  </a:lnTo>
                  <a:lnTo>
                    <a:pt x="1145" y="2006"/>
                  </a:lnTo>
                  <a:lnTo>
                    <a:pt x="1141" y="1985"/>
                  </a:lnTo>
                  <a:lnTo>
                    <a:pt x="1141" y="1954"/>
                  </a:lnTo>
                  <a:lnTo>
                    <a:pt x="1137" y="1915"/>
                  </a:lnTo>
                  <a:lnTo>
                    <a:pt x="1137" y="1865"/>
                  </a:lnTo>
                  <a:lnTo>
                    <a:pt x="1135" y="1812"/>
                  </a:lnTo>
                  <a:lnTo>
                    <a:pt x="1134" y="1751"/>
                  </a:lnTo>
                  <a:lnTo>
                    <a:pt x="1132" y="1690"/>
                  </a:lnTo>
                  <a:lnTo>
                    <a:pt x="1130" y="1627"/>
                  </a:lnTo>
                  <a:lnTo>
                    <a:pt x="1128" y="1563"/>
                  </a:lnTo>
                  <a:lnTo>
                    <a:pt x="1126" y="1502"/>
                  </a:lnTo>
                  <a:lnTo>
                    <a:pt x="1124" y="1445"/>
                  </a:lnTo>
                  <a:lnTo>
                    <a:pt x="1124" y="1393"/>
                  </a:lnTo>
                  <a:lnTo>
                    <a:pt x="1124" y="1348"/>
                  </a:lnTo>
                  <a:lnTo>
                    <a:pt x="1122" y="1312"/>
                  </a:lnTo>
                  <a:lnTo>
                    <a:pt x="1122" y="1287"/>
                  </a:lnTo>
                  <a:lnTo>
                    <a:pt x="1122" y="1274"/>
                  </a:lnTo>
                  <a:lnTo>
                    <a:pt x="1122" y="1257"/>
                  </a:lnTo>
                  <a:lnTo>
                    <a:pt x="1120" y="1224"/>
                  </a:lnTo>
                  <a:lnTo>
                    <a:pt x="1118" y="1177"/>
                  </a:lnTo>
                  <a:lnTo>
                    <a:pt x="1116" y="1120"/>
                  </a:lnTo>
                  <a:lnTo>
                    <a:pt x="1113" y="1049"/>
                  </a:lnTo>
                  <a:lnTo>
                    <a:pt x="1107" y="975"/>
                  </a:lnTo>
                  <a:lnTo>
                    <a:pt x="1099" y="891"/>
                  </a:lnTo>
                  <a:lnTo>
                    <a:pt x="1090" y="806"/>
                  </a:lnTo>
                  <a:lnTo>
                    <a:pt x="1078" y="717"/>
                  </a:lnTo>
                  <a:lnTo>
                    <a:pt x="1063" y="627"/>
                  </a:lnTo>
                  <a:lnTo>
                    <a:pt x="1044" y="538"/>
                  </a:lnTo>
                  <a:lnTo>
                    <a:pt x="1025" y="456"/>
                  </a:lnTo>
                  <a:lnTo>
                    <a:pt x="1000" y="376"/>
                  </a:lnTo>
                  <a:lnTo>
                    <a:pt x="972" y="306"/>
                  </a:lnTo>
                  <a:lnTo>
                    <a:pt x="941" y="243"/>
                  </a:lnTo>
                  <a:lnTo>
                    <a:pt x="905" y="194"/>
                  </a:lnTo>
                  <a:lnTo>
                    <a:pt x="903" y="194"/>
                  </a:lnTo>
                  <a:lnTo>
                    <a:pt x="896" y="190"/>
                  </a:lnTo>
                  <a:lnTo>
                    <a:pt x="883" y="186"/>
                  </a:lnTo>
                  <a:lnTo>
                    <a:pt x="867" y="184"/>
                  </a:lnTo>
                  <a:lnTo>
                    <a:pt x="846" y="176"/>
                  </a:lnTo>
                  <a:lnTo>
                    <a:pt x="825" y="171"/>
                  </a:lnTo>
                  <a:lnTo>
                    <a:pt x="801" y="165"/>
                  </a:lnTo>
                  <a:lnTo>
                    <a:pt x="776" y="157"/>
                  </a:lnTo>
                  <a:lnTo>
                    <a:pt x="748" y="150"/>
                  </a:lnTo>
                  <a:lnTo>
                    <a:pt x="719" y="140"/>
                  </a:lnTo>
                  <a:lnTo>
                    <a:pt x="690" y="133"/>
                  </a:lnTo>
                  <a:lnTo>
                    <a:pt x="664" y="125"/>
                  </a:lnTo>
                  <a:lnTo>
                    <a:pt x="637" y="116"/>
                  </a:lnTo>
                  <a:lnTo>
                    <a:pt x="613" y="108"/>
                  </a:lnTo>
                  <a:lnTo>
                    <a:pt x="590" y="102"/>
                  </a:lnTo>
                  <a:lnTo>
                    <a:pt x="571" y="95"/>
                  </a:lnTo>
                  <a:lnTo>
                    <a:pt x="552" y="87"/>
                  </a:lnTo>
                  <a:lnTo>
                    <a:pt x="533" y="83"/>
                  </a:lnTo>
                  <a:lnTo>
                    <a:pt x="516" y="78"/>
                  </a:lnTo>
                  <a:lnTo>
                    <a:pt x="500" y="76"/>
                  </a:lnTo>
                  <a:lnTo>
                    <a:pt x="483" y="74"/>
                  </a:lnTo>
                  <a:lnTo>
                    <a:pt x="466" y="74"/>
                  </a:lnTo>
                  <a:lnTo>
                    <a:pt x="451" y="72"/>
                  </a:lnTo>
                  <a:lnTo>
                    <a:pt x="436" y="74"/>
                  </a:lnTo>
                  <a:lnTo>
                    <a:pt x="420" y="74"/>
                  </a:lnTo>
                  <a:lnTo>
                    <a:pt x="403" y="78"/>
                  </a:lnTo>
                  <a:lnTo>
                    <a:pt x="388" y="80"/>
                  </a:lnTo>
                  <a:lnTo>
                    <a:pt x="373" y="83"/>
                  </a:lnTo>
                  <a:lnTo>
                    <a:pt x="358" y="87"/>
                  </a:lnTo>
                  <a:lnTo>
                    <a:pt x="342" y="93"/>
                  </a:lnTo>
                  <a:lnTo>
                    <a:pt x="327" y="99"/>
                  </a:lnTo>
                  <a:lnTo>
                    <a:pt x="312" y="104"/>
                  </a:lnTo>
                  <a:lnTo>
                    <a:pt x="299" y="106"/>
                  </a:lnTo>
                  <a:lnTo>
                    <a:pt x="285" y="106"/>
                  </a:lnTo>
                  <a:lnTo>
                    <a:pt x="272" y="104"/>
                  </a:lnTo>
                  <a:lnTo>
                    <a:pt x="261" y="102"/>
                  </a:lnTo>
                  <a:lnTo>
                    <a:pt x="251" y="99"/>
                  </a:lnTo>
                  <a:lnTo>
                    <a:pt x="240" y="95"/>
                  </a:lnTo>
                  <a:lnTo>
                    <a:pt x="230" y="91"/>
                  </a:lnTo>
                  <a:lnTo>
                    <a:pt x="223" y="85"/>
                  </a:lnTo>
                  <a:lnTo>
                    <a:pt x="213" y="80"/>
                  </a:lnTo>
                  <a:lnTo>
                    <a:pt x="206" y="76"/>
                  </a:lnTo>
                  <a:lnTo>
                    <a:pt x="200" y="70"/>
                  </a:lnTo>
                  <a:lnTo>
                    <a:pt x="196" y="66"/>
                  </a:lnTo>
                  <a:lnTo>
                    <a:pt x="192" y="62"/>
                  </a:lnTo>
                  <a:lnTo>
                    <a:pt x="188" y="60"/>
                  </a:lnTo>
                  <a:lnTo>
                    <a:pt x="187" y="57"/>
                  </a:lnTo>
                  <a:lnTo>
                    <a:pt x="185" y="55"/>
                  </a:lnTo>
                  <a:lnTo>
                    <a:pt x="181" y="51"/>
                  </a:lnTo>
                  <a:lnTo>
                    <a:pt x="173" y="45"/>
                  </a:lnTo>
                  <a:lnTo>
                    <a:pt x="166" y="38"/>
                  </a:lnTo>
                  <a:lnTo>
                    <a:pt x="154" y="30"/>
                  </a:lnTo>
                  <a:lnTo>
                    <a:pt x="143" y="22"/>
                  </a:lnTo>
                  <a:lnTo>
                    <a:pt x="130" y="13"/>
                  </a:lnTo>
                  <a:lnTo>
                    <a:pt x="118" y="7"/>
                  </a:lnTo>
                  <a:lnTo>
                    <a:pt x="101" y="2"/>
                  </a:lnTo>
                  <a:lnTo>
                    <a:pt x="86" y="0"/>
                  </a:lnTo>
                  <a:lnTo>
                    <a:pt x="71" y="0"/>
                  </a:lnTo>
                  <a:lnTo>
                    <a:pt x="55" y="2"/>
                  </a:lnTo>
                  <a:lnTo>
                    <a:pt x="40" y="9"/>
                  </a:lnTo>
                  <a:lnTo>
                    <a:pt x="27" y="21"/>
                  </a:lnTo>
                  <a:lnTo>
                    <a:pt x="12" y="36"/>
                  </a:lnTo>
                  <a:lnTo>
                    <a:pt x="0" y="59"/>
                  </a:lnTo>
                  <a:lnTo>
                    <a:pt x="2" y="60"/>
                  </a:lnTo>
                  <a:lnTo>
                    <a:pt x="8" y="59"/>
                  </a:lnTo>
                  <a:lnTo>
                    <a:pt x="12" y="57"/>
                  </a:lnTo>
                  <a:lnTo>
                    <a:pt x="15" y="57"/>
                  </a:lnTo>
                  <a:lnTo>
                    <a:pt x="1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2" name="Freeform 128"/>
            <p:cNvSpPr>
              <a:spLocks/>
            </p:cNvSpPr>
            <p:nvPr/>
          </p:nvSpPr>
          <p:spPr bwMode="auto">
            <a:xfrm>
              <a:off x="6003923" y="5186368"/>
              <a:ext cx="49213" cy="444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2" y="15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30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1" y="48"/>
                </a:cxn>
                <a:cxn ang="0">
                  <a:pos x="17" y="55"/>
                </a:cxn>
                <a:cxn ang="0">
                  <a:pos x="19" y="55"/>
                </a:cxn>
                <a:cxn ang="0">
                  <a:pos x="25" y="55"/>
                </a:cxn>
                <a:cxn ang="0">
                  <a:pos x="28" y="53"/>
                </a:cxn>
                <a:cxn ang="0">
                  <a:pos x="32" y="53"/>
                </a:cxn>
                <a:cxn ang="0">
                  <a:pos x="36" y="53"/>
                </a:cxn>
                <a:cxn ang="0">
                  <a:pos x="40" y="53"/>
                </a:cxn>
                <a:cxn ang="0">
                  <a:pos x="44" y="51"/>
                </a:cxn>
                <a:cxn ang="0">
                  <a:pos x="47" y="49"/>
                </a:cxn>
                <a:cxn ang="0">
                  <a:pos x="51" y="49"/>
                </a:cxn>
                <a:cxn ang="0">
                  <a:pos x="55" y="48"/>
                </a:cxn>
                <a:cxn ang="0">
                  <a:pos x="61" y="44"/>
                </a:cxn>
                <a:cxn ang="0">
                  <a:pos x="63" y="40"/>
                </a:cxn>
                <a:cxn ang="0">
                  <a:pos x="61" y="34"/>
                </a:cxn>
                <a:cxn ang="0">
                  <a:pos x="57" y="29"/>
                </a:cxn>
                <a:cxn ang="0">
                  <a:pos x="51" y="21"/>
                </a:cxn>
                <a:cxn ang="0">
                  <a:pos x="47" y="13"/>
                </a:cxn>
                <a:cxn ang="0">
                  <a:pos x="40" y="6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19" y="0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63" h="55">
                  <a:moveTo>
                    <a:pt x="11" y="6"/>
                  </a:moveTo>
                  <a:lnTo>
                    <a:pt x="11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1" y="48"/>
                  </a:lnTo>
                  <a:lnTo>
                    <a:pt x="17" y="55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32" y="53"/>
                  </a:lnTo>
                  <a:lnTo>
                    <a:pt x="36" y="53"/>
                  </a:lnTo>
                  <a:lnTo>
                    <a:pt x="40" y="53"/>
                  </a:lnTo>
                  <a:lnTo>
                    <a:pt x="44" y="51"/>
                  </a:lnTo>
                  <a:lnTo>
                    <a:pt x="47" y="49"/>
                  </a:lnTo>
                  <a:lnTo>
                    <a:pt x="51" y="49"/>
                  </a:lnTo>
                  <a:lnTo>
                    <a:pt x="55" y="48"/>
                  </a:lnTo>
                  <a:lnTo>
                    <a:pt x="61" y="44"/>
                  </a:lnTo>
                  <a:lnTo>
                    <a:pt x="63" y="40"/>
                  </a:lnTo>
                  <a:lnTo>
                    <a:pt x="61" y="34"/>
                  </a:lnTo>
                  <a:lnTo>
                    <a:pt x="57" y="29"/>
                  </a:lnTo>
                  <a:lnTo>
                    <a:pt x="51" y="21"/>
                  </a:lnTo>
                  <a:lnTo>
                    <a:pt x="47" y="13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3" name="Freeform 129"/>
            <p:cNvSpPr>
              <a:spLocks/>
            </p:cNvSpPr>
            <p:nvPr/>
          </p:nvSpPr>
          <p:spPr bwMode="auto">
            <a:xfrm>
              <a:off x="6010273" y="5194305"/>
              <a:ext cx="34925" cy="30163"/>
            </a:xfrm>
            <a:custGeom>
              <a:avLst/>
              <a:gdLst/>
              <a:ahLst/>
              <a:cxnLst>
                <a:cxn ang="0">
                  <a:pos x="15" y="38"/>
                </a:cxn>
                <a:cxn ang="0">
                  <a:pos x="13" y="36"/>
                </a:cxn>
                <a:cxn ang="0">
                  <a:pos x="9" y="32"/>
                </a:cxn>
                <a:cxn ang="0">
                  <a:pos x="7" y="28"/>
                </a:cxn>
                <a:cxn ang="0">
                  <a:pos x="3" y="22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6" y="3"/>
                </a:cxn>
                <a:cxn ang="0">
                  <a:pos x="32" y="9"/>
                </a:cxn>
                <a:cxn ang="0">
                  <a:pos x="34" y="11"/>
                </a:cxn>
                <a:cxn ang="0">
                  <a:pos x="38" y="17"/>
                </a:cxn>
                <a:cxn ang="0">
                  <a:pos x="39" y="22"/>
                </a:cxn>
                <a:cxn ang="0">
                  <a:pos x="43" y="28"/>
                </a:cxn>
                <a:cxn ang="0">
                  <a:pos x="41" y="28"/>
                </a:cxn>
                <a:cxn ang="0">
                  <a:pos x="39" y="30"/>
                </a:cxn>
                <a:cxn ang="0">
                  <a:pos x="36" y="32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7" y="38"/>
                </a:cxn>
                <a:cxn ang="0">
                  <a:pos x="15" y="38"/>
                </a:cxn>
                <a:cxn ang="0">
                  <a:pos x="15" y="38"/>
                </a:cxn>
              </a:cxnLst>
              <a:rect l="0" t="0" r="r" b="b"/>
              <a:pathLst>
                <a:path w="43" h="38">
                  <a:moveTo>
                    <a:pt x="15" y="38"/>
                  </a:moveTo>
                  <a:lnTo>
                    <a:pt x="13" y="36"/>
                  </a:lnTo>
                  <a:lnTo>
                    <a:pt x="9" y="32"/>
                  </a:lnTo>
                  <a:lnTo>
                    <a:pt x="7" y="28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6" y="3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8" y="17"/>
                  </a:lnTo>
                  <a:lnTo>
                    <a:pt x="39" y="22"/>
                  </a:lnTo>
                  <a:lnTo>
                    <a:pt x="43" y="28"/>
                  </a:lnTo>
                  <a:lnTo>
                    <a:pt x="41" y="28"/>
                  </a:lnTo>
                  <a:lnTo>
                    <a:pt x="39" y="30"/>
                  </a:lnTo>
                  <a:lnTo>
                    <a:pt x="36" y="32"/>
                  </a:lnTo>
                  <a:lnTo>
                    <a:pt x="30" y="36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E0CB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4" name="Freeform 130"/>
            <p:cNvSpPr>
              <a:spLocks/>
            </p:cNvSpPr>
            <p:nvPr/>
          </p:nvSpPr>
          <p:spPr bwMode="auto">
            <a:xfrm>
              <a:off x="5911848" y="5173668"/>
              <a:ext cx="42863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8" y="6"/>
                </a:cxn>
                <a:cxn ang="0">
                  <a:pos x="4" y="7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0"/>
                </a:cxn>
                <a:cxn ang="0">
                  <a:pos x="6" y="49"/>
                </a:cxn>
                <a:cxn ang="0">
                  <a:pos x="8" y="49"/>
                </a:cxn>
                <a:cxn ang="0">
                  <a:pos x="11" y="51"/>
                </a:cxn>
                <a:cxn ang="0">
                  <a:pos x="15" y="51"/>
                </a:cxn>
                <a:cxn ang="0">
                  <a:pos x="19" y="53"/>
                </a:cxn>
                <a:cxn ang="0">
                  <a:pos x="23" y="55"/>
                </a:cxn>
                <a:cxn ang="0">
                  <a:pos x="28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0" y="57"/>
                </a:cxn>
                <a:cxn ang="0">
                  <a:pos x="44" y="57"/>
                </a:cxn>
                <a:cxn ang="0">
                  <a:pos x="49" y="57"/>
                </a:cxn>
                <a:cxn ang="0">
                  <a:pos x="53" y="53"/>
                </a:cxn>
                <a:cxn ang="0">
                  <a:pos x="53" y="49"/>
                </a:cxn>
                <a:cxn ang="0">
                  <a:pos x="53" y="47"/>
                </a:cxn>
                <a:cxn ang="0">
                  <a:pos x="53" y="44"/>
                </a:cxn>
                <a:cxn ang="0">
                  <a:pos x="53" y="40"/>
                </a:cxn>
                <a:cxn ang="0">
                  <a:pos x="53" y="36"/>
                </a:cxn>
                <a:cxn ang="0">
                  <a:pos x="51" y="30"/>
                </a:cxn>
                <a:cxn ang="0">
                  <a:pos x="51" y="26"/>
                </a:cxn>
                <a:cxn ang="0">
                  <a:pos x="49" y="23"/>
                </a:cxn>
                <a:cxn ang="0">
                  <a:pos x="47" y="19"/>
                </a:cxn>
                <a:cxn ang="0">
                  <a:pos x="46" y="13"/>
                </a:cxn>
                <a:cxn ang="0">
                  <a:pos x="44" y="9"/>
                </a:cxn>
                <a:cxn ang="0">
                  <a:pos x="42" y="7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3" h="57">
                  <a:moveTo>
                    <a:pt x="21" y="0"/>
                  </a:moveTo>
                  <a:lnTo>
                    <a:pt x="19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8" y="6"/>
                  </a:lnTo>
                  <a:lnTo>
                    <a:pt x="4" y="7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4" y="40"/>
                  </a:lnTo>
                  <a:lnTo>
                    <a:pt x="6" y="49"/>
                  </a:lnTo>
                  <a:lnTo>
                    <a:pt x="8" y="49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9" y="53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0" y="57"/>
                  </a:lnTo>
                  <a:lnTo>
                    <a:pt x="44" y="57"/>
                  </a:lnTo>
                  <a:lnTo>
                    <a:pt x="49" y="57"/>
                  </a:lnTo>
                  <a:lnTo>
                    <a:pt x="53" y="53"/>
                  </a:lnTo>
                  <a:lnTo>
                    <a:pt x="53" y="49"/>
                  </a:lnTo>
                  <a:lnTo>
                    <a:pt x="53" y="47"/>
                  </a:lnTo>
                  <a:lnTo>
                    <a:pt x="53" y="44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1" y="30"/>
                  </a:lnTo>
                  <a:lnTo>
                    <a:pt x="51" y="26"/>
                  </a:lnTo>
                  <a:lnTo>
                    <a:pt x="49" y="23"/>
                  </a:lnTo>
                  <a:lnTo>
                    <a:pt x="47" y="19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2" y="7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5" name="Freeform 131"/>
            <p:cNvSpPr>
              <a:spLocks/>
            </p:cNvSpPr>
            <p:nvPr/>
          </p:nvSpPr>
          <p:spPr bwMode="auto">
            <a:xfrm>
              <a:off x="5921373" y="5176843"/>
              <a:ext cx="25400" cy="36513"/>
            </a:xfrm>
            <a:custGeom>
              <a:avLst/>
              <a:gdLst/>
              <a:ahLst/>
              <a:cxnLst>
                <a:cxn ang="0">
                  <a:pos x="4" y="41"/>
                </a:cxn>
                <a:cxn ang="0">
                  <a:pos x="2" y="40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6" y="2"/>
                </a:cxn>
                <a:cxn ang="0">
                  <a:pos x="17" y="2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7" y="11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31" y="22"/>
                </a:cxn>
                <a:cxn ang="0">
                  <a:pos x="31" y="28"/>
                </a:cxn>
                <a:cxn ang="0">
                  <a:pos x="31" y="36"/>
                </a:cxn>
                <a:cxn ang="0">
                  <a:pos x="33" y="43"/>
                </a:cxn>
                <a:cxn ang="0">
                  <a:pos x="31" y="43"/>
                </a:cxn>
                <a:cxn ang="0">
                  <a:pos x="27" y="43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4" y="43"/>
                </a:cxn>
                <a:cxn ang="0">
                  <a:pos x="8" y="43"/>
                </a:cxn>
                <a:cxn ang="0">
                  <a:pos x="4" y="43"/>
                </a:cxn>
                <a:cxn ang="0">
                  <a:pos x="4" y="41"/>
                </a:cxn>
                <a:cxn ang="0">
                  <a:pos x="4" y="41"/>
                </a:cxn>
              </a:cxnLst>
              <a:rect l="0" t="0" r="r" b="b"/>
              <a:pathLst>
                <a:path w="33" h="45">
                  <a:moveTo>
                    <a:pt x="4" y="41"/>
                  </a:moveTo>
                  <a:lnTo>
                    <a:pt x="2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4" y="5"/>
                  </a:lnTo>
                  <a:lnTo>
                    <a:pt x="4" y="3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31" y="22"/>
                  </a:lnTo>
                  <a:lnTo>
                    <a:pt x="31" y="28"/>
                  </a:lnTo>
                  <a:lnTo>
                    <a:pt x="31" y="36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27" y="43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4" y="43"/>
                  </a:lnTo>
                  <a:lnTo>
                    <a:pt x="8" y="43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6" name="Freeform 132"/>
            <p:cNvSpPr>
              <a:spLocks/>
            </p:cNvSpPr>
            <p:nvPr/>
          </p:nvSpPr>
          <p:spPr bwMode="auto">
            <a:xfrm>
              <a:off x="5905498" y="5208593"/>
              <a:ext cx="17463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55"/>
                </a:cxn>
                <a:cxn ang="0">
                  <a:pos x="14" y="55"/>
                </a:cxn>
                <a:cxn ang="0">
                  <a:pos x="21" y="3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1" h="55">
                  <a:moveTo>
                    <a:pt x="14" y="0"/>
                  </a:moveTo>
                  <a:lnTo>
                    <a:pt x="0" y="55"/>
                  </a:lnTo>
                  <a:lnTo>
                    <a:pt x="14" y="55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7" name="Freeform 133"/>
            <p:cNvSpPr>
              <a:spLocks/>
            </p:cNvSpPr>
            <p:nvPr/>
          </p:nvSpPr>
          <p:spPr bwMode="auto">
            <a:xfrm>
              <a:off x="5922961" y="5213355"/>
              <a:ext cx="7938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5"/>
                </a:cxn>
                <a:cxn ang="0">
                  <a:pos x="12" y="55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55">
                  <a:moveTo>
                    <a:pt x="2" y="0"/>
                  </a:moveTo>
                  <a:lnTo>
                    <a:pt x="0" y="55"/>
                  </a:lnTo>
                  <a:lnTo>
                    <a:pt x="12" y="55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8" name="Freeform 134"/>
            <p:cNvSpPr>
              <a:spLocks/>
            </p:cNvSpPr>
            <p:nvPr/>
          </p:nvSpPr>
          <p:spPr bwMode="auto">
            <a:xfrm>
              <a:off x="6000748" y="5224468"/>
              <a:ext cx="19050" cy="349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41"/>
                </a:cxn>
                <a:cxn ang="0">
                  <a:pos x="12" y="43"/>
                </a:cxn>
                <a:cxn ang="0">
                  <a:pos x="25" y="3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5" h="43">
                  <a:moveTo>
                    <a:pt x="15" y="0"/>
                  </a:moveTo>
                  <a:lnTo>
                    <a:pt x="0" y="41"/>
                  </a:lnTo>
                  <a:lnTo>
                    <a:pt x="12" y="43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9" name="Freeform 135"/>
            <p:cNvSpPr>
              <a:spLocks/>
            </p:cNvSpPr>
            <p:nvPr/>
          </p:nvSpPr>
          <p:spPr bwMode="auto">
            <a:xfrm>
              <a:off x="6046786" y="5218118"/>
              <a:ext cx="17463" cy="36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46"/>
                </a:cxn>
                <a:cxn ang="0">
                  <a:pos x="23" y="4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3" h="46">
                  <a:moveTo>
                    <a:pt x="0" y="2"/>
                  </a:moveTo>
                  <a:lnTo>
                    <a:pt x="13" y="46"/>
                  </a:lnTo>
                  <a:lnTo>
                    <a:pt x="23" y="4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0" name="Freeform 136"/>
            <p:cNvSpPr>
              <a:spLocks/>
            </p:cNvSpPr>
            <p:nvPr/>
          </p:nvSpPr>
          <p:spPr bwMode="auto">
            <a:xfrm>
              <a:off x="6038848" y="5224468"/>
              <a:ext cx="6350" cy="42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5"/>
                </a:cxn>
                <a:cxn ang="0">
                  <a:pos x="7" y="5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55">
                  <a:moveTo>
                    <a:pt x="0" y="0"/>
                  </a:moveTo>
                  <a:lnTo>
                    <a:pt x="0" y="55"/>
                  </a:lnTo>
                  <a:lnTo>
                    <a:pt x="7" y="5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1" name="Freeform 137"/>
            <p:cNvSpPr>
              <a:spLocks/>
            </p:cNvSpPr>
            <p:nvPr/>
          </p:nvSpPr>
          <p:spPr bwMode="auto">
            <a:xfrm>
              <a:off x="5948361" y="5216530"/>
              <a:ext cx="14288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2"/>
                </a:cxn>
                <a:cxn ang="0">
                  <a:pos x="19" y="42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9" y="42"/>
                  </a:lnTo>
                  <a:lnTo>
                    <a:pt x="19" y="4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2" name="Freeform 138"/>
            <p:cNvSpPr>
              <a:spLocks/>
            </p:cNvSpPr>
            <p:nvPr/>
          </p:nvSpPr>
          <p:spPr bwMode="auto">
            <a:xfrm>
              <a:off x="5942011" y="5051430"/>
              <a:ext cx="76200" cy="149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5"/>
                </a:cxn>
                <a:cxn ang="0">
                  <a:pos x="6" y="17"/>
                </a:cxn>
                <a:cxn ang="0">
                  <a:pos x="11" y="23"/>
                </a:cxn>
                <a:cxn ang="0">
                  <a:pos x="15" y="26"/>
                </a:cxn>
                <a:cxn ang="0">
                  <a:pos x="23" y="34"/>
                </a:cxn>
                <a:cxn ang="0">
                  <a:pos x="28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53" y="78"/>
                </a:cxn>
                <a:cxn ang="0">
                  <a:pos x="59" y="91"/>
                </a:cxn>
                <a:cxn ang="0">
                  <a:pos x="68" y="108"/>
                </a:cxn>
                <a:cxn ang="0">
                  <a:pos x="74" y="123"/>
                </a:cxn>
                <a:cxn ang="0">
                  <a:pos x="80" y="144"/>
                </a:cxn>
                <a:cxn ang="0">
                  <a:pos x="84" y="163"/>
                </a:cxn>
                <a:cxn ang="0">
                  <a:pos x="89" y="186"/>
                </a:cxn>
                <a:cxn ang="0">
                  <a:pos x="97" y="179"/>
                </a:cxn>
                <a:cxn ang="0">
                  <a:pos x="97" y="177"/>
                </a:cxn>
                <a:cxn ang="0">
                  <a:pos x="95" y="173"/>
                </a:cxn>
                <a:cxn ang="0">
                  <a:pos x="95" y="167"/>
                </a:cxn>
                <a:cxn ang="0">
                  <a:pos x="93" y="158"/>
                </a:cxn>
                <a:cxn ang="0">
                  <a:pos x="89" y="148"/>
                </a:cxn>
                <a:cxn ang="0">
                  <a:pos x="87" y="137"/>
                </a:cxn>
                <a:cxn ang="0">
                  <a:pos x="84" y="123"/>
                </a:cxn>
                <a:cxn ang="0">
                  <a:pos x="80" y="112"/>
                </a:cxn>
                <a:cxn ang="0">
                  <a:pos x="74" y="97"/>
                </a:cxn>
                <a:cxn ang="0">
                  <a:pos x="66" y="82"/>
                </a:cxn>
                <a:cxn ang="0">
                  <a:pos x="59" y="66"/>
                </a:cxn>
                <a:cxn ang="0">
                  <a:pos x="51" y="53"/>
                </a:cxn>
                <a:cxn ang="0">
                  <a:pos x="40" y="38"/>
                </a:cxn>
                <a:cxn ang="0">
                  <a:pos x="30" y="24"/>
                </a:cxn>
                <a:cxn ang="0">
                  <a:pos x="17" y="11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97" h="186">
                  <a:moveTo>
                    <a:pt x="0" y="13"/>
                  </a:moveTo>
                  <a:lnTo>
                    <a:pt x="2" y="15"/>
                  </a:lnTo>
                  <a:lnTo>
                    <a:pt x="6" y="17"/>
                  </a:lnTo>
                  <a:lnTo>
                    <a:pt x="11" y="23"/>
                  </a:lnTo>
                  <a:lnTo>
                    <a:pt x="15" y="26"/>
                  </a:lnTo>
                  <a:lnTo>
                    <a:pt x="23" y="34"/>
                  </a:lnTo>
                  <a:lnTo>
                    <a:pt x="28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53" y="78"/>
                  </a:lnTo>
                  <a:lnTo>
                    <a:pt x="59" y="91"/>
                  </a:lnTo>
                  <a:lnTo>
                    <a:pt x="68" y="108"/>
                  </a:lnTo>
                  <a:lnTo>
                    <a:pt x="74" y="123"/>
                  </a:lnTo>
                  <a:lnTo>
                    <a:pt x="80" y="144"/>
                  </a:lnTo>
                  <a:lnTo>
                    <a:pt x="84" y="163"/>
                  </a:lnTo>
                  <a:lnTo>
                    <a:pt x="89" y="186"/>
                  </a:lnTo>
                  <a:lnTo>
                    <a:pt x="97" y="179"/>
                  </a:lnTo>
                  <a:lnTo>
                    <a:pt x="97" y="177"/>
                  </a:lnTo>
                  <a:lnTo>
                    <a:pt x="95" y="173"/>
                  </a:lnTo>
                  <a:lnTo>
                    <a:pt x="95" y="167"/>
                  </a:lnTo>
                  <a:lnTo>
                    <a:pt x="93" y="158"/>
                  </a:lnTo>
                  <a:lnTo>
                    <a:pt x="89" y="148"/>
                  </a:lnTo>
                  <a:lnTo>
                    <a:pt x="87" y="137"/>
                  </a:lnTo>
                  <a:lnTo>
                    <a:pt x="84" y="123"/>
                  </a:lnTo>
                  <a:lnTo>
                    <a:pt x="80" y="112"/>
                  </a:lnTo>
                  <a:lnTo>
                    <a:pt x="74" y="97"/>
                  </a:lnTo>
                  <a:lnTo>
                    <a:pt x="66" y="82"/>
                  </a:lnTo>
                  <a:lnTo>
                    <a:pt x="59" y="66"/>
                  </a:lnTo>
                  <a:lnTo>
                    <a:pt x="51" y="53"/>
                  </a:lnTo>
                  <a:lnTo>
                    <a:pt x="40" y="38"/>
                  </a:lnTo>
                  <a:lnTo>
                    <a:pt x="30" y="24"/>
                  </a:lnTo>
                  <a:lnTo>
                    <a:pt x="17" y="11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3" name="Freeform 139"/>
            <p:cNvSpPr>
              <a:spLocks/>
            </p:cNvSpPr>
            <p:nvPr/>
          </p:nvSpPr>
          <p:spPr bwMode="auto">
            <a:xfrm>
              <a:off x="4497386" y="5105405"/>
              <a:ext cx="101600" cy="266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15" y="21"/>
                </a:cxn>
                <a:cxn ang="0">
                  <a:pos x="21" y="31"/>
                </a:cxn>
                <a:cxn ang="0">
                  <a:pos x="29" y="44"/>
                </a:cxn>
                <a:cxn ang="0">
                  <a:pos x="38" y="59"/>
                </a:cxn>
                <a:cxn ang="0">
                  <a:pos x="50" y="78"/>
                </a:cxn>
                <a:cxn ang="0">
                  <a:pos x="59" y="97"/>
                </a:cxn>
                <a:cxn ang="0">
                  <a:pos x="69" y="120"/>
                </a:cxn>
                <a:cxn ang="0">
                  <a:pos x="78" y="149"/>
                </a:cxn>
                <a:cxn ang="0">
                  <a:pos x="88" y="179"/>
                </a:cxn>
                <a:cxn ang="0">
                  <a:pos x="97" y="211"/>
                </a:cxn>
                <a:cxn ang="0">
                  <a:pos x="105" y="249"/>
                </a:cxn>
                <a:cxn ang="0">
                  <a:pos x="110" y="291"/>
                </a:cxn>
                <a:cxn ang="0">
                  <a:pos x="118" y="337"/>
                </a:cxn>
                <a:cxn ang="0">
                  <a:pos x="128" y="335"/>
                </a:cxn>
                <a:cxn ang="0">
                  <a:pos x="128" y="333"/>
                </a:cxn>
                <a:cxn ang="0">
                  <a:pos x="128" y="325"/>
                </a:cxn>
                <a:cxn ang="0">
                  <a:pos x="126" y="314"/>
                </a:cxn>
                <a:cxn ang="0">
                  <a:pos x="126" y="303"/>
                </a:cxn>
                <a:cxn ang="0">
                  <a:pos x="124" y="286"/>
                </a:cxn>
                <a:cxn ang="0">
                  <a:pos x="122" y="265"/>
                </a:cxn>
                <a:cxn ang="0">
                  <a:pos x="116" y="244"/>
                </a:cxn>
                <a:cxn ang="0">
                  <a:pos x="112" y="221"/>
                </a:cxn>
                <a:cxn ang="0">
                  <a:pos x="105" y="194"/>
                </a:cxn>
                <a:cxn ang="0">
                  <a:pos x="97" y="168"/>
                </a:cxn>
                <a:cxn ang="0">
                  <a:pos x="88" y="139"/>
                </a:cxn>
                <a:cxn ang="0">
                  <a:pos x="76" y="113"/>
                </a:cxn>
                <a:cxn ang="0">
                  <a:pos x="63" y="84"/>
                </a:cxn>
                <a:cxn ang="0">
                  <a:pos x="48" y="55"/>
                </a:cxn>
                <a:cxn ang="0">
                  <a:pos x="31" y="27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8" h="337">
                  <a:moveTo>
                    <a:pt x="0" y="6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5" y="21"/>
                  </a:lnTo>
                  <a:lnTo>
                    <a:pt x="21" y="31"/>
                  </a:lnTo>
                  <a:lnTo>
                    <a:pt x="29" y="44"/>
                  </a:lnTo>
                  <a:lnTo>
                    <a:pt x="38" y="59"/>
                  </a:lnTo>
                  <a:lnTo>
                    <a:pt x="50" y="78"/>
                  </a:lnTo>
                  <a:lnTo>
                    <a:pt x="59" y="97"/>
                  </a:lnTo>
                  <a:lnTo>
                    <a:pt x="69" y="120"/>
                  </a:lnTo>
                  <a:lnTo>
                    <a:pt x="78" y="149"/>
                  </a:lnTo>
                  <a:lnTo>
                    <a:pt x="88" y="179"/>
                  </a:lnTo>
                  <a:lnTo>
                    <a:pt x="97" y="211"/>
                  </a:lnTo>
                  <a:lnTo>
                    <a:pt x="105" y="249"/>
                  </a:lnTo>
                  <a:lnTo>
                    <a:pt x="110" y="291"/>
                  </a:lnTo>
                  <a:lnTo>
                    <a:pt x="118" y="337"/>
                  </a:lnTo>
                  <a:lnTo>
                    <a:pt x="128" y="335"/>
                  </a:lnTo>
                  <a:lnTo>
                    <a:pt x="128" y="333"/>
                  </a:lnTo>
                  <a:lnTo>
                    <a:pt x="128" y="325"/>
                  </a:lnTo>
                  <a:lnTo>
                    <a:pt x="126" y="314"/>
                  </a:lnTo>
                  <a:lnTo>
                    <a:pt x="126" y="303"/>
                  </a:lnTo>
                  <a:lnTo>
                    <a:pt x="124" y="286"/>
                  </a:lnTo>
                  <a:lnTo>
                    <a:pt x="122" y="265"/>
                  </a:lnTo>
                  <a:lnTo>
                    <a:pt x="116" y="244"/>
                  </a:lnTo>
                  <a:lnTo>
                    <a:pt x="112" y="221"/>
                  </a:lnTo>
                  <a:lnTo>
                    <a:pt x="105" y="194"/>
                  </a:lnTo>
                  <a:lnTo>
                    <a:pt x="97" y="168"/>
                  </a:lnTo>
                  <a:lnTo>
                    <a:pt x="88" y="139"/>
                  </a:lnTo>
                  <a:lnTo>
                    <a:pt x="76" y="113"/>
                  </a:lnTo>
                  <a:lnTo>
                    <a:pt x="63" y="84"/>
                  </a:lnTo>
                  <a:lnTo>
                    <a:pt x="48" y="55"/>
                  </a:lnTo>
                  <a:lnTo>
                    <a:pt x="31" y="27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4" name="Freeform 140"/>
            <p:cNvSpPr>
              <a:spLocks/>
            </p:cNvSpPr>
            <p:nvPr/>
          </p:nvSpPr>
          <p:spPr bwMode="auto">
            <a:xfrm>
              <a:off x="4392611" y="5341943"/>
              <a:ext cx="1504950" cy="344488"/>
            </a:xfrm>
            <a:custGeom>
              <a:avLst/>
              <a:gdLst/>
              <a:ahLst/>
              <a:cxnLst>
                <a:cxn ang="0">
                  <a:pos x="36" y="179"/>
                </a:cxn>
                <a:cxn ang="0">
                  <a:pos x="124" y="139"/>
                </a:cxn>
                <a:cxn ang="0">
                  <a:pos x="131" y="0"/>
                </a:cxn>
                <a:cxn ang="0">
                  <a:pos x="240" y="114"/>
                </a:cxn>
                <a:cxn ang="0">
                  <a:pos x="234" y="253"/>
                </a:cxn>
                <a:cxn ang="0">
                  <a:pos x="318" y="222"/>
                </a:cxn>
                <a:cxn ang="0">
                  <a:pos x="340" y="65"/>
                </a:cxn>
                <a:cxn ang="0">
                  <a:pos x="396" y="228"/>
                </a:cxn>
                <a:cxn ang="0">
                  <a:pos x="550" y="314"/>
                </a:cxn>
                <a:cxn ang="0">
                  <a:pos x="529" y="194"/>
                </a:cxn>
                <a:cxn ang="0">
                  <a:pos x="628" y="120"/>
                </a:cxn>
                <a:cxn ang="0">
                  <a:pos x="645" y="300"/>
                </a:cxn>
                <a:cxn ang="0">
                  <a:pos x="821" y="340"/>
                </a:cxn>
                <a:cxn ang="0">
                  <a:pos x="894" y="327"/>
                </a:cxn>
                <a:cxn ang="0">
                  <a:pos x="875" y="184"/>
                </a:cxn>
                <a:cxn ang="0">
                  <a:pos x="996" y="177"/>
                </a:cxn>
                <a:cxn ang="0">
                  <a:pos x="989" y="283"/>
                </a:cxn>
                <a:cxn ang="0">
                  <a:pos x="1111" y="357"/>
                </a:cxn>
                <a:cxn ang="0">
                  <a:pos x="1202" y="407"/>
                </a:cxn>
                <a:cxn ang="0">
                  <a:pos x="1310" y="243"/>
                </a:cxn>
                <a:cxn ang="0">
                  <a:pos x="1297" y="133"/>
                </a:cxn>
                <a:cxn ang="0">
                  <a:pos x="1394" y="230"/>
                </a:cxn>
                <a:cxn ang="0">
                  <a:pos x="1419" y="369"/>
                </a:cxn>
                <a:cxn ang="0">
                  <a:pos x="1599" y="317"/>
                </a:cxn>
                <a:cxn ang="0">
                  <a:pos x="1616" y="85"/>
                </a:cxn>
                <a:cxn ang="0">
                  <a:pos x="1679" y="114"/>
                </a:cxn>
                <a:cxn ang="0">
                  <a:pos x="1740" y="298"/>
                </a:cxn>
                <a:cxn ang="0">
                  <a:pos x="1894" y="411"/>
                </a:cxn>
                <a:cxn ang="0">
                  <a:pos x="1839" y="335"/>
                </a:cxn>
                <a:cxn ang="0">
                  <a:pos x="1683" y="276"/>
                </a:cxn>
                <a:cxn ang="0">
                  <a:pos x="1654" y="95"/>
                </a:cxn>
                <a:cxn ang="0">
                  <a:pos x="1599" y="162"/>
                </a:cxn>
                <a:cxn ang="0">
                  <a:pos x="1592" y="359"/>
                </a:cxn>
                <a:cxn ang="0">
                  <a:pos x="1386" y="352"/>
                </a:cxn>
                <a:cxn ang="0">
                  <a:pos x="1377" y="135"/>
                </a:cxn>
                <a:cxn ang="0">
                  <a:pos x="1310" y="207"/>
                </a:cxn>
                <a:cxn ang="0">
                  <a:pos x="1297" y="355"/>
                </a:cxn>
                <a:cxn ang="0">
                  <a:pos x="1169" y="414"/>
                </a:cxn>
                <a:cxn ang="0">
                  <a:pos x="1036" y="336"/>
                </a:cxn>
                <a:cxn ang="0">
                  <a:pos x="979" y="238"/>
                </a:cxn>
                <a:cxn ang="0">
                  <a:pos x="945" y="127"/>
                </a:cxn>
                <a:cxn ang="0">
                  <a:pos x="896" y="243"/>
                </a:cxn>
                <a:cxn ang="0">
                  <a:pos x="879" y="344"/>
                </a:cxn>
                <a:cxn ang="0">
                  <a:pos x="797" y="365"/>
                </a:cxn>
                <a:cxn ang="0">
                  <a:pos x="628" y="295"/>
                </a:cxn>
                <a:cxn ang="0">
                  <a:pos x="631" y="165"/>
                </a:cxn>
                <a:cxn ang="0">
                  <a:pos x="548" y="120"/>
                </a:cxn>
                <a:cxn ang="0">
                  <a:pos x="569" y="234"/>
                </a:cxn>
                <a:cxn ang="0">
                  <a:pos x="521" y="331"/>
                </a:cxn>
                <a:cxn ang="0">
                  <a:pos x="407" y="295"/>
                </a:cxn>
                <a:cxn ang="0">
                  <a:pos x="396" y="163"/>
                </a:cxn>
                <a:cxn ang="0">
                  <a:pos x="314" y="82"/>
                </a:cxn>
                <a:cxn ang="0">
                  <a:pos x="327" y="224"/>
                </a:cxn>
                <a:cxn ang="0">
                  <a:pos x="255" y="281"/>
                </a:cxn>
                <a:cxn ang="0">
                  <a:pos x="192" y="165"/>
                </a:cxn>
                <a:cxn ang="0">
                  <a:pos x="226" y="97"/>
                </a:cxn>
                <a:cxn ang="0">
                  <a:pos x="118" y="11"/>
                </a:cxn>
                <a:cxn ang="0">
                  <a:pos x="126" y="118"/>
                </a:cxn>
                <a:cxn ang="0">
                  <a:pos x="86" y="196"/>
                </a:cxn>
                <a:cxn ang="0">
                  <a:pos x="15" y="281"/>
                </a:cxn>
              </a:cxnLst>
              <a:rect l="0" t="0" r="r" b="b"/>
              <a:pathLst>
                <a:path w="1898" h="433">
                  <a:moveTo>
                    <a:pt x="8" y="276"/>
                  </a:moveTo>
                  <a:lnTo>
                    <a:pt x="6" y="274"/>
                  </a:lnTo>
                  <a:lnTo>
                    <a:pt x="6" y="270"/>
                  </a:lnTo>
                  <a:lnTo>
                    <a:pt x="4" y="264"/>
                  </a:lnTo>
                  <a:lnTo>
                    <a:pt x="4" y="258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0" y="230"/>
                  </a:lnTo>
                  <a:lnTo>
                    <a:pt x="0" y="220"/>
                  </a:lnTo>
                  <a:lnTo>
                    <a:pt x="0" y="211"/>
                  </a:lnTo>
                  <a:lnTo>
                    <a:pt x="4" y="201"/>
                  </a:lnTo>
                  <a:lnTo>
                    <a:pt x="8" y="192"/>
                  </a:lnTo>
                  <a:lnTo>
                    <a:pt x="11" y="186"/>
                  </a:lnTo>
                  <a:lnTo>
                    <a:pt x="19" y="182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9" y="181"/>
                  </a:lnTo>
                  <a:lnTo>
                    <a:pt x="61" y="182"/>
                  </a:lnTo>
                  <a:lnTo>
                    <a:pt x="72" y="186"/>
                  </a:lnTo>
                  <a:lnTo>
                    <a:pt x="84" y="186"/>
                  </a:lnTo>
                  <a:lnTo>
                    <a:pt x="93" y="186"/>
                  </a:lnTo>
                  <a:lnTo>
                    <a:pt x="101" y="186"/>
                  </a:lnTo>
                  <a:lnTo>
                    <a:pt x="107" y="184"/>
                  </a:lnTo>
                  <a:lnTo>
                    <a:pt x="114" y="182"/>
                  </a:lnTo>
                  <a:lnTo>
                    <a:pt x="118" y="179"/>
                  </a:lnTo>
                  <a:lnTo>
                    <a:pt x="122" y="175"/>
                  </a:lnTo>
                  <a:lnTo>
                    <a:pt x="126" y="171"/>
                  </a:lnTo>
                  <a:lnTo>
                    <a:pt x="127" y="165"/>
                  </a:lnTo>
                  <a:lnTo>
                    <a:pt x="127" y="160"/>
                  </a:lnTo>
                  <a:lnTo>
                    <a:pt x="127" y="154"/>
                  </a:lnTo>
                  <a:lnTo>
                    <a:pt x="126" y="146"/>
                  </a:lnTo>
                  <a:lnTo>
                    <a:pt x="124" y="139"/>
                  </a:lnTo>
                  <a:lnTo>
                    <a:pt x="120" y="133"/>
                  </a:lnTo>
                  <a:lnTo>
                    <a:pt x="118" y="129"/>
                  </a:lnTo>
                  <a:lnTo>
                    <a:pt x="116" y="125"/>
                  </a:lnTo>
                  <a:lnTo>
                    <a:pt x="110" y="118"/>
                  </a:lnTo>
                  <a:lnTo>
                    <a:pt x="107" y="110"/>
                  </a:lnTo>
                  <a:lnTo>
                    <a:pt x="101" y="99"/>
                  </a:lnTo>
                  <a:lnTo>
                    <a:pt x="95" y="87"/>
                  </a:lnTo>
                  <a:lnTo>
                    <a:pt x="89" y="74"/>
                  </a:lnTo>
                  <a:lnTo>
                    <a:pt x="87" y="63"/>
                  </a:lnTo>
                  <a:lnTo>
                    <a:pt x="86" y="49"/>
                  </a:lnTo>
                  <a:lnTo>
                    <a:pt x="86" y="36"/>
                  </a:lnTo>
                  <a:lnTo>
                    <a:pt x="87" y="26"/>
                  </a:lnTo>
                  <a:lnTo>
                    <a:pt x="93" y="17"/>
                  </a:lnTo>
                  <a:lnTo>
                    <a:pt x="101" y="9"/>
                  </a:lnTo>
                  <a:lnTo>
                    <a:pt x="114" y="4"/>
                  </a:lnTo>
                  <a:lnTo>
                    <a:pt x="131" y="0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58" y="4"/>
                  </a:lnTo>
                  <a:lnTo>
                    <a:pt x="162" y="7"/>
                  </a:lnTo>
                  <a:lnTo>
                    <a:pt x="169" y="11"/>
                  </a:lnTo>
                  <a:lnTo>
                    <a:pt x="177" y="19"/>
                  </a:lnTo>
                  <a:lnTo>
                    <a:pt x="186" y="25"/>
                  </a:lnTo>
                  <a:lnTo>
                    <a:pt x="194" y="34"/>
                  </a:lnTo>
                  <a:lnTo>
                    <a:pt x="203" y="44"/>
                  </a:lnTo>
                  <a:lnTo>
                    <a:pt x="213" y="51"/>
                  </a:lnTo>
                  <a:lnTo>
                    <a:pt x="221" y="63"/>
                  </a:lnTo>
                  <a:lnTo>
                    <a:pt x="226" y="72"/>
                  </a:lnTo>
                  <a:lnTo>
                    <a:pt x="234" y="84"/>
                  </a:lnTo>
                  <a:lnTo>
                    <a:pt x="238" y="93"/>
                  </a:lnTo>
                  <a:lnTo>
                    <a:pt x="240" y="104"/>
                  </a:lnTo>
                  <a:lnTo>
                    <a:pt x="240" y="114"/>
                  </a:lnTo>
                  <a:lnTo>
                    <a:pt x="238" y="125"/>
                  </a:lnTo>
                  <a:lnTo>
                    <a:pt x="236" y="125"/>
                  </a:lnTo>
                  <a:lnTo>
                    <a:pt x="234" y="129"/>
                  </a:lnTo>
                  <a:lnTo>
                    <a:pt x="228" y="131"/>
                  </a:lnTo>
                  <a:lnTo>
                    <a:pt x="224" y="135"/>
                  </a:lnTo>
                  <a:lnTo>
                    <a:pt x="219" y="141"/>
                  </a:lnTo>
                  <a:lnTo>
                    <a:pt x="213" y="146"/>
                  </a:lnTo>
                  <a:lnTo>
                    <a:pt x="207" y="154"/>
                  </a:lnTo>
                  <a:lnTo>
                    <a:pt x="203" y="163"/>
                  </a:lnTo>
                  <a:lnTo>
                    <a:pt x="200" y="173"/>
                  </a:lnTo>
                  <a:lnTo>
                    <a:pt x="200" y="184"/>
                  </a:lnTo>
                  <a:lnTo>
                    <a:pt x="200" y="196"/>
                  </a:lnTo>
                  <a:lnTo>
                    <a:pt x="203" y="209"/>
                  </a:lnTo>
                  <a:lnTo>
                    <a:pt x="209" y="222"/>
                  </a:lnTo>
                  <a:lnTo>
                    <a:pt x="221" y="238"/>
                  </a:lnTo>
                  <a:lnTo>
                    <a:pt x="234" y="253"/>
                  </a:lnTo>
                  <a:lnTo>
                    <a:pt x="255" y="270"/>
                  </a:lnTo>
                  <a:lnTo>
                    <a:pt x="257" y="270"/>
                  </a:lnTo>
                  <a:lnTo>
                    <a:pt x="261" y="270"/>
                  </a:lnTo>
                  <a:lnTo>
                    <a:pt x="266" y="274"/>
                  </a:lnTo>
                  <a:lnTo>
                    <a:pt x="272" y="274"/>
                  </a:lnTo>
                  <a:lnTo>
                    <a:pt x="280" y="276"/>
                  </a:lnTo>
                  <a:lnTo>
                    <a:pt x="285" y="276"/>
                  </a:lnTo>
                  <a:lnTo>
                    <a:pt x="293" y="276"/>
                  </a:lnTo>
                  <a:lnTo>
                    <a:pt x="299" y="274"/>
                  </a:lnTo>
                  <a:lnTo>
                    <a:pt x="306" y="272"/>
                  </a:lnTo>
                  <a:lnTo>
                    <a:pt x="310" y="268"/>
                  </a:lnTo>
                  <a:lnTo>
                    <a:pt x="316" y="264"/>
                  </a:lnTo>
                  <a:lnTo>
                    <a:pt x="318" y="257"/>
                  </a:lnTo>
                  <a:lnTo>
                    <a:pt x="319" y="247"/>
                  </a:lnTo>
                  <a:lnTo>
                    <a:pt x="319" y="236"/>
                  </a:lnTo>
                  <a:lnTo>
                    <a:pt x="318" y="222"/>
                  </a:lnTo>
                  <a:lnTo>
                    <a:pt x="316" y="220"/>
                  </a:lnTo>
                  <a:lnTo>
                    <a:pt x="314" y="215"/>
                  </a:lnTo>
                  <a:lnTo>
                    <a:pt x="310" y="207"/>
                  </a:lnTo>
                  <a:lnTo>
                    <a:pt x="306" y="196"/>
                  </a:lnTo>
                  <a:lnTo>
                    <a:pt x="300" y="182"/>
                  </a:lnTo>
                  <a:lnTo>
                    <a:pt x="297" y="169"/>
                  </a:lnTo>
                  <a:lnTo>
                    <a:pt x="293" y="156"/>
                  </a:lnTo>
                  <a:lnTo>
                    <a:pt x="291" y="141"/>
                  </a:lnTo>
                  <a:lnTo>
                    <a:pt x="289" y="125"/>
                  </a:lnTo>
                  <a:lnTo>
                    <a:pt x="289" y="112"/>
                  </a:lnTo>
                  <a:lnTo>
                    <a:pt x="289" y="99"/>
                  </a:lnTo>
                  <a:lnTo>
                    <a:pt x="295" y="87"/>
                  </a:lnTo>
                  <a:lnTo>
                    <a:pt x="300" y="76"/>
                  </a:lnTo>
                  <a:lnTo>
                    <a:pt x="310" y="70"/>
                  </a:lnTo>
                  <a:lnTo>
                    <a:pt x="323" y="65"/>
                  </a:lnTo>
                  <a:lnTo>
                    <a:pt x="340" y="65"/>
                  </a:lnTo>
                  <a:lnTo>
                    <a:pt x="358" y="68"/>
                  </a:lnTo>
                  <a:lnTo>
                    <a:pt x="373" y="74"/>
                  </a:lnTo>
                  <a:lnTo>
                    <a:pt x="384" y="84"/>
                  </a:lnTo>
                  <a:lnTo>
                    <a:pt x="392" y="93"/>
                  </a:lnTo>
                  <a:lnTo>
                    <a:pt x="399" y="104"/>
                  </a:lnTo>
                  <a:lnTo>
                    <a:pt x="403" y="120"/>
                  </a:lnTo>
                  <a:lnTo>
                    <a:pt x="405" y="133"/>
                  </a:lnTo>
                  <a:lnTo>
                    <a:pt x="407" y="150"/>
                  </a:lnTo>
                  <a:lnTo>
                    <a:pt x="407" y="163"/>
                  </a:lnTo>
                  <a:lnTo>
                    <a:pt x="405" y="179"/>
                  </a:lnTo>
                  <a:lnTo>
                    <a:pt x="403" y="192"/>
                  </a:lnTo>
                  <a:lnTo>
                    <a:pt x="401" y="203"/>
                  </a:lnTo>
                  <a:lnTo>
                    <a:pt x="399" y="213"/>
                  </a:lnTo>
                  <a:lnTo>
                    <a:pt x="397" y="222"/>
                  </a:lnTo>
                  <a:lnTo>
                    <a:pt x="396" y="226"/>
                  </a:lnTo>
                  <a:lnTo>
                    <a:pt x="396" y="228"/>
                  </a:lnTo>
                  <a:lnTo>
                    <a:pt x="396" y="230"/>
                  </a:lnTo>
                  <a:lnTo>
                    <a:pt x="396" y="234"/>
                  </a:lnTo>
                  <a:lnTo>
                    <a:pt x="396" y="239"/>
                  </a:lnTo>
                  <a:lnTo>
                    <a:pt x="397" y="247"/>
                  </a:lnTo>
                  <a:lnTo>
                    <a:pt x="399" y="257"/>
                  </a:lnTo>
                  <a:lnTo>
                    <a:pt x="401" y="266"/>
                  </a:lnTo>
                  <a:lnTo>
                    <a:pt x="407" y="276"/>
                  </a:lnTo>
                  <a:lnTo>
                    <a:pt x="413" y="287"/>
                  </a:lnTo>
                  <a:lnTo>
                    <a:pt x="420" y="295"/>
                  </a:lnTo>
                  <a:lnTo>
                    <a:pt x="430" y="304"/>
                  </a:lnTo>
                  <a:lnTo>
                    <a:pt x="443" y="312"/>
                  </a:lnTo>
                  <a:lnTo>
                    <a:pt x="458" y="317"/>
                  </a:lnTo>
                  <a:lnTo>
                    <a:pt x="475" y="319"/>
                  </a:lnTo>
                  <a:lnTo>
                    <a:pt x="498" y="321"/>
                  </a:lnTo>
                  <a:lnTo>
                    <a:pt x="521" y="319"/>
                  </a:lnTo>
                  <a:lnTo>
                    <a:pt x="550" y="314"/>
                  </a:lnTo>
                  <a:lnTo>
                    <a:pt x="551" y="312"/>
                  </a:lnTo>
                  <a:lnTo>
                    <a:pt x="557" y="308"/>
                  </a:lnTo>
                  <a:lnTo>
                    <a:pt x="559" y="302"/>
                  </a:lnTo>
                  <a:lnTo>
                    <a:pt x="561" y="298"/>
                  </a:lnTo>
                  <a:lnTo>
                    <a:pt x="563" y="295"/>
                  </a:lnTo>
                  <a:lnTo>
                    <a:pt x="567" y="289"/>
                  </a:lnTo>
                  <a:lnTo>
                    <a:pt x="569" y="281"/>
                  </a:lnTo>
                  <a:lnTo>
                    <a:pt x="569" y="276"/>
                  </a:lnTo>
                  <a:lnTo>
                    <a:pt x="569" y="266"/>
                  </a:lnTo>
                  <a:lnTo>
                    <a:pt x="569" y="260"/>
                  </a:lnTo>
                  <a:lnTo>
                    <a:pt x="563" y="249"/>
                  </a:lnTo>
                  <a:lnTo>
                    <a:pt x="559" y="239"/>
                  </a:lnTo>
                  <a:lnTo>
                    <a:pt x="553" y="230"/>
                  </a:lnTo>
                  <a:lnTo>
                    <a:pt x="546" y="219"/>
                  </a:lnTo>
                  <a:lnTo>
                    <a:pt x="536" y="207"/>
                  </a:lnTo>
                  <a:lnTo>
                    <a:pt x="529" y="194"/>
                  </a:lnTo>
                  <a:lnTo>
                    <a:pt x="525" y="182"/>
                  </a:lnTo>
                  <a:lnTo>
                    <a:pt x="523" y="169"/>
                  </a:lnTo>
                  <a:lnTo>
                    <a:pt x="521" y="156"/>
                  </a:lnTo>
                  <a:lnTo>
                    <a:pt x="523" y="144"/>
                  </a:lnTo>
                  <a:lnTo>
                    <a:pt x="527" y="133"/>
                  </a:lnTo>
                  <a:lnTo>
                    <a:pt x="532" y="123"/>
                  </a:lnTo>
                  <a:lnTo>
                    <a:pt x="538" y="114"/>
                  </a:lnTo>
                  <a:lnTo>
                    <a:pt x="546" y="108"/>
                  </a:lnTo>
                  <a:lnTo>
                    <a:pt x="553" y="103"/>
                  </a:lnTo>
                  <a:lnTo>
                    <a:pt x="567" y="99"/>
                  </a:lnTo>
                  <a:lnTo>
                    <a:pt x="578" y="99"/>
                  </a:lnTo>
                  <a:lnTo>
                    <a:pt x="591" y="101"/>
                  </a:lnTo>
                  <a:lnTo>
                    <a:pt x="607" y="106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20"/>
                  </a:lnTo>
                  <a:lnTo>
                    <a:pt x="629" y="122"/>
                  </a:lnTo>
                  <a:lnTo>
                    <a:pt x="631" y="127"/>
                  </a:lnTo>
                  <a:lnTo>
                    <a:pt x="635" y="131"/>
                  </a:lnTo>
                  <a:lnTo>
                    <a:pt x="637" y="139"/>
                  </a:lnTo>
                  <a:lnTo>
                    <a:pt x="637" y="144"/>
                  </a:lnTo>
                  <a:lnTo>
                    <a:pt x="641" y="154"/>
                  </a:lnTo>
                  <a:lnTo>
                    <a:pt x="641" y="163"/>
                  </a:lnTo>
                  <a:lnTo>
                    <a:pt x="641" y="175"/>
                  </a:lnTo>
                  <a:lnTo>
                    <a:pt x="641" y="188"/>
                  </a:lnTo>
                  <a:lnTo>
                    <a:pt x="639" y="203"/>
                  </a:lnTo>
                  <a:lnTo>
                    <a:pt x="637" y="219"/>
                  </a:lnTo>
                  <a:lnTo>
                    <a:pt x="635" y="238"/>
                  </a:lnTo>
                  <a:lnTo>
                    <a:pt x="631" y="255"/>
                  </a:lnTo>
                  <a:lnTo>
                    <a:pt x="633" y="272"/>
                  </a:lnTo>
                  <a:lnTo>
                    <a:pt x="637" y="287"/>
                  </a:lnTo>
                  <a:lnTo>
                    <a:pt x="645" y="300"/>
                  </a:lnTo>
                  <a:lnTo>
                    <a:pt x="654" y="312"/>
                  </a:lnTo>
                  <a:lnTo>
                    <a:pt x="666" y="323"/>
                  </a:lnTo>
                  <a:lnTo>
                    <a:pt x="679" y="331"/>
                  </a:lnTo>
                  <a:lnTo>
                    <a:pt x="694" y="340"/>
                  </a:lnTo>
                  <a:lnTo>
                    <a:pt x="707" y="344"/>
                  </a:lnTo>
                  <a:lnTo>
                    <a:pt x="723" y="350"/>
                  </a:lnTo>
                  <a:lnTo>
                    <a:pt x="738" y="354"/>
                  </a:lnTo>
                  <a:lnTo>
                    <a:pt x="753" y="355"/>
                  </a:lnTo>
                  <a:lnTo>
                    <a:pt x="764" y="355"/>
                  </a:lnTo>
                  <a:lnTo>
                    <a:pt x="778" y="355"/>
                  </a:lnTo>
                  <a:lnTo>
                    <a:pt x="787" y="354"/>
                  </a:lnTo>
                  <a:lnTo>
                    <a:pt x="797" y="352"/>
                  </a:lnTo>
                  <a:lnTo>
                    <a:pt x="802" y="348"/>
                  </a:lnTo>
                  <a:lnTo>
                    <a:pt x="808" y="344"/>
                  </a:lnTo>
                  <a:lnTo>
                    <a:pt x="814" y="342"/>
                  </a:lnTo>
                  <a:lnTo>
                    <a:pt x="821" y="340"/>
                  </a:lnTo>
                  <a:lnTo>
                    <a:pt x="827" y="338"/>
                  </a:lnTo>
                  <a:lnTo>
                    <a:pt x="833" y="338"/>
                  </a:lnTo>
                  <a:lnTo>
                    <a:pt x="839" y="336"/>
                  </a:lnTo>
                  <a:lnTo>
                    <a:pt x="844" y="336"/>
                  </a:lnTo>
                  <a:lnTo>
                    <a:pt x="850" y="336"/>
                  </a:lnTo>
                  <a:lnTo>
                    <a:pt x="854" y="336"/>
                  </a:lnTo>
                  <a:lnTo>
                    <a:pt x="858" y="336"/>
                  </a:lnTo>
                  <a:lnTo>
                    <a:pt x="861" y="336"/>
                  </a:lnTo>
                  <a:lnTo>
                    <a:pt x="867" y="336"/>
                  </a:lnTo>
                  <a:lnTo>
                    <a:pt x="869" y="336"/>
                  </a:lnTo>
                  <a:lnTo>
                    <a:pt x="871" y="336"/>
                  </a:lnTo>
                  <a:lnTo>
                    <a:pt x="877" y="335"/>
                  </a:lnTo>
                  <a:lnTo>
                    <a:pt x="880" y="335"/>
                  </a:lnTo>
                  <a:lnTo>
                    <a:pt x="886" y="333"/>
                  </a:lnTo>
                  <a:lnTo>
                    <a:pt x="890" y="331"/>
                  </a:lnTo>
                  <a:lnTo>
                    <a:pt x="894" y="327"/>
                  </a:lnTo>
                  <a:lnTo>
                    <a:pt x="896" y="323"/>
                  </a:lnTo>
                  <a:lnTo>
                    <a:pt x="899" y="317"/>
                  </a:lnTo>
                  <a:lnTo>
                    <a:pt x="901" y="310"/>
                  </a:lnTo>
                  <a:lnTo>
                    <a:pt x="901" y="302"/>
                  </a:lnTo>
                  <a:lnTo>
                    <a:pt x="899" y="293"/>
                  </a:lnTo>
                  <a:lnTo>
                    <a:pt x="898" y="281"/>
                  </a:lnTo>
                  <a:lnTo>
                    <a:pt x="894" y="270"/>
                  </a:lnTo>
                  <a:lnTo>
                    <a:pt x="888" y="255"/>
                  </a:lnTo>
                  <a:lnTo>
                    <a:pt x="886" y="253"/>
                  </a:lnTo>
                  <a:lnTo>
                    <a:pt x="884" y="247"/>
                  </a:lnTo>
                  <a:lnTo>
                    <a:pt x="882" y="241"/>
                  </a:lnTo>
                  <a:lnTo>
                    <a:pt x="880" y="232"/>
                  </a:lnTo>
                  <a:lnTo>
                    <a:pt x="879" y="220"/>
                  </a:lnTo>
                  <a:lnTo>
                    <a:pt x="877" y="209"/>
                  </a:lnTo>
                  <a:lnTo>
                    <a:pt x="875" y="196"/>
                  </a:lnTo>
                  <a:lnTo>
                    <a:pt x="875" y="184"/>
                  </a:lnTo>
                  <a:lnTo>
                    <a:pt x="875" y="171"/>
                  </a:lnTo>
                  <a:lnTo>
                    <a:pt x="877" y="158"/>
                  </a:lnTo>
                  <a:lnTo>
                    <a:pt x="880" y="146"/>
                  </a:lnTo>
                  <a:lnTo>
                    <a:pt x="886" y="135"/>
                  </a:lnTo>
                  <a:lnTo>
                    <a:pt x="894" y="127"/>
                  </a:lnTo>
                  <a:lnTo>
                    <a:pt x="903" y="120"/>
                  </a:lnTo>
                  <a:lnTo>
                    <a:pt x="917" y="116"/>
                  </a:lnTo>
                  <a:lnTo>
                    <a:pt x="934" y="116"/>
                  </a:lnTo>
                  <a:lnTo>
                    <a:pt x="949" y="116"/>
                  </a:lnTo>
                  <a:lnTo>
                    <a:pt x="960" y="120"/>
                  </a:lnTo>
                  <a:lnTo>
                    <a:pt x="972" y="125"/>
                  </a:lnTo>
                  <a:lnTo>
                    <a:pt x="979" y="135"/>
                  </a:lnTo>
                  <a:lnTo>
                    <a:pt x="987" y="142"/>
                  </a:lnTo>
                  <a:lnTo>
                    <a:pt x="991" y="154"/>
                  </a:lnTo>
                  <a:lnTo>
                    <a:pt x="995" y="165"/>
                  </a:lnTo>
                  <a:lnTo>
                    <a:pt x="996" y="177"/>
                  </a:lnTo>
                  <a:lnTo>
                    <a:pt x="996" y="186"/>
                  </a:lnTo>
                  <a:lnTo>
                    <a:pt x="996" y="198"/>
                  </a:lnTo>
                  <a:lnTo>
                    <a:pt x="996" y="207"/>
                  </a:lnTo>
                  <a:lnTo>
                    <a:pt x="995" y="219"/>
                  </a:lnTo>
                  <a:lnTo>
                    <a:pt x="993" y="224"/>
                  </a:lnTo>
                  <a:lnTo>
                    <a:pt x="993" y="232"/>
                  </a:lnTo>
                  <a:lnTo>
                    <a:pt x="991" y="236"/>
                  </a:lnTo>
                  <a:lnTo>
                    <a:pt x="991" y="236"/>
                  </a:lnTo>
                  <a:lnTo>
                    <a:pt x="991" y="238"/>
                  </a:lnTo>
                  <a:lnTo>
                    <a:pt x="991" y="239"/>
                  </a:lnTo>
                  <a:lnTo>
                    <a:pt x="989" y="243"/>
                  </a:lnTo>
                  <a:lnTo>
                    <a:pt x="989" y="251"/>
                  </a:lnTo>
                  <a:lnTo>
                    <a:pt x="987" y="257"/>
                  </a:lnTo>
                  <a:lnTo>
                    <a:pt x="987" y="266"/>
                  </a:lnTo>
                  <a:lnTo>
                    <a:pt x="987" y="274"/>
                  </a:lnTo>
                  <a:lnTo>
                    <a:pt x="989" y="283"/>
                  </a:lnTo>
                  <a:lnTo>
                    <a:pt x="991" y="291"/>
                  </a:lnTo>
                  <a:lnTo>
                    <a:pt x="993" y="300"/>
                  </a:lnTo>
                  <a:lnTo>
                    <a:pt x="995" y="306"/>
                  </a:lnTo>
                  <a:lnTo>
                    <a:pt x="1000" y="314"/>
                  </a:lnTo>
                  <a:lnTo>
                    <a:pt x="1006" y="319"/>
                  </a:lnTo>
                  <a:lnTo>
                    <a:pt x="1014" y="323"/>
                  </a:lnTo>
                  <a:lnTo>
                    <a:pt x="1021" y="325"/>
                  </a:lnTo>
                  <a:lnTo>
                    <a:pt x="1033" y="327"/>
                  </a:lnTo>
                  <a:lnTo>
                    <a:pt x="1042" y="325"/>
                  </a:lnTo>
                  <a:lnTo>
                    <a:pt x="1053" y="327"/>
                  </a:lnTo>
                  <a:lnTo>
                    <a:pt x="1063" y="329"/>
                  </a:lnTo>
                  <a:lnTo>
                    <a:pt x="1074" y="335"/>
                  </a:lnTo>
                  <a:lnTo>
                    <a:pt x="1084" y="338"/>
                  </a:lnTo>
                  <a:lnTo>
                    <a:pt x="1093" y="344"/>
                  </a:lnTo>
                  <a:lnTo>
                    <a:pt x="1101" y="350"/>
                  </a:lnTo>
                  <a:lnTo>
                    <a:pt x="1111" y="357"/>
                  </a:lnTo>
                  <a:lnTo>
                    <a:pt x="1116" y="363"/>
                  </a:lnTo>
                  <a:lnTo>
                    <a:pt x="1124" y="369"/>
                  </a:lnTo>
                  <a:lnTo>
                    <a:pt x="1130" y="374"/>
                  </a:lnTo>
                  <a:lnTo>
                    <a:pt x="1135" y="380"/>
                  </a:lnTo>
                  <a:lnTo>
                    <a:pt x="1137" y="384"/>
                  </a:lnTo>
                  <a:lnTo>
                    <a:pt x="1141" y="390"/>
                  </a:lnTo>
                  <a:lnTo>
                    <a:pt x="1143" y="392"/>
                  </a:lnTo>
                  <a:lnTo>
                    <a:pt x="1145" y="393"/>
                  </a:lnTo>
                  <a:lnTo>
                    <a:pt x="1147" y="395"/>
                  </a:lnTo>
                  <a:lnTo>
                    <a:pt x="1150" y="397"/>
                  </a:lnTo>
                  <a:lnTo>
                    <a:pt x="1158" y="399"/>
                  </a:lnTo>
                  <a:lnTo>
                    <a:pt x="1164" y="401"/>
                  </a:lnTo>
                  <a:lnTo>
                    <a:pt x="1173" y="405"/>
                  </a:lnTo>
                  <a:lnTo>
                    <a:pt x="1181" y="405"/>
                  </a:lnTo>
                  <a:lnTo>
                    <a:pt x="1192" y="409"/>
                  </a:lnTo>
                  <a:lnTo>
                    <a:pt x="1202" y="407"/>
                  </a:lnTo>
                  <a:lnTo>
                    <a:pt x="1213" y="407"/>
                  </a:lnTo>
                  <a:lnTo>
                    <a:pt x="1225" y="405"/>
                  </a:lnTo>
                  <a:lnTo>
                    <a:pt x="1236" y="399"/>
                  </a:lnTo>
                  <a:lnTo>
                    <a:pt x="1247" y="393"/>
                  </a:lnTo>
                  <a:lnTo>
                    <a:pt x="1259" y="384"/>
                  </a:lnTo>
                  <a:lnTo>
                    <a:pt x="1270" y="373"/>
                  </a:lnTo>
                  <a:lnTo>
                    <a:pt x="1282" y="359"/>
                  </a:lnTo>
                  <a:lnTo>
                    <a:pt x="1289" y="342"/>
                  </a:lnTo>
                  <a:lnTo>
                    <a:pt x="1297" y="327"/>
                  </a:lnTo>
                  <a:lnTo>
                    <a:pt x="1303" y="314"/>
                  </a:lnTo>
                  <a:lnTo>
                    <a:pt x="1306" y="298"/>
                  </a:lnTo>
                  <a:lnTo>
                    <a:pt x="1308" y="285"/>
                  </a:lnTo>
                  <a:lnTo>
                    <a:pt x="1310" y="274"/>
                  </a:lnTo>
                  <a:lnTo>
                    <a:pt x="1310" y="262"/>
                  </a:lnTo>
                  <a:lnTo>
                    <a:pt x="1310" y="253"/>
                  </a:lnTo>
                  <a:lnTo>
                    <a:pt x="1310" y="243"/>
                  </a:lnTo>
                  <a:lnTo>
                    <a:pt x="1308" y="236"/>
                  </a:lnTo>
                  <a:lnTo>
                    <a:pt x="1306" y="228"/>
                  </a:lnTo>
                  <a:lnTo>
                    <a:pt x="1304" y="224"/>
                  </a:lnTo>
                  <a:lnTo>
                    <a:pt x="1303" y="219"/>
                  </a:lnTo>
                  <a:lnTo>
                    <a:pt x="1303" y="215"/>
                  </a:lnTo>
                  <a:lnTo>
                    <a:pt x="1301" y="213"/>
                  </a:lnTo>
                  <a:lnTo>
                    <a:pt x="1301" y="211"/>
                  </a:lnTo>
                  <a:lnTo>
                    <a:pt x="1299" y="207"/>
                  </a:lnTo>
                  <a:lnTo>
                    <a:pt x="1297" y="201"/>
                  </a:lnTo>
                  <a:lnTo>
                    <a:pt x="1297" y="194"/>
                  </a:lnTo>
                  <a:lnTo>
                    <a:pt x="1295" y="184"/>
                  </a:lnTo>
                  <a:lnTo>
                    <a:pt x="1293" y="175"/>
                  </a:lnTo>
                  <a:lnTo>
                    <a:pt x="1293" y="165"/>
                  </a:lnTo>
                  <a:lnTo>
                    <a:pt x="1293" y="154"/>
                  </a:lnTo>
                  <a:lnTo>
                    <a:pt x="1295" y="142"/>
                  </a:lnTo>
                  <a:lnTo>
                    <a:pt x="1297" y="133"/>
                  </a:lnTo>
                  <a:lnTo>
                    <a:pt x="1301" y="125"/>
                  </a:lnTo>
                  <a:lnTo>
                    <a:pt x="1308" y="118"/>
                  </a:lnTo>
                  <a:lnTo>
                    <a:pt x="1316" y="112"/>
                  </a:lnTo>
                  <a:lnTo>
                    <a:pt x="1325" y="108"/>
                  </a:lnTo>
                  <a:lnTo>
                    <a:pt x="1339" y="106"/>
                  </a:lnTo>
                  <a:lnTo>
                    <a:pt x="1356" y="108"/>
                  </a:lnTo>
                  <a:lnTo>
                    <a:pt x="1371" y="112"/>
                  </a:lnTo>
                  <a:lnTo>
                    <a:pt x="1382" y="118"/>
                  </a:lnTo>
                  <a:lnTo>
                    <a:pt x="1390" y="129"/>
                  </a:lnTo>
                  <a:lnTo>
                    <a:pt x="1398" y="141"/>
                  </a:lnTo>
                  <a:lnTo>
                    <a:pt x="1400" y="154"/>
                  </a:lnTo>
                  <a:lnTo>
                    <a:pt x="1401" y="167"/>
                  </a:lnTo>
                  <a:lnTo>
                    <a:pt x="1401" y="184"/>
                  </a:lnTo>
                  <a:lnTo>
                    <a:pt x="1400" y="200"/>
                  </a:lnTo>
                  <a:lnTo>
                    <a:pt x="1398" y="215"/>
                  </a:lnTo>
                  <a:lnTo>
                    <a:pt x="1394" y="230"/>
                  </a:lnTo>
                  <a:lnTo>
                    <a:pt x="1390" y="243"/>
                  </a:lnTo>
                  <a:lnTo>
                    <a:pt x="1386" y="257"/>
                  </a:lnTo>
                  <a:lnTo>
                    <a:pt x="1381" y="266"/>
                  </a:lnTo>
                  <a:lnTo>
                    <a:pt x="1379" y="274"/>
                  </a:lnTo>
                  <a:lnTo>
                    <a:pt x="1377" y="279"/>
                  </a:lnTo>
                  <a:lnTo>
                    <a:pt x="1377" y="281"/>
                  </a:lnTo>
                  <a:lnTo>
                    <a:pt x="1377" y="283"/>
                  </a:lnTo>
                  <a:lnTo>
                    <a:pt x="1377" y="287"/>
                  </a:lnTo>
                  <a:lnTo>
                    <a:pt x="1377" y="293"/>
                  </a:lnTo>
                  <a:lnTo>
                    <a:pt x="1381" y="302"/>
                  </a:lnTo>
                  <a:lnTo>
                    <a:pt x="1382" y="312"/>
                  </a:lnTo>
                  <a:lnTo>
                    <a:pt x="1386" y="323"/>
                  </a:lnTo>
                  <a:lnTo>
                    <a:pt x="1392" y="335"/>
                  </a:lnTo>
                  <a:lnTo>
                    <a:pt x="1400" y="348"/>
                  </a:lnTo>
                  <a:lnTo>
                    <a:pt x="1409" y="357"/>
                  </a:lnTo>
                  <a:lnTo>
                    <a:pt x="1419" y="369"/>
                  </a:lnTo>
                  <a:lnTo>
                    <a:pt x="1434" y="378"/>
                  </a:lnTo>
                  <a:lnTo>
                    <a:pt x="1449" y="388"/>
                  </a:lnTo>
                  <a:lnTo>
                    <a:pt x="1468" y="392"/>
                  </a:lnTo>
                  <a:lnTo>
                    <a:pt x="1489" y="395"/>
                  </a:lnTo>
                  <a:lnTo>
                    <a:pt x="1514" y="397"/>
                  </a:lnTo>
                  <a:lnTo>
                    <a:pt x="1542" y="395"/>
                  </a:lnTo>
                  <a:lnTo>
                    <a:pt x="1542" y="393"/>
                  </a:lnTo>
                  <a:lnTo>
                    <a:pt x="1546" y="390"/>
                  </a:lnTo>
                  <a:lnTo>
                    <a:pt x="1550" y="386"/>
                  </a:lnTo>
                  <a:lnTo>
                    <a:pt x="1557" y="382"/>
                  </a:lnTo>
                  <a:lnTo>
                    <a:pt x="1563" y="374"/>
                  </a:lnTo>
                  <a:lnTo>
                    <a:pt x="1571" y="367"/>
                  </a:lnTo>
                  <a:lnTo>
                    <a:pt x="1578" y="355"/>
                  </a:lnTo>
                  <a:lnTo>
                    <a:pt x="1586" y="344"/>
                  </a:lnTo>
                  <a:lnTo>
                    <a:pt x="1592" y="331"/>
                  </a:lnTo>
                  <a:lnTo>
                    <a:pt x="1599" y="317"/>
                  </a:lnTo>
                  <a:lnTo>
                    <a:pt x="1603" y="302"/>
                  </a:lnTo>
                  <a:lnTo>
                    <a:pt x="1607" y="287"/>
                  </a:lnTo>
                  <a:lnTo>
                    <a:pt x="1609" y="268"/>
                  </a:lnTo>
                  <a:lnTo>
                    <a:pt x="1607" y="249"/>
                  </a:lnTo>
                  <a:lnTo>
                    <a:pt x="1603" y="230"/>
                  </a:lnTo>
                  <a:lnTo>
                    <a:pt x="1597" y="209"/>
                  </a:lnTo>
                  <a:lnTo>
                    <a:pt x="1590" y="188"/>
                  </a:lnTo>
                  <a:lnTo>
                    <a:pt x="1584" y="169"/>
                  </a:lnTo>
                  <a:lnTo>
                    <a:pt x="1582" y="152"/>
                  </a:lnTo>
                  <a:lnTo>
                    <a:pt x="1584" y="139"/>
                  </a:lnTo>
                  <a:lnTo>
                    <a:pt x="1586" y="125"/>
                  </a:lnTo>
                  <a:lnTo>
                    <a:pt x="1592" y="114"/>
                  </a:lnTo>
                  <a:lnTo>
                    <a:pt x="1597" y="104"/>
                  </a:lnTo>
                  <a:lnTo>
                    <a:pt x="1603" y="97"/>
                  </a:lnTo>
                  <a:lnTo>
                    <a:pt x="1609" y="89"/>
                  </a:lnTo>
                  <a:lnTo>
                    <a:pt x="1616" y="85"/>
                  </a:lnTo>
                  <a:lnTo>
                    <a:pt x="1624" y="82"/>
                  </a:lnTo>
                  <a:lnTo>
                    <a:pt x="1632" y="80"/>
                  </a:lnTo>
                  <a:lnTo>
                    <a:pt x="1635" y="76"/>
                  </a:lnTo>
                  <a:lnTo>
                    <a:pt x="1641" y="76"/>
                  </a:lnTo>
                  <a:lnTo>
                    <a:pt x="1643" y="74"/>
                  </a:lnTo>
                  <a:lnTo>
                    <a:pt x="1645" y="74"/>
                  </a:lnTo>
                  <a:lnTo>
                    <a:pt x="1647" y="74"/>
                  </a:lnTo>
                  <a:lnTo>
                    <a:pt x="1652" y="76"/>
                  </a:lnTo>
                  <a:lnTo>
                    <a:pt x="1654" y="76"/>
                  </a:lnTo>
                  <a:lnTo>
                    <a:pt x="1658" y="80"/>
                  </a:lnTo>
                  <a:lnTo>
                    <a:pt x="1662" y="82"/>
                  </a:lnTo>
                  <a:lnTo>
                    <a:pt x="1668" y="87"/>
                  </a:lnTo>
                  <a:lnTo>
                    <a:pt x="1670" y="91"/>
                  </a:lnTo>
                  <a:lnTo>
                    <a:pt x="1673" y="97"/>
                  </a:lnTo>
                  <a:lnTo>
                    <a:pt x="1677" y="104"/>
                  </a:lnTo>
                  <a:lnTo>
                    <a:pt x="1679" y="114"/>
                  </a:lnTo>
                  <a:lnTo>
                    <a:pt x="1679" y="125"/>
                  </a:lnTo>
                  <a:lnTo>
                    <a:pt x="1681" y="139"/>
                  </a:lnTo>
                  <a:lnTo>
                    <a:pt x="1679" y="154"/>
                  </a:lnTo>
                  <a:lnTo>
                    <a:pt x="1677" y="171"/>
                  </a:lnTo>
                  <a:lnTo>
                    <a:pt x="1675" y="188"/>
                  </a:lnTo>
                  <a:lnTo>
                    <a:pt x="1673" y="205"/>
                  </a:lnTo>
                  <a:lnTo>
                    <a:pt x="1673" y="219"/>
                  </a:lnTo>
                  <a:lnTo>
                    <a:pt x="1677" y="234"/>
                  </a:lnTo>
                  <a:lnTo>
                    <a:pt x="1679" y="245"/>
                  </a:lnTo>
                  <a:lnTo>
                    <a:pt x="1685" y="257"/>
                  </a:lnTo>
                  <a:lnTo>
                    <a:pt x="1691" y="266"/>
                  </a:lnTo>
                  <a:lnTo>
                    <a:pt x="1698" y="276"/>
                  </a:lnTo>
                  <a:lnTo>
                    <a:pt x="1708" y="281"/>
                  </a:lnTo>
                  <a:lnTo>
                    <a:pt x="1717" y="289"/>
                  </a:lnTo>
                  <a:lnTo>
                    <a:pt x="1727" y="293"/>
                  </a:lnTo>
                  <a:lnTo>
                    <a:pt x="1740" y="298"/>
                  </a:lnTo>
                  <a:lnTo>
                    <a:pt x="1751" y="300"/>
                  </a:lnTo>
                  <a:lnTo>
                    <a:pt x="1765" y="302"/>
                  </a:lnTo>
                  <a:lnTo>
                    <a:pt x="1780" y="302"/>
                  </a:lnTo>
                  <a:lnTo>
                    <a:pt x="1797" y="302"/>
                  </a:lnTo>
                  <a:lnTo>
                    <a:pt x="1810" y="302"/>
                  </a:lnTo>
                  <a:lnTo>
                    <a:pt x="1824" y="306"/>
                  </a:lnTo>
                  <a:lnTo>
                    <a:pt x="1837" y="312"/>
                  </a:lnTo>
                  <a:lnTo>
                    <a:pt x="1848" y="319"/>
                  </a:lnTo>
                  <a:lnTo>
                    <a:pt x="1856" y="329"/>
                  </a:lnTo>
                  <a:lnTo>
                    <a:pt x="1865" y="340"/>
                  </a:lnTo>
                  <a:lnTo>
                    <a:pt x="1871" y="352"/>
                  </a:lnTo>
                  <a:lnTo>
                    <a:pt x="1879" y="365"/>
                  </a:lnTo>
                  <a:lnTo>
                    <a:pt x="1883" y="376"/>
                  </a:lnTo>
                  <a:lnTo>
                    <a:pt x="1886" y="388"/>
                  </a:lnTo>
                  <a:lnTo>
                    <a:pt x="1890" y="399"/>
                  </a:lnTo>
                  <a:lnTo>
                    <a:pt x="1894" y="411"/>
                  </a:lnTo>
                  <a:lnTo>
                    <a:pt x="1894" y="418"/>
                  </a:lnTo>
                  <a:lnTo>
                    <a:pt x="1896" y="426"/>
                  </a:lnTo>
                  <a:lnTo>
                    <a:pt x="1898" y="430"/>
                  </a:lnTo>
                  <a:lnTo>
                    <a:pt x="1898" y="432"/>
                  </a:lnTo>
                  <a:lnTo>
                    <a:pt x="1883" y="433"/>
                  </a:lnTo>
                  <a:lnTo>
                    <a:pt x="1883" y="430"/>
                  </a:lnTo>
                  <a:lnTo>
                    <a:pt x="1881" y="426"/>
                  </a:lnTo>
                  <a:lnTo>
                    <a:pt x="1881" y="420"/>
                  </a:lnTo>
                  <a:lnTo>
                    <a:pt x="1879" y="413"/>
                  </a:lnTo>
                  <a:lnTo>
                    <a:pt x="1875" y="401"/>
                  </a:lnTo>
                  <a:lnTo>
                    <a:pt x="1871" y="390"/>
                  </a:lnTo>
                  <a:lnTo>
                    <a:pt x="1867" y="380"/>
                  </a:lnTo>
                  <a:lnTo>
                    <a:pt x="1864" y="369"/>
                  </a:lnTo>
                  <a:lnTo>
                    <a:pt x="1856" y="355"/>
                  </a:lnTo>
                  <a:lnTo>
                    <a:pt x="1848" y="344"/>
                  </a:lnTo>
                  <a:lnTo>
                    <a:pt x="1839" y="335"/>
                  </a:lnTo>
                  <a:lnTo>
                    <a:pt x="1827" y="327"/>
                  </a:lnTo>
                  <a:lnTo>
                    <a:pt x="1814" y="319"/>
                  </a:lnTo>
                  <a:lnTo>
                    <a:pt x="1801" y="316"/>
                  </a:lnTo>
                  <a:lnTo>
                    <a:pt x="1786" y="314"/>
                  </a:lnTo>
                  <a:lnTo>
                    <a:pt x="1768" y="316"/>
                  </a:lnTo>
                  <a:lnTo>
                    <a:pt x="1767" y="316"/>
                  </a:lnTo>
                  <a:lnTo>
                    <a:pt x="1763" y="316"/>
                  </a:lnTo>
                  <a:lnTo>
                    <a:pt x="1757" y="316"/>
                  </a:lnTo>
                  <a:lnTo>
                    <a:pt x="1749" y="316"/>
                  </a:lnTo>
                  <a:lnTo>
                    <a:pt x="1740" y="314"/>
                  </a:lnTo>
                  <a:lnTo>
                    <a:pt x="1732" y="312"/>
                  </a:lnTo>
                  <a:lnTo>
                    <a:pt x="1721" y="308"/>
                  </a:lnTo>
                  <a:lnTo>
                    <a:pt x="1711" y="304"/>
                  </a:lnTo>
                  <a:lnTo>
                    <a:pt x="1700" y="297"/>
                  </a:lnTo>
                  <a:lnTo>
                    <a:pt x="1691" y="287"/>
                  </a:lnTo>
                  <a:lnTo>
                    <a:pt x="1683" y="276"/>
                  </a:lnTo>
                  <a:lnTo>
                    <a:pt x="1675" y="262"/>
                  </a:lnTo>
                  <a:lnTo>
                    <a:pt x="1670" y="245"/>
                  </a:lnTo>
                  <a:lnTo>
                    <a:pt x="1666" y="224"/>
                  </a:lnTo>
                  <a:lnTo>
                    <a:pt x="1664" y="200"/>
                  </a:lnTo>
                  <a:lnTo>
                    <a:pt x="1666" y="173"/>
                  </a:lnTo>
                  <a:lnTo>
                    <a:pt x="1666" y="171"/>
                  </a:lnTo>
                  <a:lnTo>
                    <a:pt x="1666" y="167"/>
                  </a:lnTo>
                  <a:lnTo>
                    <a:pt x="1666" y="162"/>
                  </a:lnTo>
                  <a:lnTo>
                    <a:pt x="1666" y="154"/>
                  </a:lnTo>
                  <a:lnTo>
                    <a:pt x="1666" y="146"/>
                  </a:lnTo>
                  <a:lnTo>
                    <a:pt x="1666" y="137"/>
                  </a:lnTo>
                  <a:lnTo>
                    <a:pt x="1666" y="127"/>
                  </a:lnTo>
                  <a:lnTo>
                    <a:pt x="1664" y="118"/>
                  </a:lnTo>
                  <a:lnTo>
                    <a:pt x="1662" y="108"/>
                  </a:lnTo>
                  <a:lnTo>
                    <a:pt x="1658" y="101"/>
                  </a:lnTo>
                  <a:lnTo>
                    <a:pt x="1654" y="95"/>
                  </a:lnTo>
                  <a:lnTo>
                    <a:pt x="1652" y="89"/>
                  </a:lnTo>
                  <a:lnTo>
                    <a:pt x="1645" y="87"/>
                  </a:lnTo>
                  <a:lnTo>
                    <a:pt x="1639" y="87"/>
                  </a:lnTo>
                  <a:lnTo>
                    <a:pt x="1632" y="89"/>
                  </a:lnTo>
                  <a:lnTo>
                    <a:pt x="1622" y="97"/>
                  </a:lnTo>
                  <a:lnTo>
                    <a:pt x="1620" y="99"/>
                  </a:lnTo>
                  <a:lnTo>
                    <a:pt x="1616" y="103"/>
                  </a:lnTo>
                  <a:lnTo>
                    <a:pt x="1613" y="104"/>
                  </a:lnTo>
                  <a:lnTo>
                    <a:pt x="1611" y="110"/>
                  </a:lnTo>
                  <a:lnTo>
                    <a:pt x="1609" y="114"/>
                  </a:lnTo>
                  <a:lnTo>
                    <a:pt x="1607" y="120"/>
                  </a:lnTo>
                  <a:lnTo>
                    <a:pt x="1605" y="125"/>
                  </a:lnTo>
                  <a:lnTo>
                    <a:pt x="1603" y="133"/>
                  </a:lnTo>
                  <a:lnTo>
                    <a:pt x="1601" y="141"/>
                  </a:lnTo>
                  <a:lnTo>
                    <a:pt x="1601" y="150"/>
                  </a:lnTo>
                  <a:lnTo>
                    <a:pt x="1599" y="162"/>
                  </a:lnTo>
                  <a:lnTo>
                    <a:pt x="1601" y="171"/>
                  </a:lnTo>
                  <a:lnTo>
                    <a:pt x="1603" y="184"/>
                  </a:lnTo>
                  <a:lnTo>
                    <a:pt x="1607" y="198"/>
                  </a:lnTo>
                  <a:lnTo>
                    <a:pt x="1607" y="200"/>
                  </a:lnTo>
                  <a:lnTo>
                    <a:pt x="1609" y="203"/>
                  </a:lnTo>
                  <a:lnTo>
                    <a:pt x="1611" y="211"/>
                  </a:lnTo>
                  <a:lnTo>
                    <a:pt x="1613" y="220"/>
                  </a:lnTo>
                  <a:lnTo>
                    <a:pt x="1614" y="230"/>
                  </a:lnTo>
                  <a:lnTo>
                    <a:pt x="1616" y="243"/>
                  </a:lnTo>
                  <a:lnTo>
                    <a:pt x="1618" y="258"/>
                  </a:lnTo>
                  <a:lnTo>
                    <a:pt x="1618" y="274"/>
                  </a:lnTo>
                  <a:lnTo>
                    <a:pt x="1616" y="291"/>
                  </a:lnTo>
                  <a:lnTo>
                    <a:pt x="1614" y="308"/>
                  </a:lnTo>
                  <a:lnTo>
                    <a:pt x="1609" y="325"/>
                  </a:lnTo>
                  <a:lnTo>
                    <a:pt x="1603" y="342"/>
                  </a:lnTo>
                  <a:lnTo>
                    <a:pt x="1592" y="359"/>
                  </a:lnTo>
                  <a:lnTo>
                    <a:pt x="1580" y="376"/>
                  </a:lnTo>
                  <a:lnTo>
                    <a:pt x="1563" y="393"/>
                  </a:lnTo>
                  <a:lnTo>
                    <a:pt x="1544" y="409"/>
                  </a:lnTo>
                  <a:lnTo>
                    <a:pt x="1542" y="409"/>
                  </a:lnTo>
                  <a:lnTo>
                    <a:pt x="1536" y="409"/>
                  </a:lnTo>
                  <a:lnTo>
                    <a:pt x="1529" y="411"/>
                  </a:lnTo>
                  <a:lnTo>
                    <a:pt x="1517" y="413"/>
                  </a:lnTo>
                  <a:lnTo>
                    <a:pt x="1504" y="411"/>
                  </a:lnTo>
                  <a:lnTo>
                    <a:pt x="1491" y="411"/>
                  </a:lnTo>
                  <a:lnTo>
                    <a:pt x="1476" y="409"/>
                  </a:lnTo>
                  <a:lnTo>
                    <a:pt x="1459" y="405"/>
                  </a:lnTo>
                  <a:lnTo>
                    <a:pt x="1443" y="399"/>
                  </a:lnTo>
                  <a:lnTo>
                    <a:pt x="1426" y="392"/>
                  </a:lnTo>
                  <a:lnTo>
                    <a:pt x="1411" y="382"/>
                  </a:lnTo>
                  <a:lnTo>
                    <a:pt x="1398" y="369"/>
                  </a:lnTo>
                  <a:lnTo>
                    <a:pt x="1386" y="352"/>
                  </a:lnTo>
                  <a:lnTo>
                    <a:pt x="1377" y="331"/>
                  </a:lnTo>
                  <a:lnTo>
                    <a:pt x="1371" y="308"/>
                  </a:lnTo>
                  <a:lnTo>
                    <a:pt x="1365" y="279"/>
                  </a:lnTo>
                  <a:lnTo>
                    <a:pt x="1365" y="277"/>
                  </a:lnTo>
                  <a:lnTo>
                    <a:pt x="1367" y="272"/>
                  </a:lnTo>
                  <a:lnTo>
                    <a:pt x="1371" y="264"/>
                  </a:lnTo>
                  <a:lnTo>
                    <a:pt x="1373" y="255"/>
                  </a:lnTo>
                  <a:lnTo>
                    <a:pt x="1377" y="243"/>
                  </a:lnTo>
                  <a:lnTo>
                    <a:pt x="1379" y="230"/>
                  </a:lnTo>
                  <a:lnTo>
                    <a:pt x="1382" y="215"/>
                  </a:lnTo>
                  <a:lnTo>
                    <a:pt x="1384" y="201"/>
                  </a:lnTo>
                  <a:lnTo>
                    <a:pt x="1386" y="186"/>
                  </a:lnTo>
                  <a:lnTo>
                    <a:pt x="1386" y="171"/>
                  </a:lnTo>
                  <a:lnTo>
                    <a:pt x="1384" y="158"/>
                  </a:lnTo>
                  <a:lnTo>
                    <a:pt x="1382" y="146"/>
                  </a:lnTo>
                  <a:lnTo>
                    <a:pt x="1377" y="135"/>
                  </a:lnTo>
                  <a:lnTo>
                    <a:pt x="1371" y="127"/>
                  </a:lnTo>
                  <a:lnTo>
                    <a:pt x="1362" y="122"/>
                  </a:lnTo>
                  <a:lnTo>
                    <a:pt x="1350" y="118"/>
                  </a:lnTo>
                  <a:lnTo>
                    <a:pt x="1337" y="118"/>
                  </a:lnTo>
                  <a:lnTo>
                    <a:pt x="1327" y="120"/>
                  </a:lnTo>
                  <a:lnTo>
                    <a:pt x="1320" y="123"/>
                  </a:lnTo>
                  <a:lnTo>
                    <a:pt x="1314" y="131"/>
                  </a:lnTo>
                  <a:lnTo>
                    <a:pt x="1308" y="137"/>
                  </a:lnTo>
                  <a:lnTo>
                    <a:pt x="1306" y="146"/>
                  </a:lnTo>
                  <a:lnTo>
                    <a:pt x="1304" y="156"/>
                  </a:lnTo>
                  <a:lnTo>
                    <a:pt x="1304" y="165"/>
                  </a:lnTo>
                  <a:lnTo>
                    <a:pt x="1304" y="175"/>
                  </a:lnTo>
                  <a:lnTo>
                    <a:pt x="1306" y="184"/>
                  </a:lnTo>
                  <a:lnTo>
                    <a:pt x="1306" y="192"/>
                  </a:lnTo>
                  <a:lnTo>
                    <a:pt x="1310" y="200"/>
                  </a:lnTo>
                  <a:lnTo>
                    <a:pt x="1310" y="207"/>
                  </a:lnTo>
                  <a:lnTo>
                    <a:pt x="1312" y="213"/>
                  </a:lnTo>
                  <a:lnTo>
                    <a:pt x="1314" y="217"/>
                  </a:lnTo>
                  <a:lnTo>
                    <a:pt x="1314" y="219"/>
                  </a:lnTo>
                  <a:lnTo>
                    <a:pt x="1314" y="219"/>
                  </a:lnTo>
                  <a:lnTo>
                    <a:pt x="1316" y="222"/>
                  </a:lnTo>
                  <a:lnTo>
                    <a:pt x="1318" y="228"/>
                  </a:lnTo>
                  <a:lnTo>
                    <a:pt x="1320" y="236"/>
                  </a:lnTo>
                  <a:lnTo>
                    <a:pt x="1320" y="245"/>
                  </a:lnTo>
                  <a:lnTo>
                    <a:pt x="1322" y="257"/>
                  </a:lnTo>
                  <a:lnTo>
                    <a:pt x="1322" y="268"/>
                  </a:lnTo>
                  <a:lnTo>
                    <a:pt x="1322" y="281"/>
                  </a:lnTo>
                  <a:lnTo>
                    <a:pt x="1320" y="297"/>
                  </a:lnTo>
                  <a:lnTo>
                    <a:pt x="1318" y="310"/>
                  </a:lnTo>
                  <a:lnTo>
                    <a:pt x="1312" y="325"/>
                  </a:lnTo>
                  <a:lnTo>
                    <a:pt x="1306" y="342"/>
                  </a:lnTo>
                  <a:lnTo>
                    <a:pt x="1297" y="355"/>
                  </a:lnTo>
                  <a:lnTo>
                    <a:pt x="1287" y="371"/>
                  </a:lnTo>
                  <a:lnTo>
                    <a:pt x="1272" y="384"/>
                  </a:lnTo>
                  <a:lnTo>
                    <a:pt x="1257" y="399"/>
                  </a:lnTo>
                  <a:lnTo>
                    <a:pt x="1255" y="399"/>
                  </a:lnTo>
                  <a:lnTo>
                    <a:pt x="1253" y="401"/>
                  </a:lnTo>
                  <a:lnTo>
                    <a:pt x="1251" y="403"/>
                  </a:lnTo>
                  <a:lnTo>
                    <a:pt x="1247" y="405"/>
                  </a:lnTo>
                  <a:lnTo>
                    <a:pt x="1242" y="409"/>
                  </a:lnTo>
                  <a:lnTo>
                    <a:pt x="1236" y="411"/>
                  </a:lnTo>
                  <a:lnTo>
                    <a:pt x="1228" y="414"/>
                  </a:lnTo>
                  <a:lnTo>
                    <a:pt x="1221" y="416"/>
                  </a:lnTo>
                  <a:lnTo>
                    <a:pt x="1211" y="418"/>
                  </a:lnTo>
                  <a:lnTo>
                    <a:pt x="1202" y="420"/>
                  </a:lnTo>
                  <a:lnTo>
                    <a:pt x="1192" y="420"/>
                  </a:lnTo>
                  <a:lnTo>
                    <a:pt x="1181" y="418"/>
                  </a:lnTo>
                  <a:lnTo>
                    <a:pt x="1169" y="414"/>
                  </a:lnTo>
                  <a:lnTo>
                    <a:pt x="1158" y="411"/>
                  </a:lnTo>
                  <a:lnTo>
                    <a:pt x="1145" y="405"/>
                  </a:lnTo>
                  <a:lnTo>
                    <a:pt x="1131" y="395"/>
                  </a:lnTo>
                  <a:lnTo>
                    <a:pt x="1130" y="393"/>
                  </a:lnTo>
                  <a:lnTo>
                    <a:pt x="1124" y="386"/>
                  </a:lnTo>
                  <a:lnTo>
                    <a:pt x="1118" y="380"/>
                  </a:lnTo>
                  <a:lnTo>
                    <a:pt x="1112" y="376"/>
                  </a:lnTo>
                  <a:lnTo>
                    <a:pt x="1109" y="371"/>
                  </a:lnTo>
                  <a:lnTo>
                    <a:pt x="1103" y="365"/>
                  </a:lnTo>
                  <a:lnTo>
                    <a:pt x="1093" y="359"/>
                  </a:lnTo>
                  <a:lnTo>
                    <a:pt x="1086" y="354"/>
                  </a:lnTo>
                  <a:lnTo>
                    <a:pt x="1078" y="348"/>
                  </a:lnTo>
                  <a:lnTo>
                    <a:pt x="1069" y="344"/>
                  </a:lnTo>
                  <a:lnTo>
                    <a:pt x="1057" y="340"/>
                  </a:lnTo>
                  <a:lnTo>
                    <a:pt x="1048" y="338"/>
                  </a:lnTo>
                  <a:lnTo>
                    <a:pt x="1036" y="336"/>
                  </a:lnTo>
                  <a:lnTo>
                    <a:pt x="1027" y="336"/>
                  </a:lnTo>
                  <a:lnTo>
                    <a:pt x="1015" y="335"/>
                  </a:lnTo>
                  <a:lnTo>
                    <a:pt x="1006" y="333"/>
                  </a:lnTo>
                  <a:lnTo>
                    <a:pt x="998" y="327"/>
                  </a:lnTo>
                  <a:lnTo>
                    <a:pt x="993" y="321"/>
                  </a:lnTo>
                  <a:lnTo>
                    <a:pt x="987" y="314"/>
                  </a:lnTo>
                  <a:lnTo>
                    <a:pt x="983" y="304"/>
                  </a:lnTo>
                  <a:lnTo>
                    <a:pt x="981" y="297"/>
                  </a:lnTo>
                  <a:lnTo>
                    <a:pt x="979" y="287"/>
                  </a:lnTo>
                  <a:lnTo>
                    <a:pt x="977" y="277"/>
                  </a:lnTo>
                  <a:lnTo>
                    <a:pt x="977" y="268"/>
                  </a:lnTo>
                  <a:lnTo>
                    <a:pt x="977" y="258"/>
                  </a:lnTo>
                  <a:lnTo>
                    <a:pt x="979" y="253"/>
                  </a:lnTo>
                  <a:lnTo>
                    <a:pt x="979" y="245"/>
                  </a:lnTo>
                  <a:lnTo>
                    <a:pt x="979" y="239"/>
                  </a:lnTo>
                  <a:lnTo>
                    <a:pt x="979" y="238"/>
                  </a:lnTo>
                  <a:lnTo>
                    <a:pt x="981" y="236"/>
                  </a:lnTo>
                  <a:lnTo>
                    <a:pt x="981" y="236"/>
                  </a:lnTo>
                  <a:lnTo>
                    <a:pt x="981" y="232"/>
                  </a:lnTo>
                  <a:lnTo>
                    <a:pt x="981" y="224"/>
                  </a:lnTo>
                  <a:lnTo>
                    <a:pt x="983" y="219"/>
                  </a:lnTo>
                  <a:lnTo>
                    <a:pt x="983" y="209"/>
                  </a:lnTo>
                  <a:lnTo>
                    <a:pt x="985" y="200"/>
                  </a:lnTo>
                  <a:lnTo>
                    <a:pt x="983" y="190"/>
                  </a:lnTo>
                  <a:lnTo>
                    <a:pt x="983" y="179"/>
                  </a:lnTo>
                  <a:lnTo>
                    <a:pt x="981" y="167"/>
                  </a:lnTo>
                  <a:lnTo>
                    <a:pt x="979" y="158"/>
                  </a:lnTo>
                  <a:lnTo>
                    <a:pt x="976" y="150"/>
                  </a:lnTo>
                  <a:lnTo>
                    <a:pt x="970" y="142"/>
                  </a:lnTo>
                  <a:lnTo>
                    <a:pt x="964" y="135"/>
                  </a:lnTo>
                  <a:lnTo>
                    <a:pt x="955" y="129"/>
                  </a:lnTo>
                  <a:lnTo>
                    <a:pt x="945" y="127"/>
                  </a:lnTo>
                  <a:lnTo>
                    <a:pt x="934" y="127"/>
                  </a:lnTo>
                  <a:lnTo>
                    <a:pt x="920" y="129"/>
                  </a:lnTo>
                  <a:lnTo>
                    <a:pt x="911" y="135"/>
                  </a:lnTo>
                  <a:lnTo>
                    <a:pt x="901" y="141"/>
                  </a:lnTo>
                  <a:lnTo>
                    <a:pt x="896" y="148"/>
                  </a:lnTo>
                  <a:lnTo>
                    <a:pt x="892" y="158"/>
                  </a:lnTo>
                  <a:lnTo>
                    <a:pt x="888" y="167"/>
                  </a:lnTo>
                  <a:lnTo>
                    <a:pt x="888" y="177"/>
                  </a:lnTo>
                  <a:lnTo>
                    <a:pt x="888" y="188"/>
                  </a:lnTo>
                  <a:lnTo>
                    <a:pt x="888" y="198"/>
                  </a:lnTo>
                  <a:lnTo>
                    <a:pt x="888" y="207"/>
                  </a:lnTo>
                  <a:lnTo>
                    <a:pt x="890" y="217"/>
                  </a:lnTo>
                  <a:lnTo>
                    <a:pt x="892" y="226"/>
                  </a:lnTo>
                  <a:lnTo>
                    <a:pt x="894" y="232"/>
                  </a:lnTo>
                  <a:lnTo>
                    <a:pt x="896" y="239"/>
                  </a:lnTo>
                  <a:lnTo>
                    <a:pt x="896" y="243"/>
                  </a:lnTo>
                  <a:lnTo>
                    <a:pt x="896" y="243"/>
                  </a:lnTo>
                  <a:lnTo>
                    <a:pt x="896" y="245"/>
                  </a:lnTo>
                  <a:lnTo>
                    <a:pt x="898" y="249"/>
                  </a:lnTo>
                  <a:lnTo>
                    <a:pt x="899" y="253"/>
                  </a:lnTo>
                  <a:lnTo>
                    <a:pt x="901" y="260"/>
                  </a:lnTo>
                  <a:lnTo>
                    <a:pt x="905" y="268"/>
                  </a:lnTo>
                  <a:lnTo>
                    <a:pt x="907" y="277"/>
                  </a:lnTo>
                  <a:lnTo>
                    <a:pt x="909" y="287"/>
                  </a:lnTo>
                  <a:lnTo>
                    <a:pt x="911" y="297"/>
                  </a:lnTo>
                  <a:lnTo>
                    <a:pt x="911" y="306"/>
                  </a:lnTo>
                  <a:lnTo>
                    <a:pt x="909" y="316"/>
                  </a:lnTo>
                  <a:lnTo>
                    <a:pt x="907" y="323"/>
                  </a:lnTo>
                  <a:lnTo>
                    <a:pt x="903" y="331"/>
                  </a:lnTo>
                  <a:lnTo>
                    <a:pt x="898" y="338"/>
                  </a:lnTo>
                  <a:lnTo>
                    <a:pt x="890" y="342"/>
                  </a:lnTo>
                  <a:lnTo>
                    <a:pt x="879" y="344"/>
                  </a:lnTo>
                  <a:lnTo>
                    <a:pt x="867" y="344"/>
                  </a:lnTo>
                  <a:lnTo>
                    <a:pt x="863" y="344"/>
                  </a:lnTo>
                  <a:lnTo>
                    <a:pt x="858" y="344"/>
                  </a:lnTo>
                  <a:lnTo>
                    <a:pt x="852" y="344"/>
                  </a:lnTo>
                  <a:lnTo>
                    <a:pt x="848" y="346"/>
                  </a:lnTo>
                  <a:lnTo>
                    <a:pt x="842" y="346"/>
                  </a:lnTo>
                  <a:lnTo>
                    <a:pt x="839" y="348"/>
                  </a:lnTo>
                  <a:lnTo>
                    <a:pt x="831" y="348"/>
                  </a:lnTo>
                  <a:lnTo>
                    <a:pt x="825" y="350"/>
                  </a:lnTo>
                  <a:lnTo>
                    <a:pt x="820" y="352"/>
                  </a:lnTo>
                  <a:lnTo>
                    <a:pt x="814" y="354"/>
                  </a:lnTo>
                  <a:lnTo>
                    <a:pt x="810" y="355"/>
                  </a:lnTo>
                  <a:lnTo>
                    <a:pt x="804" y="359"/>
                  </a:lnTo>
                  <a:lnTo>
                    <a:pt x="801" y="361"/>
                  </a:lnTo>
                  <a:lnTo>
                    <a:pt x="797" y="365"/>
                  </a:lnTo>
                  <a:lnTo>
                    <a:pt x="797" y="365"/>
                  </a:lnTo>
                  <a:lnTo>
                    <a:pt x="793" y="365"/>
                  </a:lnTo>
                  <a:lnTo>
                    <a:pt x="785" y="365"/>
                  </a:lnTo>
                  <a:lnTo>
                    <a:pt x="778" y="367"/>
                  </a:lnTo>
                  <a:lnTo>
                    <a:pt x="768" y="367"/>
                  </a:lnTo>
                  <a:lnTo>
                    <a:pt x="757" y="367"/>
                  </a:lnTo>
                  <a:lnTo>
                    <a:pt x="744" y="365"/>
                  </a:lnTo>
                  <a:lnTo>
                    <a:pt x="732" y="363"/>
                  </a:lnTo>
                  <a:lnTo>
                    <a:pt x="717" y="361"/>
                  </a:lnTo>
                  <a:lnTo>
                    <a:pt x="704" y="357"/>
                  </a:lnTo>
                  <a:lnTo>
                    <a:pt x="690" y="352"/>
                  </a:lnTo>
                  <a:lnTo>
                    <a:pt x="677" y="344"/>
                  </a:lnTo>
                  <a:lnTo>
                    <a:pt x="662" y="335"/>
                  </a:lnTo>
                  <a:lnTo>
                    <a:pt x="650" y="323"/>
                  </a:lnTo>
                  <a:lnTo>
                    <a:pt x="639" y="310"/>
                  </a:lnTo>
                  <a:lnTo>
                    <a:pt x="629" y="297"/>
                  </a:lnTo>
                  <a:lnTo>
                    <a:pt x="628" y="295"/>
                  </a:lnTo>
                  <a:lnTo>
                    <a:pt x="628" y="291"/>
                  </a:lnTo>
                  <a:lnTo>
                    <a:pt x="626" y="289"/>
                  </a:lnTo>
                  <a:lnTo>
                    <a:pt x="626" y="285"/>
                  </a:lnTo>
                  <a:lnTo>
                    <a:pt x="624" y="279"/>
                  </a:lnTo>
                  <a:lnTo>
                    <a:pt x="624" y="276"/>
                  </a:lnTo>
                  <a:lnTo>
                    <a:pt x="624" y="270"/>
                  </a:lnTo>
                  <a:lnTo>
                    <a:pt x="624" y="264"/>
                  </a:lnTo>
                  <a:lnTo>
                    <a:pt x="624" y="255"/>
                  </a:lnTo>
                  <a:lnTo>
                    <a:pt x="624" y="247"/>
                  </a:lnTo>
                  <a:lnTo>
                    <a:pt x="624" y="238"/>
                  </a:lnTo>
                  <a:lnTo>
                    <a:pt x="626" y="226"/>
                  </a:lnTo>
                  <a:lnTo>
                    <a:pt x="628" y="215"/>
                  </a:lnTo>
                  <a:lnTo>
                    <a:pt x="629" y="203"/>
                  </a:lnTo>
                  <a:lnTo>
                    <a:pt x="631" y="188"/>
                  </a:lnTo>
                  <a:lnTo>
                    <a:pt x="631" y="177"/>
                  </a:lnTo>
                  <a:lnTo>
                    <a:pt x="631" y="165"/>
                  </a:lnTo>
                  <a:lnTo>
                    <a:pt x="629" y="156"/>
                  </a:lnTo>
                  <a:lnTo>
                    <a:pt x="628" y="146"/>
                  </a:lnTo>
                  <a:lnTo>
                    <a:pt x="624" y="141"/>
                  </a:lnTo>
                  <a:lnTo>
                    <a:pt x="618" y="133"/>
                  </a:lnTo>
                  <a:lnTo>
                    <a:pt x="614" y="127"/>
                  </a:lnTo>
                  <a:lnTo>
                    <a:pt x="609" y="122"/>
                  </a:lnTo>
                  <a:lnTo>
                    <a:pt x="603" y="118"/>
                  </a:lnTo>
                  <a:lnTo>
                    <a:pt x="595" y="114"/>
                  </a:lnTo>
                  <a:lnTo>
                    <a:pt x="590" y="112"/>
                  </a:lnTo>
                  <a:lnTo>
                    <a:pt x="584" y="110"/>
                  </a:lnTo>
                  <a:lnTo>
                    <a:pt x="576" y="110"/>
                  </a:lnTo>
                  <a:lnTo>
                    <a:pt x="570" y="110"/>
                  </a:lnTo>
                  <a:lnTo>
                    <a:pt x="563" y="112"/>
                  </a:lnTo>
                  <a:lnTo>
                    <a:pt x="557" y="112"/>
                  </a:lnTo>
                  <a:lnTo>
                    <a:pt x="551" y="116"/>
                  </a:lnTo>
                  <a:lnTo>
                    <a:pt x="548" y="120"/>
                  </a:lnTo>
                  <a:lnTo>
                    <a:pt x="544" y="125"/>
                  </a:lnTo>
                  <a:lnTo>
                    <a:pt x="540" y="131"/>
                  </a:lnTo>
                  <a:lnTo>
                    <a:pt x="538" y="139"/>
                  </a:lnTo>
                  <a:lnTo>
                    <a:pt x="536" y="144"/>
                  </a:lnTo>
                  <a:lnTo>
                    <a:pt x="536" y="154"/>
                  </a:lnTo>
                  <a:lnTo>
                    <a:pt x="536" y="162"/>
                  </a:lnTo>
                  <a:lnTo>
                    <a:pt x="536" y="169"/>
                  </a:lnTo>
                  <a:lnTo>
                    <a:pt x="536" y="179"/>
                  </a:lnTo>
                  <a:lnTo>
                    <a:pt x="540" y="186"/>
                  </a:lnTo>
                  <a:lnTo>
                    <a:pt x="542" y="194"/>
                  </a:lnTo>
                  <a:lnTo>
                    <a:pt x="546" y="201"/>
                  </a:lnTo>
                  <a:lnTo>
                    <a:pt x="550" y="207"/>
                  </a:lnTo>
                  <a:lnTo>
                    <a:pt x="557" y="215"/>
                  </a:lnTo>
                  <a:lnTo>
                    <a:pt x="561" y="220"/>
                  </a:lnTo>
                  <a:lnTo>
                    <a:pt x="565" y="228"/>
                  </a:lnTo>
                  <a:lnTo>
                    <a:pt x="569" y="234"/>
                  </a:lnTo>
                  <a:lnTo>
                    <a:pt x="572" y="243"/>
                  </a:lnTo>
                  <a:lnTo>
                    <a:pt x="574" y="249"/>
                  </a:lnTo>
                  <a:lnTo>
                    <a:pt x="578" y="258"/>
                  </a:lnTo>
                  <a:lnTo>
                    <a:pt x="578" y="266"/>
                  </a:lnTo>
                  <a:lnTo>
                    <a:pt x="580" y="276"/>
                  </a:lnTo>
                  <a:lnTo>
                    <a:pt x="578" y="283"/>
                  </a:lnTo>
                  <a:lnTo>
                    <a:pt x="578" y="291"/>
                  </a:lnTo>
                  <a:lnTo>
                    <a:pt x="574" y="298"/>
                  </a:lnTo>
                  <a:lnTo>
                    <a:pt x="572" y="306"/>
                  </a:lnTo>
                  <a:lnTo>
                    <a:pt x="567" y="312"/>
                  </a:lnTo>
                  <a:lnTo>
                    <a:pt x="563" y="317"/>
                  </a:lnTo>
                  <a:lnTo>
                    <a:pt x="555" y="321"/>
                  </a:lnTo>
                  <a:lnTo>
                    <a:pt x="550" y="325"/>
                  </a:lnTo>
                  <a:lnTo>
                    <a:pt x="540" y="327"/>
                  </a:lnTo>
                  <a:lnTo>
                    <a:pt x="531" y="329"/>
                  </a:lnTo>
                  <a:lnTo>
                    <a:pt x="521" y="331"/>
                  </a:lnTo>
                  <a:lnTo>
                    <a:pt x="512" y="331"/>
                  </a:lnTo>
                  <a:lnTo>
                    <a:pt x="502" y="331"/>
                  </a:lnTo>
                  <a:lnTo>
                    <a:pt x="494" y="331"/>
                  </a:lnTo>
                  <a:lnTo>
                    <a:pt x="485" y="331"/>
                  </a:lnTo>
                  <a:lnTo>
                    <a:pt x="475" y="331"/>
                  </a:lnTo>
                  <a:lnTo>
                    <a:pt x="466" y="327"/>
                  </a:lnTo>
                  <a:lnTo>
                    <a:pt x="458" y="327"/>
                  </a:lnTo>
                  <a:lnTo>
                    <a:pt x="449" y="323"/>
                  </a:lnTo>
                  <a:lnTo>
                    <a:pt x="443" y="321"/>
                  </a:lnTo>
                  <a:lnTo>
                    <a:pt x="435" y="319"/>
                  </a:lnTo>
                  <a:lnTo>
                    <a:pt x="430" y="316"/>
                  </a:lnTo>
                  <a:lnTo>
                    <a:pt x="424" y="312"/>
                  </a:lnTo>
                  <a:lnTo>
                    <a:pt x="420" y="310"/>
                  </a:lnTo>
                  <a:lnTo>
                    <a:pt x="416" y="304"/>
                  </a:lnTo>
                  <a:lnTo>
                    <a:pt x="413" y="298"/>
                  </a:lnTo>
                  <a:lnTo>
                    <a:pt x="407" y="295"/>
                  </a:lnTo>
                  <a:lnTo>
                    <a:pt x="405" y="291"/>
                  </a:lnTo>
                  <a:lnTo>
                    <a:pt x="399" y="285"/>
                  </a:lnTo>
                  <a:lnTo>
                    <a:pt x="397" y="279"/>
                  </a:lnTo>
                  <a:lnTo>
                    <a:pt x="396" y="274"/>
                  </a:lnTo>
                  <a:lnTo>
                    <a:pt x="392" y="268"/>
                  </a:lnTo>
                  <a:lnTo>
                    <a:pt x="390" y="260"/>
                  </a:lnTo>
                  <a:lnTo>
                    <a:pt x="388" y="253"/>
                  </a:lnTo>
                  <a:lnTo>
                    <a:pt x="386" y="245"/>
                  </a:lnTo>
                  <a:lnTo>
                    <a:pt x="386" y="238"/>
                  </a:lnTo>
                  <a:lnTo>
                    <a:pt x="386" y="228"/>
                  </a:lnTo>
                  <a:lnTo>
                    <a:pt x="388" y="219"/>
                  </a:lnTo>
                  <a:lnTo>
                    <a:pt x="388" y="209"/>
                  </a:lnTo>
                  <a:lnTo>
                    <a:pt x="392" y="198"/>
                  </a:lnTo>
                  <a:lnTo>
                    <a:pt x="394" y="186"/>
                  </a:lnTo>
                  <a:lnTo>
                    <a:pt x="396" y="175"/>
                  </a:lnTo>
                  <a:lnTo>
                    <a:pt x="396" y="163"/>
                  </a:lnTo>
                  <a:lnTo>
                    <a:pt x="396" y="152"/>
                  </a:lnTo>
                  <a:lnTo>
                    <a:pt x="396" y="141"/>
                  </a:lnTo>
                  <a:lnTo>
                    <a:pt x="394" y="131"/>
                  </a:lnTo>
                  <a:lnTo>
                    <a:pt x="392" y="122"/>
                  </a:lnTo>
                  <a:lnTo>
                    <a:pt x="388" y="114"/>
                  </a:lnTo>
                  <a:lnTo>
                    <a:pt x="384" y="104"/>
                  </a:lnTo>
                  <a:lnTo>
                    <a:pt x="380" y="97"/>
                  </a:lnTo>
                  <a:lnTo>
                    <a:pt x="375" y="89"/>
                  </a:lnTo>
                  <a:lnTo>
                    <a:pt x="369" y="85"/>
                  </a:lnTo>
                  <a:lnTo>
                    <a:pt x="361" y="80"/>
                  </a:lnTo>
                  <a:lnTo>
                    <a:pt x="354" y="76"/>
                  </a:lnTo>
                  <a:lnTo>
                    <a:pt x="346" y="74"/>
                  </a:lnTo>
                  <a:lnTo>
                    <a:pt x="338" y="74"/>
                  </a:lnTo>
                  <a:lnTo>
                    <a:pt x="329" y="74"/>
                  </a:lnTo>
                  <a:lnTo>
                    <a:pt x="321" y="78"/>
                  </a:lnTo>
                  <a:lnTo>
                    <a:pt x="314" y="82"/>
                  </a:lnTo>
                  <a:lnTo>
                    <a:pt x="310" y="87"/>
                  </a:lnTo>
                  <a:lnTo>
                    <a:pt x="306" y="93"/>
                  </a:lnTo>
                  <a:lnTo>
                    <a:pt x="304" y="101"/>
                  </a:lnTo>
                  <a:lnTo>
                    <a:pt x="302" y="108"/>
                  </a:lnTo>
                  <a:lnTo>
                    <a:pt x="302" y="118"/>
                  </a:lnTo>
                  <a:lnTo>
                    <a:pt x="302" y="127"/>
                  </a:lnTo>
                  <a:lnTo>
                    <a:pt x="302" y="137"/>
                  </a:lnTo>
                  <a:lnTo>
                    <a:pt x="304" y="148"/>
                  </a:lnTo>
                  <a:lnTo>
                    <a:pt x="306" y="160"/>
                  </a:lnTo>
                  <a:lnTo>
                    <a:pt x="308" y="169"/>
                  </a:lnTo>
                  <a:lnTo>
                    <a:pt x="312" y="179"/>
                  </a:lnTo>
                  <a:lnTo>
                    <a:pt x="314" y="190"/>
                  </a:lnTo>
                  <a:lnTo>
                    <a:pt x="318" y="200"/>
                  </a:lnTo>
                  <a:lnTo>
                    <a:pt x="321" y="207"/>
                  </a:lnTo>
                  <a:lnTo>
                    <a:pt x="325" y="217"/>
                  </a:lnTo>
                  <a:lnTo>
                    <a:pt x="327" y="224"/>
                  </a:lnTo>
                  <a:lnTo>
                    <a:pt x="329" y="234"/>
                  </a:lnTo>
                  <a:lnTo>
                    <a:pt x="329" y="241"/>
                  </a:lnTo>
                  <a:lnTo>
                    <a:pt x="329" y="249"/>
                  </a:lnTo>
                  <a:lnTo>
                    <a:pt x="329" y="257"/>
                  </a:lnTo>
                  <a:lnTo>
                    <a:pt x="329" y="264"/>
                  </a:lnTo>
                  <a:lnTo>
                    <a:pt x="325" y="270"/>
                  </a:lnTo>
                  <a:lnTo>
                    <a:pt x="321" y="276"/>
                  </a:lnTo>
                  <a:lnTo>
                    <a:pt x="316" y="279"/>
                  </a:lnTo>
                  <a:lnTo>
                    <a:pt x="308" y="285"/>
                  </a:lnTo>
                  <a:lnTo>
                    <a:pt x="300" y="285"/>
                  </a:lnTo>
                  <a:lnTo>
                    <a:pt x="289" y="287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61" y="285"/>
                  </a:lnTo>
                  <a:lnTo>
                    <a:pt x="259" y="285"/>
                  </a:lnTo>
                  <a:lnTo>
                    <a:pt x="255" y="281"/>
                  </a:lnTo>
                  <a:lnTo>
                    <a:pt x="251" y="281"/>
                  </a:lnTo>
                  <a:lnTo>
                    <a:pt x="243" y="276"/>
                  </a:lnTo>
                  <a:lnTo>
                    <a:pt x="238" y="272"/>
                  </a:lnTo>
                  <a:lnTo>
                    <a:pt x="230" y="266"/>
                  </a:lnTo>
                  <a:lnTo>
                    <a:pt x="224" y="262"/>
                  </a:lnTo>
                  <a:lnTo>
                    <a:pt x="217" y="255"/>
                  </a:lnTo>
                  <a:lnTo>
                    <a:pt x="209" y="245"/>
                  </a:lnTo>
                  <a:lnTo>
                    <a:pt x="203" y="238"/>
                  </a:lnTo>
                  <a:lnTo>
                    <a:pt x="198" y="228"/>
                  </a:lnTo>
                  <a:lnTo>
                    <a:pt x="194" y="217"/>
                  </a:lnTo>
                  <a:lnTo>
                    <a:pt x="190" y="203"/>
                  </a:lnTo>
                  <a:lnTo>
                    <a:pt x="188" y="190"/>
                  </a:lnTo>
                  <a:lnTo>
                    <a:pt x="190" y="177"/>
                  </a:lnTo>
                  <a:lnTo>
                    <a:pt x="190" y="175"/>
                  </a:lnTo>
                  <a:lnTo>
                    <a:pt x="190" y="169"/>
                  </a:lnTo>
                  <a:lnTo>
                    <a:pt x="192" y="165"/>
                  </a:lnTo>
                  <a:lnTo>
                    <a:pt x="192" y="162"/>
                  </a:lnTo>
                  <a:lnTo>
                    <a:pt x="194" y="158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198" y="142"/>
                  </a:lnTo>
                  <a:lnTo>
                    <a:pt x="202" y="139"/>
                  </a:lnTo>
                  <a:lnTo>
                    <a:pt x="203" y="135"/>
                  </a:lnTo>
                  <a:lnTo>
                    <a:pt x="207" y="127"/>
                  </a:lnTo>
                  <a:lnTo>
                    <a:pt x="215" y="123"/>
                  </a:lnTo>
                  <a:lnTo>
                    <a:pt x="215" y="122"/>
                  </a:lnTo>
                  <a:lnTo>
                    <a:pt x="217" y="122"/>
                  </a:lnTo>
                  <a:lnTo>
                    <a:pt x="221" y="118"/>
                  </a:lnTo>
                  <a:lnTo>
                    <a:pt x="224" y="114"/>
                  </a:lnTo>
                  <a:lnTo>
                    <a:pt x="226" y="108"/>
                  </a:lnTo>
                  <a:lnTo>
                    <a:pt x="226" y="101"/>
                  </a:lnTo>
                  <a:lnTo>
                    <a:pt x="226" y="97"/>
                  </a:lnTo>
                  <a:lnTo>
                    <a:pt x="224" y="91"/>
                  </a:lnTo>
                  <a:lnTo>
                    <a:pt x="222" y="85"/>
                  </a:lnTo>
                  <a:lnTo>
                    <a:pt x="219" y="80"/>
                  </a:lnTo>
                  <a:lnTo>
                    <a:pt x="213" y="72"/>
                  </a:lnTo>
                  <a:lnTo>
                    <a:pt x="209" y="65"/>
                  </a:lnTo>
                  <a:lnTo>
                    <a:pt x="202" y="59"/>
                  </a:lnTo>
                  <a:lnTo>
                    <a:pt x="196" y="51"/>
                  </a:lnTo>
                  <a:lnTo>
                    <a:pt x="188" y="44"/>
                  </a:lnTo>
                  <a:lnTo>
                    <a:pt x="181" y="36"/>
                  </a:lnTo>
                  <a:lnTo>
                    <a:pt x="171" y="28"/>
                  </a:lnTo>
                  <a:lnTo>
                    <a:pt x="162" y="23"/>
                  </a:lnTo>
                  <a:lnTo>
                    <a:pt x="154" y="19"/>
                  </a:lnTo>
                  <a:lnTo>
                    <a:pt x="145" y="15"/>
                  </a:lnTo>
                  <a:lnTo>
                    <a:pt x="135" y="11"/>
                  </a:lnTo>
                  <a:lnTo>
                    <a:pt x="127" y="11"/>
                  </a:lnTo>
                  <a:lnTo>
                    <a:pt x="118" y="11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97" y="30"/>
                  </a:lnTo>
                  <a:lnTo>
                    <a:pt x="95" y="32"/>
                  </a:lnTo>
                  <a:lnTo>
                    <a:pt x="95" y="36"/>
                  </a:lnTo>
                  <a:lnTo>
                    <a:pt x="95" y="40"/>
                  </a:lnTo>
                  <a:lnTo>
                    <a:pt x="95" y="46"/>
                  </a:lnTo>
                  <a:lnTo>
                    <a:pt x="95" y="51"/>
                  </a:lnTo>
                  <a:lnTo>
                    <a:pt x="97" y="57"/>
                  </a:lnTo>
                  <a:lnTo>
                    <a:pt x="99" y="63"/>
                  </a:lnTo>
                  <a:lnTo>
                    <a:pt x="101" y="70"/>
                  </a:lnTo>
                  <a:lnTo>
                    <a:pt x="103" y="80"/>
                  </a:lnTo>
                  <a:lnTo>
                    <a:pt x="108" y="87"/>
                  </a:lnTo>
                  <a:lnTo>
                    <a:pt x="112" y="97"/>
                  </a:lnTo>
                  <a:lnTo>
                    <a:pt x="120" y="108"/>
                  </a:lnTo>
                  <a:lnTo>
                    <a:pt x="126" y="118"/>
                  </a:lnTo>
                  <a:lnTo>
                    <a:pt x="135" y="129"/>
                  </a:lnTo>
                  <a:lnTo>
                    <a:pt x="135" y="133"/>
                  </a:lnTo>
                  <a:lnTo>
                    <a:pt x="137" y="135"/>
                  </a:lnTo>
                  <a:lnTo>
                    <a:pt x="139" y="141"/>
                  </a:lnTo>
                  <a:lnTo>
                    <a:pt x="139" y="146"/>
                  </a:lnTo>
                  <a:lnTo>
                    <a:pt x="139" y="154"/>
                  </a:lnTo>
                  <a:lnTo>
                    <a:pt x="139" y="162"/>
                  </a:lnTo>
                  <a:lnTo>
                    <a:pt x="141" y="167"/>
                  </a:lnTo>
                  <a:lnTo>
                    <a:pt x="139" y="175"/>
                  </a:lnTo>
                  <a:lnTo>
                    <a:pt x="135" y="181"/>
                  </a:lnTo>
                  <a:lnTo>
                    <a:pt x="131" y="186"/>
                  </a:lnTo>
                  <a:lnTo>
                    <a:pt x="127" y="192"/>
                  </a:lnTo>
                  <a:lnTo>
                    <a:pt x="120" y="194"/>
                  </a:lnTo>
                  <a:lnTo>
                    <a:pt x="110" y="196"/>
                  </a:lnTo>
                  <a:lnTo>
                    <a:pt x="99" y="196"/>
                  </a:lnTo>
                  <a:lnTo>
                    <a:pt x="86" y="196"/>
                  </a:lnTo>
                  <a:lnTo>
                    <a:pt x="70" y="192"/>
                  </a:lnTo>
                  <a:lnTo>
                    <a:pt x="57" y="190"/>
                  </a:lnTo>
                  <a:lnTo>
                    <a:pt x="48" y="190"/>
                  </a:lnTo>
                  <a:lnTo>
                    <a:pt x="38" y="192"/>
                  </a:lnTo>
                  <a:lnTo>
                    <a:pt x="30" y="194"/>
                  </a:lnTo>
                  <a:lnTo>
                    <a:pt x="25" y="198"/>
                  </a:lnTo>
                  <a:lnTo>
                    <a:pt x="19" y="203"/>
                  </a:lnTo>
                  <a:lnTo>
                    <a:pt x="17" y="209"/>
                  </a:lnTo>
                  <a:lnTo>
                    <a:pt x="13" y="215"/>
                  </a:lnTo>
                  <a:lnTo>
                    <a:pt x="11" y="222"/>
                  </a:lnTo>
                  <a:lnTo>
                    <a:pt x="11" y="230"/>
                  </a:lnTo>
                  <a:lnTo>
                    <a:pt x="11" y="239"/>
                  </a:lnTo>
                  <a:lnTo>
                    <a:pt x="11" y="249"/>
                  </a:lnTo>
                  <a:lnTo>
                    <a:pt x="13" y="260"/>
                  </a:lnTo>
                  <a:lnTo>
                    <a:pt x="13" y="270"/>
                  </a:lnTo>
                  <a:lnTo>
                    <a:pt x="15" y="281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5" name="Freeform 141"/>
            <p:cNvSpPr>
              <a:spLocks/>
            </p:cNvSpPr>
            <p:nvPr/>
          </p:nvSpPr>
          <p:spPr bwMode="auto">
            <a:xfrm>
              <a:off x="4375148" y="5553080"/>
              <a:ext cx="52388" cy="225425"/>
            </a:xfrm>
            <a:custGeom>
              <a:avLst/>
              <a:gdLst/>
              <a:ahLst/>
              <a:cxnLst>
                <a:cxn ang="0">
                  <a:pos x="50" y="270"/>
                </a:cxn>
                <a:cxn ang="0">
                  <a:pos x="48" y="266"/>
                </a:cxn>
                <a:cxn ang="0">
                  <a:pos x="44" y="259"/>
                </a:cxn>
                <a:cxn ang="0">
                  <a:pos x="40" y="243"/>
                </a:cxn>
                <a:cxn ang="0">
                  <a:pos x="36" y="226"/>
                </a:cxn>
                <a:cxn ang="0">
                  <a:pos x="29" y="205"/>
                </a:cxn>
                <a:cxn ang="0">
                  <a:pos x="23" y="181"/>
                </a:cxn>
                <a:cxn ang="0">
                  <a:pos x="17" y="156"/>
                </a:cxn>
                <a:cxn ang="0">
                  <a:pos x="12" y="131"/>
                </a:cxn>
                <a:cxn ang="0">
                  <a:pos x="8" y="105"/>
                </a:cxn>
                <a:cxn ang="0">
                  <a:pos x="4" y="80"/>
                </a:cxn>
                <a:cxn ang="0">
                  <a:pos x="0" y="57"/>
                </a:cxn>
                <a:cxn ang="0">
                  <a:pos x="0" y="38"/>
                </a:cxn>
                <a:cxn ang="0">
                  <a:pos x="2" y="21"/>
                </a:cxn>
                <a:cxn ang="0">
                  <a:pos x="8" y="8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6" y="15"/>
                </a:cxn>
                <a:cxn ang="0">
                  <a:pos x="32" y="15"/>
                </a:cxn>
                <a:cxn ang="0">
                  <a:pos x="27" y="19"/>
                </a:cxn>
                <a:cxn ang="0">
                  <a:pos x="23" y="23"/>
                </a:cxn>
                <a:cxn ang="0">
                  <a:pos x="21" y="31"/>
                </a:cxn>
                <a:cxn ang="0">
                  <a:pos x="19" y="38"/>
                </a:cxn>
                <a:cxn ang="0">
                  <a:pos x="17" y="50"/>
                </a:cxn>
                <a:cxn ang="0">
                  <a:pos x="15" y="63"/>
                </a:cxn>
                <a:cxn ang="0">
                  <a:pos x="17" y="82"/>
                </a:cxn>
                <a:cxn ang="0">
                  <a:pos x="19" y="103"/>
                </a:cxn>
                <a:cxn ang="0">
                  <a:pos x="23" y="129"/>
                </a:cxn>
                <a:cxn ang="0">
                  <a:pos x="29" y="160"/>
                </a:cxn>
                <a:cxn ang="0">
                  <a:pos x="40" y="194"/>
                </a:cxn>
                <a:cxn ang="0">
                  <a:pos x="50" y="234"/>
                </a:cxn>
                <a:cxn ang="0">
                  <a:pos x="67" y="283"/>
                </a:cxn>
                <a:cxn ang="0">
                  <a:pos x="50" y="270"/>
                </a:cxn>
                <a:cxn ang="0">
                  <a:pos x="50" y="270"/>
                </a:cxn>
              </a:cxnLst>
              <a:rect l="0" t="0" r="r" b="b"/>
              <a:pathLst>
                <a:path w="67" h="283">
                  <a:moveTo>
                    <a:pt x="50" y="270"/>
                  </a:moveTo>
                  <a:lnTo>
                    <a:pt x="48" y="266"/>
                  </a:lnTo>
                  <a:lnTo>
                    <a:pt x="44" y="259"/>
                  </a:lnTo>
                  <a:lnTo>
                    <a:pt x="40" y="243"/>
                  </a:lnTo>
                  <a:lnTo>
                    <a:pt x="36" y="226"/>
                  </a:lnTo>
                  <a:lnTo>
                    <a:pt x="29" y="205"/>
                  </a:lnTo>
                  <a:lnTo>
                    <a:pt x="23" y="181"/>
                  </a:lnTo>
                  <a:lnTo>
                    <a:pt x="17" y="156"/>
                  </a:lnTo>
                  <a:lnTo>
                    <a:pt x="12" y="131"/>
                  </a:lnTo>
                  <a:lnTo>
                    <a:pt x="8" y="105"/>
                  </a:lnTo>
                  <a:lnTo>
                    <a:pt x="4" y="80"/>
                  </a:lnTo>
                  <a:lnTo>
                    <a:pt x="0" y="57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6" y="15"/>
                  </a:lnTo>
                  <a:lnTo>
                    <a:pt x="32" y="15"/>
                  </a:lnTo>
                  <a:lnTo>
                    <a:pt x="27" y="19"/>
                  </a:lnTo>
                  <a:lnTo>
                    <a:pt x="23" y="23"/>
                  </a:lnTo>
                  <a:lnTo>
                    <a:pt x="21" y="31"/>
                  </a:lnTo>
                  <a:lnTo>
                    <a:pt x="19" y="38"/>
                  </a:lnTo>
                  <a:lnTo>
                    <a:pt x="17" y="50"/>
                  </a:lnTo>
                  <a:lnTo>
                    <a:pt x="15" y="63"/>
                  </a:lnTo>
                  <a:lnTo>
                    <a:pt x="17" y="82"/>
                  </a:lnTo>
                  <a:lnTo>
                    <a:pt x="19" y="103"/>
                  </a:lnTo>
                  <a:lnTo>
                    <a:pt x="23" y="129"/>
                  </a:lnTo>
                  <a:lnTo>
                    <a:pt x="29" y="160"/>
                  </a:lnTo>
                  <a:lnTo>
                    <a:pt x="40" y="194"/>
                  </a:lnTo>
                  <a:lnTo>
                    <a:pt x="50" y="234"/>
                  </a:lnTo>
                  <a:lnTo>
                    <a:pt x="67" y="283"/>
                  </a:lnTo>
                  <a:lnTo>
                    <a:pt x="50" y="270"/>
                  </a:lnTo>
                  <a:lnTo>
                    <a:pt x="50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6" name="Freeform 142"/>
            <p:cNvSpPr>
              <a:spLocks/>
            </p:cNvSpPr>
            <p:nvPr/>
          </p:nvSpPr>
          <p:spPr bwMode="auto">
            <a:xfrm>
              <a:off x="4414836" y="5668968"/>
              <a:ext cx="1576388" cy="254000"/>
            </a:xfrm>
            <a:custGeom>
              <a:avLst/>
              <a:gdLst/>
              <a:ahLst/>
              <a:cxnLst>
                <a:cxn ang="0">
                  <a:pos x="1" y="125"/>
                </a:cxn>
                <a:cxn ang="0">
                  <a:pos x="22" y="138"/>
                </a:cxn>
                <a:cxn ang="0">
                  <a:pos x="70" y="163"/>
                </a:cxn>
                <a:cxn ang="0">
                  <a:pos x="152" y="193"/>
                </a:cxn>
                <a:cxn ang="0">
                  <a:pos x="271" y="228"/>
                </a:cxn>
                <a:cxn ang="0">
                  <a:pos x="431" y="260"/>
                </a:cxn>
                <a:cxn ang="0">
                  <a:pos x="640" y="289"/>
                </a:cxn>
                <a:cxn ang="0">
                  <a:pos x="903" y="309"/>
                </a:cxn>
                <a:cxn ang="0">
                  <a:pos x="1207" y="319"/>
                </a:cxn>
                <a:cxn ang="0">
                  <a:pos x="1458" y="317"/>
                </a:cxn>
                <a:cxn ang="0">
                  <a:pos x="1650" y="308"/>
                </a:cxn>
                <a:cxn ang="0">
                  <a:pos x="1789" y="294"/>
                </a:cxn>
                <a:cxn ang="0">
                  <a:pos x="1884" y="279"/>
                </a:cxn>
                <a:cxn ang="0">
                  <a:pos x="1943" y="264"/>
                </a:cxn>
                <a:cxn ang="0">
                  <a:pos x="1973" y="251"/>
                </a:cxn>
                <a:cxn ang="0">
                  <a:pos x="1985" y="243"/>
                </a:cxn>
                <a:cxn ang="0">
                  <a:pos x="1987" y="239"/>
                </a:cxn>
                <a:cxn ang="0">
                  <a:pos x="1987" y="220"/>
                </a:cxn>
                <a:cxn ang="0">
                  <a:pos x="1987" y="190"/>
                </a:cxn>
                <a:cxn ang="0">
                  <a:pos x="1985" y="150"/>
                </a:cxn>
                <a:cxn ang="0">
                  <a:pos x="1981" y="106"/>
                </a:cxn>
                <a:cxn ang="0">
                  <a:pos x="1975" y="64"/>
                </a:cxn>
                <a:cxn ang="0">
                  <a:pos x="1964" y="30"/>
                </a:cxn>
                <a:cxn ang="0">
                  <a:pos x="1947" y="5"/>
                </a:cxn>
                <a:cxn ang="0">
                  <a:pos x="1922" y="7"/>
                </a:cxn>
                <a:cxn ang="0">
                  <a:pos x="1926" y="11"/>
                </a:cxn>
                <a:cxn ang="0">
                  <a:pos x="1933" y="20"/>
                </a:cxn>
                <a:cxn ang="0">
                  <a:pos x="1943" y="39"/>
                </a:cxn>
                <a:cxn ang="0">
                  <a:pos x="1954" y="66"/>
                </a:cxn>
                <a:cxn ang="0">
                  <a:pos x="1964" y="98"/>
                </a:cxn>
                <a:cxn ang="0">
                  <a:pos x="1970" y="142"/>
                </a:cxn>
                <a:cxn ang="0">
                  <a:pos x="1973" y="197"/>
                </a:cxn>
                <a:cxn ang="0">
                  <a:pos x="1970" y="231"/>
                </a:cxn>
                <a:cxn ang="0">
                  <a:pos x="1949" y="239"/>
                </a:cxn>
                <a:cxn ang="0">
                  <a:pos x="1905" y="252"/>
                </a:cxn>
                <a:cxn ang="0">
                  <a:pos x="1831" y="270"/>
                </a:cxn>
                <a:cxn ang="0">
                  <a:pos x="1726" y="287"/>
                </a:cxn>
                <a:cxn ang="0">
                  <a:pos x="1585" y="300"/>
                </a:cxn>
                <a:cxn ang="0">
                  <a:pos x="1403" y="306"/>
                </a:cxn>
                <a:cxn ang="0">
                  <a:pos x="1175" y="304"/>
                </a:cxn>
                <a:cxn ang="0">
                  <a:pos x="912" y="290"/>
                </a:cxn>
                <a:cxn ang="0">
                  <a:pos x="682" y="271"/>
                </a:cxn>
                <a:cxn ang="0">
                  <a:pos x="496" y="249"/>
                </a:cxn>
                <a:cxn ang="0">
                  <a:pos x="346" y="222"/>
                </a:cxn>
                <a:cxn ang="0">
                  <a:pos x="226" y="195"/>
                </a:cxn>
                <a:cxn ang="0">
                  <a:pos x="136" y="169"/>
                </a:cxn>
                <a:cxn ang="0">
                  <a:pos x="68" y="142"/>
                </a:cxn>
                <a:cxn ang="0">
                  <a:pos x="19" y="119"/>
                </a:cxn>
                <a:cxn ang="0">
                  <a:pos x="0" y="123"/>
                </a:cxn>
              </a:cxnLst>
              <a:rect l="0" t="0" r="r" b="b"/>
              <a:pathLst>
                <a:path w="1987" h="319">
                  <a:moveTo>
                    <a:pt x="0" y="123"/>
                  </a:moveTo>
                  <a:lnTo>
                    <a:pt x="1" y="125"/>
                  </a:lnTo>
                  <a:lnTo>
                    <a:pt x="9" y="131"/>
                  </a:lnTo>
                  <a:lnTo>
                    <a:pt x="22" y="138"/>
                  </a:lnTo>
                  <a:lnTo>
                    <a:pt x="43" y="150"/>
                  </a:lnTo>
                  <a:lnTo>
                    <a:pt x="70" y="163"/>
                  </a:lnTo>
                  <a:lnTo>
                    <a:pt x="108" y="178"/>
                  </a:lnTo>
                  <a:lnTo>
                    <a:pt x="152" y="193"/>
                  </a:lnTo>
                  <a:lnTo>
                    <a:pt x="207" y="211"/>
                  </a:lnTo>
                  <a:lnTo>
                    <a:pt x="271" y="228"/>
                  </a:lnTo>
                  <a:lnTo>
                    <a:pt x="346" y="245"/>
                  </a:lnTo>
                  <a:lnTo>
                    <a:pt x="431" y="260"/>
                  </a:lnTo>
                  <a:lnTo>
                    <a:pt x="530" y="275"/>
                  </a:lnTo>
                  <a:lnTo>
                    <a:pt x="640" y="289"/>
                  </a:lnTo>
                  <a:lnTo>
                    <a:pt x="766" y="300"/>
                  </a:lnTo>
                  <a:lnTo>
                    <a:pt x="903" y="309"/>
                  </a:lnTo>
                  <a:lnTo>
                    <a:pt x="1057" y="315"/>
                  </a:lnTo>
                  <a:lnTo>
                    <a:pt x="1207" y="319"/>
                  </a:lnTo>
                  <a:lnTo>
                    <a:pt x="1342" y="319"/>
                  </a:lnTo>
                  <a:lnTo>
                    <a:pt x="1458" y="317"/>
                  </a:lnTo>
                  <a:lnTo>
                    <a:pt x="1563" y="315"/>
                  </a:lnTo>
                  <a:lnTo>
                    <a:pt x="1650" y="308"/>
                  </a:lnTo>
                  <a:lnTo>
                    <a:pt x="1726" y="302"/>
                  </a:lnTo>
                  <a:lnTo>
                    <a:pt x="1789" y="294"/>
                  </a:lnTo>
                  <a:lnTo>
                    <a:pt x="1842" y="289"/>
                  </a:lnTo>
                  <a:lnTo>
                    <a:pt x="1884" y="279"/>
                  </a:lnTo>
                  <a:lnTo>
                    <a:pt x="1916" y="271"/>
                  </a:lnTo>
                  <a:lnTo>
                    <a:pt x="1943" y="264"/>
                  </a:lnTo>
                  <a:lnTo>
                    <a:pt x="1960" y="256"/>
                  </a:lnTo>
                  <a:lnTo>
                    <a:pt x="1973" y="251"/>
                  </a:lnTo>
                  <a:lnTo>
                    <a:pt x="1981" y="247"/>
                  </a:lnTo>
                  <a:lnTo>
                    <a:pt x="1985" y="243"/>
                  </a:lnTo>
                  <a:lnTo>
                    <a:pt x="1987" y="243"/>
                  </a:lnTo>
                  <a:lnTo>
                    <a:pt x="1987" y="239"/>
                  </a:lnTo>
                  <a:lnTo>
                    <a:pt x="1987" y="233"/>
                  </a:lnTo>
                  <a:lnTo>
                    <a:pt x="1987" y="220"/>
                  </a:lnTo>
                  <a:lnTo>
                    <a:pt x="1987" y="207"/>
                  </a:lnTo>
                  <a:lnTo>
                    <a:pt x="1987" y="190"/>
                  </a:lnTo>
                  <a:lnTo>
                    <a:pt x="1987" y="171"/>
                  </a:lnTo>
                  <a:lnTo>
                    <a:pt x="1985" y="150"/>
                  </a:lnTo>
                  <a:lnTo>
                    <a:pt x="1985" y="129"/>
                  </a:lnTo>
                  <a:lnTo>
                    <a:pt x="1981" y="106"/>
                  </a:lnTo>
                  <a:lnTo>
                    <a:pt x="1979" y="85"/>
                  </a:lnTo>
                  <a:lnTo>
                    <a:pt x="1975" y="64"/>
                  </a:lnTo>
                  <a:lnTo>
                    <a:pt x="1970" y="47"/>
                  </a:lnTo>
                  <a:lnTo>
                    <a:pt x="1964" y="30"/>
                  </a:lnTo>
                  <a:lnTo>
                    <a:pt x="1956" y="17"/>
                  </a:lnTo>
                  <a:lnTo>
                    <a:pt x="1947" y="5"/>
                  </a:lnTo>
                  <a:lnTo>
                    <a:pt x="1935" y="0"/>
                  </a:lnTo>
                  <a:lnTo>
                    <a:pt x="1922" y="7"/>
                  </a:lnTo>
                  <a:lnTo>
                    <a:pt x="1924" y="7"/>
                  </a:lnTo>
                  <a:lnTo>
                    <a:pt x="1926" y="11"/>
                  </a:lnTo>
                  <a:lnTo>
                    <a:pt x="1930" y="17"/>
                  </a:lnTo>
                  <a:lnTo>
                    <a:pt x="1933" y="20"/>
                  </a:lnTo>
                  <a:lnTo>
                    <a:pt x="1939" y="30"/>
                  </a:lnTo>
                  <a:lnTo>
                    <a:pt x="1943" y="39"/>
                  </a:lnTo>
                  <a:lnTo>
                    <a:pt x="1951" y="53"/>
                  </a:lnTo>
                  <a:lnTo>
                    <a:pt x="1954" y="66"/>
                  </a:lnTo>
                  <a:lnTo>
                    <a:pt x="1960" y="81"/>
                  </a:lnTo>
                  <a:lnTo>
                    <a:pt x="1964" y="98"/>
                  </a:lnTo>
                  <a:lnTo>
                    <a:pt x="1968" y="119"/>
                  </a:lnTo>
                  <a:lnTo>
                    <a:pt x="1970" y="142"/>
                  </a:lnTo>
                  <a:lnTo>
                    <a:pt x="1971" y="169"/>
                  </a:lnTo>
                  <a:lnTo>
                    <a:pt x="1973" y="197"/>
                  </a:lnTo>
                  <a:lnTo>
                    <a:pt x="1973" y="230"/>
                  </a:lnTo>
                  <a:lnTo>
                    <a:pt x="1970" y="231"/>
                  </a:lnTo>
                  <a:lnTo>
                    <a:pt x="1962" y="233"/>
                  </a:lnTo>
                  <a:lnTo>
                    <a:pt x="1949" y="239"/>
                  </a:lnTo>
                  <a:lnTo>
                    <a:pt x="1932" y="247"/>
                  </a:lnTo>
                  <a:lnTo>
                    <a:pt x="1905" y="252"/>
                  </a:lnTo>
                  <a:lnTo>
                    <a:pt x="1873" y="262"/>
                  </a:lnTo>
                  <a:lnTo>
                    <a:pt x="1831" y="270"/>
                  </a:lnTo>
                  <a:lnTo>
                    <a:pt x="1785" y="279"/>
                  </a:lnTo>
                  <a:lnTo>
                    <a:pt x="1726" y="287"/>
                  </a:lnTo>
                  <a:lnTo>
                    <a:pt x="1662" y="292"/>
                  </a:lnTo>
                  <a:lnTo>
                    <a:pt x="1585" y="300"/>
                  </a:lnTo>
                  <a:lnTo>
                    <a:pt x="1500" y="304"/>
                  </a:lnTo>
                  <a:lnTo>
                    <a:pt x="1403" y="306"/>
                  </a:lnTo>
                  <a:lnTo>
                    <a:pt x="1295" y="308"/>
                  </a:lnTo>
                  <a:lnTo>
                    <a:pt x="1175" y="304"/>
                  </a:lnTo>
                  <a:lnTo>
                    <a:pt x="1045" y="300"/>
                  </a:lnTo>
                  <a:lnTo>
                    <a:pt x="912" y="290"/>
                  </a:lnTo>
                  <a:lnTo>
                    <a:pt x="792" y="283"/>
                  </a:lnTo>
                  <a:lnTo>
                    <a:pt x="682" y="271"/>
                  </a:lnTo>
                  <a:lnTo>
                    <a:pt x="585" y="262"/>
                  </a:lnTo>
                  <a:lnTo>
                    <a:pt x="496" y="249"/>
                  </a:lnTo>
                  <a:lnTo>
                    <a:pt x="416" y="237"/>
                  </a:lnTo>
                  <a:lnTo>
                    <a:pt x="346" y="222"/>
                  </a:lnTo>
                  <a:lnTo>
                    <a:pt x="283" y="211"/>
                  </a:lnTo>
                  <a:lnTo>
                    <a:pt x="226" y="195"/>
                  </a:lnTo>
                  <a:lnTo>
                    <a:pt x="178" y="182"/>
                  </a:lnTo>
                  <a:lnTo>
                    <a:pt x="136" y="169"/>
                  </a:lnTo>
                  <a:lnTo>
                    <a:pt x="100" y="155"/>
                  </a:lnTo>
                  <a:lnTo>
                    <a:pt x="68" y="142"/>
                  </a:lnTo>
                  <a:lnTo>
                    <a:pt x="41" y="131"/>
                  </a:lnTo>
                  <a:lnTo>
                    <a:pt x="19" y="119"/>
                  </a:lnTo>
                  <a:lnTo>
                    <a:pt x="0" y="108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7" name="Freeform 143"/>
            <p:cNvSpPr>
              <a:spLocks/>
            </p:cNvSpPr>
            <p:nvPr/>
          </p:nvSpPr>
          <p:spPr bwMode="auto">
            <a:xfrm>
              <a:off x="5922961" y="5413380"/>
              <a:ext cx="7938" cy="698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86"/>
                </a:cxn>
                <a:cxn ang="0">
                  <a:pos x="4" y="90"/>
                </a:cxn>
                <a:cxn ang="0">
                  <a:pos x="0" y="2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90">
                  <a:moveTo>
                    <a:pt x="8" y="0"/>
                  </a:moveTo>
                  <a:lnTo>
                    <a:pt x="12" y="86"/>
                  </a:lnTo>
                  <a:lnTo>
                    <a:pt x="4" y="90"/>
                  </a:lnTo>
                  <a:lnTo>
                    <a:pt x="0" y="2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8" name="Freeform 144"/>
            <p:cNvSpPr>
              <a:spLocks/>
            </p:cNvSpPr>
            <p:nvPr/>
          </p:nvSpPr>
          <p:spPr bwMode="auto">
            <a:xfrm>
              <a:off x="5902323" y="5454655"/>
              <a:ext cx="11113" cy="65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77"/>
                </a:cxn>
                <a:cxn ang="0">
                  <a:pos x="2" y="82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82">
                  <a:moveTo>
                    <a:pt x="10" y="0"/>
                  </a:moveTo>
                  <a:lnTo>
                    <a:pt x="14" y="77"/>
                  </a:lnTo>
                  <a:lnTo>
                    <a:pt x="2" y="82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9" name="Freeform 145"/>
            <p:cNvSpPr>
              <a:spLocks/>
            </p:cNvSpPr>
            <p:nvPr/>
          </p:nvSpPr>
          <p:spPr bwMode="auto">
            <a:xfrm>
              <a:off x="5881686" y="5478468"/>
              <a:ext cx="9525" cy="619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78"/>
                </a:cxn>
                <a:cxn ang="0">
                  <a:pos x="0" y="78"/>
                </a:cxn>
                <a:cxn ang="0">
                  <a:pos x="2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9" y="78"/>
                  </a:lnTo>
                  <a:lnTo>
                    <a:pt x="0" y="78"/>
                  </a:lnTo>
                  <a:lnTo>
                    <a:pt x="2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0" name="Freeform 146"/>
            <p:cNvSpPr>
              <a:spLocks/>
            </p:cNvSpPr>
            <p:nvPr/>
          </p:nvSpPr>
          <p:spPr bwMode="auto">
            <a:xfrm>
              <a:off x="5853111" y="5500693"/>
              <a:ext cx="11113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68"/>
                </a:cxn>
                <a:cxn ang="0">
                  <a:pos x="2" y="74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74">
                  <a:moveTo>
                    <a:pt x="11" y="0"/>
                  </a:moveTo>
                  <a:lnTo>
                    <a:pt x="15" y="68"/>
                  </a:lnTo>
                  <a:lnTo>
                    <a:pt x="2" y="7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1" name="Freeform 147"/>
            <p:cNvSpPr>
              <a:spLocks/>
            </p:cNvSpPr>
            <p:nvPr/>
          </p:nvSpPr>
          <p:spPr bwMode="auto">
            <a:xfrm>
              <a:off x="4389436" y="5553080"/>
              <a:ext cx="1568450" cy="196850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91" y="32"/>
                </a:cxn>
                <a:cxn ang="0">
                  <a:pos x="228" y="80"/>
                </a:cxn>
                <a:cxn ang="0">
                  <a:pos x="426" y="135"/>
                </a:cxn>
                <a:cxn ang="0">
                  <a:pos x="677" y="185"/>
                </a:cxn>
                <a:cxn ang="0">
                  <a:pos x="976" y="219"/>
                </a:cxn>
                <a:cxn ang="0">
                  <a:pos x="1314" y="224"/>
                </a:cxn>
                <a:cxn ang="0">
                  <a:pos x="1687" y="192"/>
                </a:cxn>
                <a:cxn ang="0">
                  <a:pos x="1885" y="158"/>
                </a:cxn>
                <a:cxn ang="0">
                  <a:pos x="1892" y="156"/>
                </a:cxn>
                <a:cxn ang="0">
                  <a:pos x="1904" y="152"/>
                </a:cxn>
                <a:cxn ang="0">
                  <a:pos x="1917" y="148"/>
                </a:cxn>
                <a:cxn ang="0">
                  <a:pos x="1934" y="145"/>
                </a:cxn>
                <a:cxn ang="0">
                  <a:pos x="1949" y="143"/>
                </a:cxn>
                <a:cxn ang="0">
                  <a:pos x="1963" y="143"/>
                </a:cxn>
                <a:cxn ang="0">
                  <a:pos x="1974" y="148"/>
                </a:cxn>
                <a:cxn ang="0">
                  <a:pos x="1963" y="160"/>
                </a:cxn>
                <a:cxn ang="0">
                  <a:pos x="1959" y="158"/>
                </a:cxn>
                <a:cxn ang="0">
                  <a:pos x="1947" y="158"/>
                </a:cxn>
                <a:cxn ang="0">
                  <a:pos x="1936" y="158"/>
                </a:cxn>
                <a:cxn ang="0">
                  <a:pos x="1923" y="162"/>
                </a:cxn>
                <a:cxn ang="0">
                  <a:pos x="1907" y="166"/>
                </a:cxn>
                <a:cxn ang="0">
                  <a:pos x="1890" y="173"/>
                </a:cxn>
                <a:cxn ang="0">
                  <a:pos x="1831" y="186"/>
                </a:cxn>
                <a:cxn ang="0">
                  <a:pos x="1708" y="211"/>
                </a:cxn>
                <a:cxn ang="0">
                  <a:pos x="1523" y="234"/>
                </a:cxn>
                <a:cxn ang="0">
                  <a:pos x="1289" y="247"/>
                </a:cxn>
                <a:cxn ang="0">
                  <a:pos x="1012" y="242"/>
                </a:cxn>
                <a:cxn ang="0">
                  <a:pos x="698" y="209"/>
                </a:cxn>
                <a:cxn ang="0">
                  <a:pos x="358" y="139"/>
                </a:cxn>
                <a:cxn ang="0">
                  <a:pos x="0" y="23"/>
                </a:cxn>
                <a:cxn ang="0">
                  <a:pos x="12" y="0"/>
                </a:cxn>
              </a:cxnLst>
              <a:rect l="0" t="0" r="r" b="b"/>
              <a:pathLst>
                <a:path w="1978" h="247">
                  <a:moveTo>
                    <a:pt x="12" y="0"/>
                  </a:moveTo>
                  <a:lnTo>
                    <a:pt x="19" y="4"/>
                  </a:lnTo>
                  <a:lnTo>
                    <a:pt x="48" y="15"/>
                  </a:lnTo>
                  <a:lnTo>
                    <a:pt x="91" y="32"/>
                  </a:lnTo>
                  <a:lnTo>
                    <a:pt x="152" y="55"/>
                  </a:lnTo>
                  <a:lnTo>
                    <a:pt x="228" y="80"/>
                  </a:lnTo>
                  <a:lnTo>
                    <a:pt x="322" y="108"/>
                  </a:lnTo>
                  <a:lnTo>
                    <a:pt x="426" y="135"/>
                  </a:lnTo>
                  <a:lnTo>
                    <a:pt x="546" y="162"/>
                  </a:lnTo>
                  <a:lnTo>
                    <a:pt x="677" y="185"/>
                  </a:lnTo>
                  <a:lnTo>
                    <a:pt x="822" y="204"/>
                  </a:lnTo>
                  <a:lnTo>
                    <a:pt x="976" y="219"/>
                  </a:lnTo>
                  <a:lnTo>
                    <a:pt x="1141" y="226"/>
                  </a:lnTo>
                  <a:lnTo>
                    <a:pt x="1314" y="224"/>
                  </a:lnTo>
                  <a:lnTo>
                    <a:pt x="1497" y="213"/>
                  </a:lnTo>
                  <a:lnTo>
                    <a:pt x="1687" y="192"/>
                  </a:lnTo>
                  <a:lnTo>
                    <a:pt x="1885" y="160"/>
                  </a:lnTo>
                  <a:lnTo>
                    <a:pt x="1885" y="158"/>
                  </a:lnTo>
                  <a:lnTo>
                    <a:pt x="1888" y="158"/>
                  </a:lnTo>
                  <a:lnTo>
                    <a:pt x="1892" y="156"/>
                  </a:lnTo>
                  <a:lnTo>
                    <a:pt x="1898" y="154"/>
                  </a:lnTo>
                  <a:lnTo>
                    <a:pt x="1904" y="152"/>
                  </a:lnTo>
                  <a:lnTo>
                    <a:pt x="1909" y="150"/>
                  </a:lnTo>
                  <a:lnTo>
                    <a:pt x="1917" y="148"/>
                  </a:lnTo>
                  <a:lnTo>
                    <a:pt x="1927" y="147"/>
                  </a:lnTo>
                  <a:lnTo>
                    <a:pt x="1934" y="145"/>
                  </a:lnTo>
                  <a:lnTo>
                    <a:pt x="1942" y="145"/>
                  </a:lnTo>
                  <a:lnTo>
                    <a:pt x="1949" y="143"/>
                  </a:lnTo>
                  <a:lnTo>
                    <a:pt x="1957" y="143"/>
                  </a:lnTo>
                  <a:lnTo>
                    <a:pt x="1963" y="143"/>
                  </a:lnTo>
                  <a:lnTo>
                    <a:pt x="1968" y="147"/>
                  </a:lnTo>
                  <a:lnTo>
                    <a:pt x="1974" y="148"/>
                  </a:lnTo>
                  <a:lnTo>
                    <a:pt x="1978" y="152"/>
                  </a:lnTo>
                  <a:lnTo>
                    <a:pt x="1963" y="160"/>
                  </a:lnTo>
                  <a:lnTo>
                    <a:pt x="1963" y="158"/>
                  </a:lnTo>
                  <a:lnTo>
                    <a:pt x="1959" y="158"/>
                  </a:lnTo>
                  <a:lnTo>
                    <a:pt x="1953" y="156"/>
                  </a:lnTo>
                  <a:lnTo>
                    <a:pt x="1947" y="158"/>
                  </a:lnTo>
                  <a:lnTo>
                    <a:pt x="1942" y="158"/>
                  </a:lnTo>
                  <a:lnTo>
                    <a:pt x="1936" y="158"/>
                  </a:lnTo>
                  <a:lnTo>
                    <a:pt x="1930" y="160"/>
                  </a:lnTo>
                  <a:lnTo>
                    <a:pt x="1923" y="162"/>
                  </a:lnTo>
                  <a:lnTo>
                    <a:pt x="1917" y="164"/>
                  </a:lnTo>
                  <a:lnTo>
                    <a:pt x="1907" y="166"/>
                  </a:lnTo>
                  <a:lnTo>
                    <a:pt x="1898" y="167"/>
                  </a:lnTo>
                  <a:lnTo>
                    <a:pt x="1890" y="173"/>
                  </a:lnTo>
                  <a:lnTo>
                    <a:pt x="1869" y="179"/>
                  </a:lnTo>
                  <a:lnTo>
                    <a:pt x="1831" y="186"/>
                  </a:lnTo>
                  <a:lnTo>
                    <a:pt x="1778" y="198"/>
                  </a:lnTo>
                  <a:lnTo>
                    <a:pt x="1708" y="211"/>
                  </a:lnTo>
                  <a:lnTo>
                    <a:pt x="1622" y="223"/>
                  </a:lnTo>
                  <a:lnTo>
                    <a:pt x="1523" y="234"/>
                  </a:lnTo>
                  <a:lnTo>
                    <a:pt x="1413" y="242"/>
                  </a:lnTo>
                  <a:lnTo>
                    <a:pt x="1289" y="247"/>
                  </a:lnTo>
                  <a:lnTo>
                    <a:pt x="1154" y="247"/>
                  </a:lnTo>
                  <a:lnTo>
                    <a:pt x="1012" y="242"/>
                  </a:lnTo>
                  <a:lnTo>
                    <a:pt x="858" y="228"/>
                  </a:lnTo>
                  <a:lnTo>
                    <a:pt x="698" y="209"/>
                  </a:lnTo>
                  <a:lnTo>
                    <a:pt x="531" y="179"/>
                  </a:lnTo>
                  <a:lnTo>
                    <a:pt x="358" y="139"/>
                  </a:lnTo>
                  <a:lnTo>
                    <a:pt x="181" y="86"/>
                  </a:lnTo>
                  <a:lnTo>
                    <a:pt x="0" y="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2" name="Freeform 148"/>
            <p:cNvSpPr>
              <a:spLocks/>
            </p:cNvSpPr>
            <p:nvPr/>
          </p:nvSpPr>
          <p:spPr bwMode="auto">
            <a:xfrm>
              <a:off x="4383086" y="5583243"/>
              <a:ext cx="1581150" cy="195263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38" y="17"/>
                </a:cxn>
                <a:cxn ang="0">
                  <a:pos x="100" y="46"/>
                </a:cxn>
                <a:cxn ang="0">
                  <a:pos x="195" y="82"/>
                </a:cxn>
                <a:cxn ang="0">
                  <a:pos x="321" y="122"/>
                </a:cxn>
                <a:cxn ang="0">
                  <a:pos x="475" y="160"/>
                </a:cxn>
                <a:cxn ang="0">
                  <a:pos x="659" y="194"/>
                </a:cxn>
                <a:cxn ang="0">
                  <a:pos x="871" y="217"/>
                </a:cxn>
                <a:cxn ang="0">
                  <a:pos x="1101" y="228"/>
                </a:cxn>
                <a:cxn ang="0">
                  <a:pos x="1302" y="228"/>
                </a:cxn>
                <a:cxn ang="0">
                  <a:pos x="1471" y="221"/>
                </a:cxn>
                <a:cxn ang="0">
                  <a:pos x="1612" y="207"/>
                </a:cxn>
                <a:cxn ang="0">
                  <a:pos x="1728" y="192"/>
                </a:cxn>
                <a:cxn ang="0">
                  <a:pos x="1821" y="173"/>
                </a:cxn>
                <a:cxn ang="0">
                  <a:pos x="1895" y="156"/>
                </a:cxn>
                <a:cxn ang="0">
                  <a:pos x="1956" y="141"/>
                </a:cxn>
                <a:cxn ang="0">
                  <a:pos x="1992" y="150"/>
                </a:cxn>
                <a:cxn ang="0">
                  <a:pos x="1975" y="154"/>
                </a:cxn>
                <a:cxn ang="0">
                  <a:pos x="1924" y="169"/>
                </a:cxn>
                <a:cxn ang="0">
                  <a:pos x="1838" y="186"/>
                </a:cxn>
                <a:cxn ang="0">
                  <a:pos x="1724" y="207"/>
                </a:cxn>
                <a:cxn ang="0">
                  <a:pos x="1578" y="225"/>
                </a:cxn>
                <a:cxn ang="0">
                  <a:pos x="1405" y="240"/>
                </a:cxn>
                <a:cxn ang="0">
                  <a:pos x="1205" y="245"/>
                </a:cxn>
                <a:cxn ang="0">
                  <a:pos x="979" y="240"/>
                </a:cxn>
                <a:cxn ang="0">
                  <a:pos x="755" y="221"/>
                </a:cxn>
                <a:cxn ang="0">
                  <a:pos x="559" y="192"/>
                </a:cxn>
                <a:cxn ang="0">
                  <a:pos x="389" y="154"/>
                </a:cxn>
                <a:cxn ang="0">
                  <a:pos x="251" y="116"/>
                </a:cxn>
                <a:cxn ang="0">
                  <a:pos x="140" y="78"/>
                </a:cxn>
                <a:cxn ang="0">
                  <a:pos x="62" y="46"/>
                </a:cxn>
                <a:cxn ang="0">
                  <a:pos x="15" y="23"/>
                </a:cxn>
                <a:cxn ang="0">
                  <a:pos x="0" y="15"/>
                </a:cxn>
                <a:cxn ang="0">
                  <a:pos x="2" y="0"/>
                </a:cxn>
              </a:cxnLst>
              <a:rect l="0" t="0" r="r" b="b"/>
              <a:pathLst>
                <a:path w="1992" h="245">
                  <a:moveTo>
                    <a:pt x="2" y="0"/>
                  </a:moveTo>
                  <a:lnTo>
                    <a:pt x="5" y="2"/>
                  </a:lnTo>
                  <a:lnTo>
                    <a:pt x="19" y="10"/>
                  </a:lnTo>
                  <a:lnTo>
                    <a:pt x="38" y="17"/>
                  </a:lnTo>
                  <a:lnTo>
                    <a:pt x="66" y="31"/>
                  </a:lnTo>
                  <a:lnTo>
                    <a:pt x="100" y="46"/>
                  </a:lnTo>
                  <a:lnTo>
                    <a:pt x="146" y="65"/>
                  </a:lnTo>
                  <a:lnTo>
                    <a:pt x="195" y="82"/>
                  </a:lnTo>
                  <a:lnTo>
                    <a:pt x="254" y="103"/>
                  </a:lnTo>
                  <a:lnTo>
                    <a:pt x="321" y="122"/>
                  </a:lnTo>
                  <a:lnTo>
                    <a:pt x="395" y="141"/>
                  </a:lnTo>
                  <a:lnTo>
                    <a:pt x="475" y="160"/>
                  </a:lnTo>
                  <a:lnTo>
                    <a:pt x="564" y="179"/>
                  </a:lnTo>
                  <a:lnTo>
                    <a:pt x="659" y="194"/>
                  </a:lnTo>
                  <a:lnTo>
                    <a:pt x="762" y="207"/>
                  </a:lnTo>
                  <a:lnTo>
                    <a:pt x="871" y="217"/>
                  </a:lnTo>
                  <a:lnTo>
                    <a:pt x="987" y="225"/>
                  </a:lnTo>
                  <a:lnTo>
                    <a:pt x="1101" y="228"/>
                  </a:lnTo>
                  <a:lnTo>
                    <a:pt x="1205" y="228"/>
                  </a:lnTo>
                  <a:lnTo>
                    <a:pt x="1302" y="228"/>
                  </a:lnTo>
                  <a:lnTo>
                    <a:pt x="1392" y="226"/>
                  </a:lnTo>
                  <a:lnTo>
                    <a:pt x="1471" y="221"/>
                  </a:lnTo>
                  <a:lnTo>
                    <a:pt x="1546" y="215"/>
                  </a:lnTo>
                  <a:lnTo>
                    <a:pt x="1612" y="207"/>
                  </a:lnTo>
                  <a:lnTo>
                    <a:pt x="1673" y="202"/>
                  </a:lnTo>
                  <a:lnTo>
                    <a:pt x="1728" y="192"/>
                  </a:lnTo>
                  <a:lnTo>
                    <a:pt x="1778" y="183"/>
                  </a:lnTo>
                  <a:lnTo>
                    <a:pt x="1821" y="173"/>
                  </a:lnTo>
                  <a:lnTo>
                    <a:pt x="1861" y="164"/>
                  </a:lnTo>
                  <a:lnTo>
                    <a:pt x="1895" y="156"/>
                  </a:lnTo>
                  <a:lnTo>
                    <a:pt x="1928" y="147"/>
                  </a:lnTo>
                  <a:lnTo>
                    <a:pt x="1956" y="141"/>
                  </a:lnTo>
                  <a:lnTo>
                    <a:pt x="1983" y="135"/>
                  </a:lnTo>
                  <a:lnTo>
                    <a:pt x="1992" y="150"/>
                  </a:lnTo>
                  <a:lnTo>
                    <a:pt x="1989" y="150"/>
                  </a:lnTo>
                  <a:lnTo>
                    <a:pt x="1975" y="154"/>
                  </a:lnTo>
                  <a:lnTo>
                    <a:pt x="1953" y="162"/>
                  </a:lnTo>
                  <a:lnTo>
                    <a:pt x="1924" y="169"/>
                  </a:lnTo>
                  <a:lnTo>
                    <a:pt x="1884" y="177"/>
                  </a:lnTo>
                  <a:lnTo>
                    <a:pt x="1838" y="186"/>
                  </a:lnTo>
                  <a:lnTo>
                    <a:pt x="1785" y="196"/>
                  </a:lnTo>
                  <a:lnTo>
                    <a:pt x="1724" y="207"/>
                  </a:lnTo>
                  <a:lnTo>
                    <a:pt x="1654" y="215"/>
                  </a:lnTo>
                  <a:lnTo>
                    <a:pt x="1578" y="225"/>
                  </a:lnTo>
                  <a:lnTo>
                    <a:pt x="1494" y="232"/>
                  </a:lnTo>
                  <a:lnTo>
                    <a:pt x="1405" y="240"/>
                  </a:lnTo>
                  <a:lnTo>
                    <a:pt x="1308" y="242"/>
                  </a:lnTo>
                  <a:lnTo>
                    <a:pt x="1205" y="245"/>
                  </a:lnTo>
                  <a:lnTo>
                    <a:pt x="1095" y="244"/>
                  </a:lnTo>
                  <a:lnTo>
                    <a:pt x="979" y="240"/>
                  </a:lnTo>
                  <a:lnTo>
                    <a:pt x="863" y="232"/>
                  </a:lnTo>
                  <a:lnTo>
                    <a:pt x="755" y="221"/>
                  </a:lnTo>
                  <a:lnTo>
                    <a:pt x="652" y="207"/>
                  </a:lnTo>
                  <a:lnTo>
                    <a:pt x="559" y="192"/>
                  </a:lnTo>
                  <a:lnTo>
                    <a:pt x="469" y="175"/>
                  </a:lnTo>
                  <a:lnTo>
                    <a:pt x="389" y="154"/>
                  </a:lnTo>
                  <a:lnTo>
                    <a:pt x="315" y="135"/>
                  </a:lnTo>
                  <a:lnTo>
                    <a:pt x="251" y="116"/>
                  </a:lnTo>
                  <a:lnTo>
                    <a:pt x="192" y="95"/>
                  </a:lnTo>
                  <a:lnTo>
                    <a:pt x="140" y="78"/>
                  </a:lnTo>
                  <a:lnTo>
                    <a:pt x="98" y="61"/>
                  </a:lnTo>
                  <a:lnTo>
                    <a:pt x="62" y="46"/>
                  </a:lnTo>
                  <a:lnTo>
                    <a:pt x="34" y="32"/>
                  </a:lnTo>
                  <a:lnTo>
                    <a:pt x="15" y="23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3" name="Freeform 149"/>
            <p:cNvSpPr>
              <a:spLocks/>
            </p:cNvSpPr>
            <p:nvPr/>
          </p:nvSpPr>
          <p:spPr bwMode="auto">
            <a:xfrm>
              <a:off x="4511673" y="5619755"/>
              <a:ext cx="39688" cy="200025"/>
            </a:xfrm>
            <a:custGeom>
              <a:avLst/>
              <a:gdLst/>
              <a:ahLst/>
              <a:cxnLst>
                <a:cxn ang="0">
                  <a:pos x="42" y="9"/>
                </a:cxn>
                <a:cxn ang="0">
                  <a:pos x="42" y="9"/>
                </a:cxn>
                <a:cxn ang="0">
                  <a:pos x="38" y="9"/>
                </a:cxn>
                <a:cxn ang="0">
                  <a:pos x="33" y="11"/>
                </a:cxn>
                <a:cxn ang="0">
                  <a:pos x="29" y="15"/>
                </a:cxn>
                <a:cxn ang="0">
                  <a:pos x="23" y="19"/>
                </a:cxn>
                <a:cxn ang="0">
                  <a:pos x="17" y="24"/>
                </a:cxn>
                <a:cxn ang="0">
                  <a:pos x="15" y="28"/>
                </a:cxn>
                <a:cxn ang="0">
                  <a:pos x="14" y="32"/>
                </a:cxn>
                <a:cxn ang="0">
                  <a:pos x="12" y="36"/>
                </a:cxn>
                <a:cxn ang="0">
                  <a:pos x="12" y="40"/>
                </a:cxn>
                <a:cxn ang="0">
                  <a:pos x="52" y="253"/>
                </a:cxn>
                <a:cxn ang="0">
                  <a:pos x="33" y="247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2" y="30"/>
                </a:cxn>
                <a:cxn ang="0">
                  <a:pos x="6" y="24"/>
                </a:cxn>
                <a:cxn ang="0">
                  <a:pos x="10" y="19"/>
                </a:cxn>
                <a:cxn ang="0">
                  <a:pos x="15" y="11"/>
                </a:cxn>
                <a:cxn ang="0">
                  <a:pos x="21" y="5"/>
                </a:cxn>
                <a:cxn ang="0">
                  <a:pos x="27" y="2"/>
                </a:cxn>
                <a:cxn ang="0">
                  <a:pos x="34" y="0"/>
                </a:cxn>
                <a:cxn ang="0">
                  <a:pos x="42" y="9"/>
                </a:cxn>
                <a:cxn ang="0">
                  <a:pos x="42" y="9"/>
                </a:cxn>
              </a:cxnLst>
              <a:rect l="0" t="0" r="r" b="b"/>
              <a:pathLst>
                <a:path w="52" h="253">
                  <a:moveTo>
                    <a:pt x="42" y="9"/>
                  </a:moveTo>
                  <a:lnTo>
                    <a:pt x="42" y="9"/>
                  </a:lnTo>
                  <a:lnTo>
                    <a:pt x="38" y="9"/>
                  </a:lnTo>
                  <a:lnTo>
                    <a:pt x="33" y="11"/>
                  </a:lnTo>
                  <a:lnTo>
                    <a:pt x="29" y="15"/>
                  </a:lnTo>
                  <a:lnTo>
                    <a:pt x="23" y="19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52" y="253"/>
                  </a:lnTo>
                  <a:lnTo>
                    <a:pt x="33" y="24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5" y="11"/>
                  </a:lnTo>
                  <a:lnTo>
                    <a:pt x="21" y="5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2" y="9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4" name="Freeform 150"/>
            <p:cNvSpPr>
              <a:spLocks/>
            </p:cNvSpPr>
            <p:nvPr/>
          </p:nvSpPr>
          <p:spPr bwMode="auto">
            <a:xfrm>
              <a:off x="4698998" y="5672143"/>
              <a:ext cx="36513" cy="1936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4"/>
                </a:cxn>
                <a:cxn ang="0">
                  <a:pos x="11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4" y="16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27" y="240"/>
                </a:cxn>
                <a:cxn ang="0">
                  <a:pos x="44" y="244"/>
                </a:cxn>
                <a:cxn ang="0">
                  <a:pos x="13" y="42"/>
                </a:cxn>
                <a:cxn ang="0">
                  <a:pos x="13" y="40"/>
                </a:cxn>
                <a:cxn ang="0">
                  <a:pos x="13" y="36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9" y="16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4" y="6"/>
                </a:cxn>
                <a:cxn ang="0">
                  <a:pos x="40" y="4"/>
                </a:cxn>
                <a:cxn ang="0">
                  <a:pos x="48" y="4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48" h="244">
                  <a:moveTo>
                    <a:pt x="32" y="0"/>
                  </a:moveTo>
                  <a:lnTo>
                    <a:pt x="30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27" y="240"/>
                  </a:lnTo>
                  <a:lnTo>
                    <a:pt x="44" y="244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6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9" y="16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5" name="Freeform 151"/>
            <p:cNvSpPr>
              <a:spLocks/>
            </p:cNvSpPr>
            <p:nvPr/>
          </p:nvSpPr>
          <p:spPr bwMode="auto">
            <a:xfrm>
              <a:off x="4945061" y="5718180"/>
              <a:ext cx="33338" cy="1793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3" y="2"/>
                </a:cxn>
                <a:cxn ang="0">
                  <a:pos x="9" y="8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7"/>
                </a:cxn>
                <a:cxn ang="0">
                  <a:pos x="2" y="21"/>
                </a:cxn>
                <a:cxn ang="0">
                  <a:pos x="0" y="27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4" y="46"/>
                </a:cxn>
                <a:cxn ang="0">
                  <a:pos x="21" y="221"/>
                </a:cxn>
                <a:cxn ang="0">
                  <a:pos x="36" y="227"/>
                </a:cxn>
                <a:cxn ang="0">
                  <a:pos x="21" y="46"/>
                </a:cxn>
                <a:cxn ang="0">
                  <a:pos x="19" y="42"/>
                </a:cxn>
                <a:cxn ang="0">
                  <a:pos x="19" y="38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17"/>
                </a:cxn>
                <a:cxn ang="0">
                  <a:pos x="25" y="12"/>
                </a:cxn>
                <a:cxn ang="0">
                  <a:pos x="27" y="8"/>
                </a:cxn>
                <a:cxn ang="0">
                  <a:pos x="30" y="4"/>
                </a:cxn>
                <a:cxn ang="0">
                  <a:pos x="36" y="2"/>
                </a:cxn>
                <a:cxn ang="0">
                  <a:pos x="42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2" h="227">
                  <a:moveTo>
                    <a:pt x="23" y="0"/>
                  </a:moveTo>
                  <a:lnTo>
                    <a:pt x="21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21" y="221"/>
                  </a:lnTo>
                  <a:lnTo>
                    <a:pt x="36" y="227"/>
                  </a:lnTo>
                  <a:lnTo>
                    <a:pt x="21" y="46"/>
                  </a:lnTo>
                  <a:lnTo>
                    <a:pt x="19" y="42"/>
                  </a:lnTo>
                  <a:lnTo>
                    <a:pt x="19" y="38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17"/>
                  </a:lnTo>
                  <a:lnTo>
                    <a:pt x="25" y="12"/>
                  </a:lnTo>
                  <a:lnTo>
                    <a:pt x="27" y="8"/>
                  </a:lnTo>
                  <a:lnTo>
                    <a:pt x="30" y="4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6" name="Freeform 152"/>
            <p:cNvSpPr>
              <a:spLocks/>
            </p:cNvSpPr>
            <p:nvPr/>
          </p:nvSpPr>
          <p:spPr bwMode="auto">
            <a:xfrm>
              <a:off x="5265736" y="5741993"/>
              <a:ext cx="17463" cy="1762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4"/>
                </a:cxn>
                <a:cxn ang="0">
                  <a:pos x="6" y="7"/>
                </a:cxn>
                <a:cxn ang="0">
                  <a:pos x="8" y="11"/>
                </a:cxn>
                <a:cxn ang="0">
                  <a:pos x="8" y="17"/>
                </a:cxn>
                <a:cxn ang="0">
                  <a:pos x="8" y="23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0" y="220"/>
                </a:cxn>
                <a:cxn ang="0">
                  <a:pos x="19" y="222"/>
                </a:cxn>
                <a:cxn ang="0">
                  <a:pos x="21" y="32"/>
                </a:cxn>
                <a:cxn ang="0">
                  <a:pos x="21" y="30"/>
                </a:cxn>
                <a:cxn ang="0">
                  <a:pos x="23" y="23"/>
                </a:cxn>
                <a:cxn ang="0">
                  <a:pos x="21" y="17"/>
                </a:cxn>
                <a:cxn ang="0">
                  <a:pos x="21" y="13"/>
                </a:cxn>
                <a:cxn ang="0">
                  <a:pos x="19" y="7"/>
                </a:cxn>
                <a:cxn ang="0">
                  <a:pos x="19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3" h="222">
                  <a:moveTo>
                    <a:pt x="4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8" y="23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0" y="220"/>
                  </a:lnTo>
                  <a:lnTo>
                    <a:pt x="19" y="22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19" y="7"/>
                  </a:lnTo>
                  <a:lnTo>
                    <a:pt x="19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7" name="Freeform 153"/>
            <p:cNvSpPr>
              <a:spLocks/>
            </p:cNvSpPr>
            <p:nvPr/>
          </p:nvSpPr>
          <p:spPr bwMode="auto">
            <a:xfrm>
              <a:off x="5610223" y="5724530"/>
              <a:ext cx="50800" cy="188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4" y="9"/>
                </a:cxn>
                <a:cxn ang="0">
                  <a:pos x="30" y="15"/>
                </a:cxn>
                <a:cxn ang="0">
                  <a:pos x="32" y="19"/>
                </a:cxn>
                <a:cxn ang="0">
                  <a:pos x="34" y="25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43" y="238"/>
                </a:cxn>
                <a:cxn ang="0">
                  <a:pos x="64" y="238"/>
                </a:cxn>
                <a:cxn ang="0">
                  <a:pos x="57" y="36"/>
                </a:cxn>
                <a:cxn ang="0">
                  <a:pos x="55" y="36"/>
                </a:cxn>
                <a:cxn ang="0">
                  <a:pos x="55" y="32"/>
                </a:cxn>
                <a:cxn ang="0">
                  <a:pos x="53" y="26"/>
                </a:cxn>
                <a:cxn ang="0">
                  <a:pos x="53" y="21"/>
                </a:cxn>
                <a:cxn ang="0">
                  <a:pos x="49" y="15"/>
                </a:cxn>
                <a:cxn ang="0">
                  <a:pos x="45" y="7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24" y="9"/>
                  </a:lnTo>
                  <a:lnTo>
                    <a:pt x="30" y="15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3" y="238"/>
                  </a:lnTo>
                  <a:lnTo>
                    <a:pt x="64" y="238"/>
                  </a:lnTo>
                  <a:lnTo>
                    <a:pt x="57" y="36"/>
                  </a:lnTo>
                  <a:lnTo>
                    <a:pt x="55" y="36"/>
                  </a:lnTo>
                  <a:lnTo>
                    <a:pt x="55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5" y="7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8" name="Freeform 154"/>
            <p:cNvSpPr>
              <a:spLocks/>
            </p:cNvSpPr>
            <p:nvPr/>
          </p:nvSpPr>
          <p:spPr bwMode="auto">
            <a:xfrm>
              <a:off x="4557711" y="5522918"/>
              <a:ext cx="88900" cy="14288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2" y="15"/>
                </a:cxn>
                <a:cxn ang="0">
                  <a:pos x="15" y="15"/>
                </a:cxn>
                <a:cxn ang="0">
                  <a:pos x="21" y="15"/>
                </a:cxn>
                <a:cxn ang="0">
                  <a:pos x="27" y="15"/>
                </a:cxn>
                <a:cxn ang="0">
                  <a:pos x="33" y="15"/>
                </a:cxn>
                <a:cxn ang="0">
                  <a:pos x="40" y="17"/>
                </a:cxn>
                <a:cxn ang="0">
                  <a:pos x="48" y="17"/>
                </a:cxn>
                <a:cxn ang="0">
                  <a:pos x="55" y="17"/>
                </a:cxn>
                <a:cxn ang="0">
                  <a:pos x="65" y="17"/>
                </a:cxn>
                <a:cxn ang="0">
                  <a:pos x="72" y="17"/>
                </a:cxn>
                <a:cxn ang="0">
                  <a:pos x="82" y="17"/>
                </a:cxn>
                <a:cxn ang="0">
                  <a:pos x="90" y="15"/>
                </a:cxn>
                <a:cxn ang="0">
                  <a:pos x="97" y="15"/>
                </a:cxn>
                <a:cxn ang="0">
                  <a:pos x="105" y="13"/>
                </a:cxn>
                <a:cxn ang="0">
                  <a:pos x="112" y="1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7" y="2"/>
                </a:cxn>
                <a:cxn ang="0">
                  <a:pos x="91" y="4"/>
                </a:cxn>
                <a:cxn ang="0">
                  <a:pos x="84" y="4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59" y="6"/>
                </a:cxn>
                <a:cxn ang="0">
                  <a:pos x="50" y="6"/>
                </a:cxn>
                <a:cxn ang="0">
                  <a:pos x="40" y="8"/>
                </a:cxn>
                <a:cxn ang="0">
                  <a:pos x="29" y="6"/>
                </a:cxn>
                <a:cxn ang="0">
                  <a:pos x="19" y="6"/>
                </a:cxn>
                <a:cxn ang="0">
                  <a:pos x="10" y="4"/>
                </a:cxn>
                <a:cxn ang="0">
                  <a:pos x="0" y="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12" h="17">
                  <a:moveTo>
                    <a:pt x="10" y="15"/>
                  </a:moveTo>
                  <a:lnTo>
                    <a:pt x="12" y="15"/>
                  </a:lnTo>
                  <a:lnTo>
                    <a:pt x="15" y="15"/>
                  </a:lnTo>
                  <a:lnTo>
                    <a:pt x="21" y="15"/>
                  </a:lnTo>
                  <a:lnTo>
                    <a:pt x="27" y="15"/>
                  </a:lnTo>
                  <a:lnTo>
                    <a:pt x="33" y="15"/>
                  </a:lnTo>
                  <a:lnTo>
                    <a:pt x="40" y="17"/>
                  </a:lnTo>
                  <a:lnTo>
                    <a:pt x="48" y="17"/>
                  </a:lnTo>
                  <a:lnTo>
                    <a:pt x="55" y="17"/>
                  </a:lnTo>
                  <a:lnTo>
                    <a:pt x="65" y="17"/>
                  </a:lnTo>
                  <a:lnTo>
                    <a:pt x="72" y="17"/>
                  </a:lnTo>
                  <a:lnTo>
                    <a:pt x="82" y="17"/>
                  </a:lnTo>
                  <a:lnTo>
                    <a:pt x="90" y="15"/>
                  </a:lnTo>
                  <a:lnTo>
                    <a:pt x="97" y="15"/>
                  </a:lnTo>
                  <a:lnTo>
                    <a:pt x="105" y="13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5" y="2"/>
                  </a:lnTo>
                  <a:lnTo>
                    <a:pt x="101" y="2"/>
                  </a:lnTo>
                  <a:lnTo>
                    <a:pt x="97" y="2"/>
                  </a:lnTo>
                  <a:lnTo>
                    <a:pt x="91" y="4"/>
                  </a:lnTo>
                  <a:lnTo>
                    <a:pt x="84" y="4"/>
                  </a:lnTo>
                  <a:lnTo>
                    <a:pt x="76" y="6"/>
                  </a:lnTo>
                  <a:lnTo>
                    <a:pt x="67" y="6"/>
                  </a:lnTo>
                  <a:lnTo>
                    <a:pt x="59" y="6"/>
                  </a:lnTo>
                  <a:lnTo>
                    <a:pt x="50" y="6"/>
                  </a:lnTo>
                  <a:lnTo>
                    <a:pt x="40" y="8"/>
                  </a:lnTo>
                  <a:lnTo>
                    <a:pt x="29" y="6"/>
                  </a:lnTo>
                  <a:lnTo>
                    <a:pt x="19" y="6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9" name="Freeform 155"/>
            <p:cNvSpPr>
              <a:spLocks/>
            </p:cNvSpPr>
            <p:nvPr/>
          </p:nvSpPr>
          <p:spPr bwMode="auto">
            <a:xfrm>
              <a:off x="4868861" y="4597405"/>
              <a:ext cx="38100" cy="127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9" y="4"/>
                </a:cxn>
                <a:cxn ang="0">
                  <a:pos x="15" y="2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42" y="0"/>
                </a:cxn>
                <a:cxn ang="0">
                  <a:pos x="47" y="2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25" y="4"/>
                </a:cxn>
                <a:cxn ang="0">
                  <a:pos x="19" y="4"/>
                </a:cxn>
                <a:cxn ang="0">
                  <a:pos x="15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7" h="16">
                  <a:moveTo>
                    <a:pt x="0" y="16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6" y="6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1" y="6"/>
                  </a:lnTo>
                  <a:lnTo>
                    <a:pt x="8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0" name="Freeform 156"/>
            <p:cNvSpPr>
              <a:spLocks/>
            </p:cNvSpPr>
            <p:nvPr/>
          </p:nvSpPr>
          <p:spPr bwMode="auto">
            <a:xfrm>
              <a:off x="5127623" y="5516568"/>
              <a:ext cx="25400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5" y="8"/>
                </a:cxn>
                <a:cxn ang="0">
                  <a:pos x="19" y="12"/>
                </a:cxn>
                <a:cxn ang="0">
                  <a:pos x="23" y="18"/>
                </a:cxn>
                <a:cxn ang="0">
                  <a:pos x="27" y="21"/>
                </a:cxn>
                <a:cxn ang="0">
                  <a:pos x="32" y="27"/>
                </a:cxn>
                <a:cxn ang="0">
                  <a:pos x="27" y="31"/>
                </a:cxn>
                <a:cxn ang="0">
                  <a:pos x="27" y="29"/>
                </a:cxn>
                <a:cxn ang="0">
                  <a:pos x="25" y="27"/>
                </a:cxn>
                <a:cxn ang="0">
                  <a:pos x="23" y="23"/>
                </a:cxn>
                <a:cxn ang="0">
                  <a:pos x="19" y="19"/>
                </a:cxn>
                <a:cxn ang="0">
                  <a:pos x="15" y="14"/>
                </a:cxn>
                <a:cxn ang="0">
                  <a:pos x="10" y="8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2" h="31">
                  <a:moveTo>
                    <a:pt x="4" y="0"/>
                  </a:moveTo>
                  <a:lnTo>
                    <a:pt x="8" y="2"/>
                  </a:lnTo>
                  <a:lnTo>
                    <a:pt x="10" y="4"/>
                  </a:lnTo>
                  <a:lnTo>
                    <a:pt x="15" y="8"/>
                  </a:lnTo>
                  <a:lnTo>
                    <a:pt x="19" y="12"/>
                  </a:lnTo>
                  <a:lnTo>
                    <a:pt x="23" y="18"/>
                  </a:lnTo>
                  <a:lnTo>
                    <a:pt x="27" y="21"/>
                  </a:lnTo>
                  <a:lnTo>
                    <a:pt x="32" y="27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5" y="27"/>
                  </a:lnTo>
                  <a:lnTo>
                    <a:pt x="23" y="23"/>
                  </a:lnTo>
                  <a:lnTo>
                    <a:pt x="19" y="19"/>
                  </a:lnTo>
                  <a:lnTo>
                    <a:pt x="15" y="14"/>
                  </a:lnTo>
                  <a:lnTo>
                    <a:pt x="10" y="8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1" name="Freeform 157"/>
            <p:cNvSpPr>
              <a:spLocks/>
            </p:cNvSpPr>
            <p:nvPr/>
          </p:nvSpPr>
          <p:spPr bwMode="auto">
            <a:xfrm>
              <a:off x="4529136" y="5006980"/>
              <a:ext cx="25400" cy="158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9" y="7"/>
                </a:cxn>
                <a:cxn ang="0">
                  <a:pos x="15" y="9"/>
                </a:cxn>
                <a:cxn ang="0">
                  <a:pos x="11" y="13"/>
                </a:cxn>
                <a:cxn ang="0">
                  <a:pos x="8" y="17"/>
                </a:cxn>
                <a:cxn ang="0">
                  <a:pos x="6" y="2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2" h="21">
                  <a:moveTo>
                    <a:pt x="0" y="13"/>
                  </a:moveTo>
                  <a:lnTo>
                    <a:pt x="0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10" y="5"/>
                  </a:lnTo>
                  <a:lnTo>
                    <a:pt x="13" y="4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2" name="Freeform 158"/>
            <p:cNvSpPr>
              <a:spLocks/>
            </p:cNvSpPr>
            <p:nvPr/>
          </p:nvSpPr>
          <p:spPr bwMode="auto">
            <a:xfrm>
              <a:off x="5222873" y="4543430"/>
              <a:ext cx="31750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0" y="0"/>
                </a:cxn>
                <a:cxn ang="0">
                  <a:pos x="13" y="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40" h="21">
                  <a:moveTo>
                    <a:pt x="0" y="21"/>
                  </a:moveTo>
                  <a:lnTo>
                    <a:pt x="40" y="0"/>
                  </a:lnTo>
                  <a:lnTo>
                    <a:pt x="13" y="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3" name="Freeform 159"/>
            <p:cNvSpPr>
              <a:spLocks/>
            </p:cNvSpPr>
            <p:nvPr/>
          </p:nvSpPr>
          <p:spPr bwMode="auto">
            <a:xfrm>
              <a:off x="5494336" y="5691193"/>
              <a:ext cx="36513" cy="1587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4" y="15"/>
                </a:cxn>
                <a:cxn ang="0">
                  <a:pos x="10" y="12"/>
                </a:cxn>
                <a:cxn ang="0">
                  <a:pos x="17" y="10"/>
                </a:cxn>
                <a:cxn ang="0">
                  <a:pos x="25" y="6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48" y="6"/>
                </a:cxn>
                <a:cxn ang="0">
                  <a:pos x="46" y="6"/>
                </a:cxn>
                <a:cxn ang="0">
                  <a:pos x="42" y="6"/>
                </a:cxn>
                <a:cxn ang="0">
                  <a:pos x="38" y="6"/>
                </a:cxn>
                <a:cxn ang="0">
                  <a:pos x="32" y="8"/>
                </a:cxn>
                <a:cxn ang="0">
                  <a:pos x="27" y="10"/>
                </a:cxn>
                <a:cxn ang="0">
                  <a:pos x="19" y="13"/>
                </a:cxn>
                <a:cxn ang="0">
                  <a:pos x="13" y="17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8" h="21">
                  <a:moveTo>
                    <a:pt x="0" y="19"/>
                  </a:moveTo>
                  <a:lnTo>
                    <a:pt x="0" y="19"/>
                  </a:lnTo>
                  <a:lnTo>
                    <a:pt x="4" y="15"/>
                  </a:lnTo>
                  <a:lnTo>
                    <a:pt x="10" y="12"/>
                  </a:lnTo>
                  <a:lnTo>
                    <a:pt x="17" y="10"/>
                  </a:lnTo>
                  <a:lnTo>
                    <a:pt x="25" y="6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38" y="6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19" y="13"/>
                  </a:lnTo>
                  <a:lnTo>
                    <a:pt x="13" y="17"/>
                  </a:lnTo>
                  <a:lnTo>
                    <a:pt x="6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4" name="Freeform 160"/>
            <p:cNvSpPr>
              <a:spLocks/>
            </p:cNvSpPr>
            <p:nvPr/>
          </p:nvSpPr>
          <p:spPr bwMode="auto">
            <a:xfrm>
              <a:off x="4502148" y="5387980"/>
              <a:ext cx="36513" cy="79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7" y="0"/>
                </a:cxn>
                <a:cxn ang="0">
                  <a:pos x="15" y="2"/>
                </a:cxn>
                <a:cxn ang="0">
                  <a:pos x="21" y="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45" y="9"/>
                </a:cxn>
                <a:cxn ang="0">
                  <a:pos x="42" y="9"/>
                </a:cxn>
                <a:cxn ang="0">
                  <a:pos x="38" y="7"/>
                </a:cxn>
                <a:cxn ang="0">
                  <a:pos x="32" y="7"/>
                </a:cxn>
                <a:cxn ang="0">
                  <a:pos x="25" y="7"/>
                </a:cxn>
                <a:cxn ang="0">
                  <a:pos x="21" y="7"/>
                </a:cxn>
                <a:cxn ang="0">
                  <a:pos x="17" y="7"/>
                </a:cxn>
                <a:cxn ang="0">
                  <a:pos x="13" y="7"/>
                </a:cxn>
                <a:cxn ang="0">
                  <a:pos x="9" y="7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5" h="9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5" y="9"/>
                  </a:lnTo>
                  <a:lnTo>
                    <a:pt x="42" y="9"/>
                  </a:lnTo>
                  <a:lnTo>
                    <a:pt x="38" y="7"/>
                  </a:lnTo>
                  <a:lnTo>
                    <a:pt x="32" y="7"/>
                  </a:lnTo>
                  <a:lnTo>
                    <a:pt x="25" y="7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5" name="Freeform 161"/>
            <p:cNvSpPr>
              <a:spLocks/>
            </p:cNvSpPr>
            <p:nvPr/>
          </p:nvSpPr>
          <p:spPr bwMode="auto">
            <a:xfrm>
              <a:off x="5713411" y="5051430"/>
              <a:ext cx="28575" cy="301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4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7" y="15"/>
                </a:cxn>
                <a:cxn ang="0">
                  <a:pos x="13" y="11"/>
                </a:cxn>
                <a:cxn ang="0">
                  <a:pos x="19" y="5"/>
                </a:cxn>
                <a:cxn ang="0">
                  <a:pos x="23" y="4"/>
                </a:cxn>
                <a:cxn ang="0">
                  <a:pos x="26" y="2"/>
                </a:cxn>
                <a:cxn ang="0">
                  <a:pos x="32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25" y="5"/>
                </a:cxn>
                <a:cxn ang="0">
                  <a:pos x="21" y="11"/>
                </a:cxn>
                <a:cxn ang="0">
                  <a:pos x="13" y="15"/>
                </a:cxn>
                <a:cxn ang="0">
                  <a:pos x="7" y="23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34" h="38">
                  <a:moveTo>
                    <a:pt x="0" y="26"/>
                  </a:moveTo>
                  <a:lnTo>
                    <a:pt x="0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7" y="15"/>
                  </a:lnTo>
                  <a:lnTo>
                    <a:pt x="13" y="11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11"/>
                  </a:lnTo>
                  <a:lnTo>
                    <a:pt x="13" y="15"/>
                  </a:lnTo>
                  <a:lnTo>
                    <a:pt x="7" y="23"/>
                  </a:lnTo>
                  <a:lnTo>
                    <a:pt x="4" y="2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6" name="Freeform 162"/>
            <p:cNvSpPr>
              <a:spLocks/>
            </p:cNvSpPr>
            <p:nvPr/>
          </p:nvSpPr>
          <p:spPr bwMode="auto">
            <a:xfrm>
              <a:off x="4664073" y="5241930"/>
              <a:ext cx="28575" cy="30163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5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10" y="16"/>
                </a:cxn>
                <a:cxn ang="0">
                  <a:pos x="14" y="12"/>
                </a:cxn>
                <a:cxn ang="0">
                  <a:pos x="21" y="6"/>
                </a:cxn>
                <a:cxn ang="0">
                  <a:pos x="25" y="4"/>
                </a:cxn>
                <a:cxn ang="0">
                  <a:pos x="29" y="4"/>
                </a:cxn>
                <a:cxn ang="0">
                  <a:pos x="33" y="0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27" y="6"/>
                </a:cxn>
                <a:cxn ang="0">
                  <a:pos x="21" y="12"/>
                </a:cxn>
                <a:cxn ang="0">
                  <a:pos x="16" y="17"/>
                </a:cxn>
                <a:cxn ang="0">
                  <a:pos x="10" y="23"/>
                </a:cxn>
                <a:cxn ang="0">
                  <a:pos x="4" y="31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36" h="38">
                  <a:moveTo>
                    <a:pt x="0" y="27"/>
                  </a:moveTo>
                  <a:lnTo>
                    <a:pt x="0" y="25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0" y="16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27" y="6"/>
                  </a:lnTo>
                  <a:lnTo>
                    <a:pt x="21" y="12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7" name="Freeform 163"/>
            <p:cNvSpPr>
              <a:spLocks/>
            </p:cNvSpPr>
            <p:nvPr/>
          </p:nvSpPr>
          <p:spPr bwMode="auto">
            <a:xfrm>
              <a:off x="5594348" y="4994280"/>
              <a:ext cx="22225" cy="158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" y="13"/>
                </a:cxn>
                <a:cxn ang="0">
                  <a:pos x="5" y="7"/>
                </a:cxn>
                <a:cxn ang="0">
                  <a:pos x="7" y="3"/>
                </a:cxn>
                <a:cxn ang="0">
                  <a:pos x="11" y="1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6" y="3"/>
                </a:cxn>
                <a:cxn ang="0">
                  <a:pos x="22" y="3"/>
                </a:cxn>
                <a:cxn ang="0">
                  <a:pos x="17" y="5"/>
                </a:cxn>
                <a:cxn ang="0">
                  <a:pos x="11" y="7"/>
                </a:cxn>
                <a:cxn ang="0">
                  <a:pos x="9" y="11"/>
                </a:cxn>
                <a:cxn ang="0">
                  <a:pos x="5" y="15"/>
                </a:cxn>
                <a:cxn ang="0">
                  <a:pos x="5" y="1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6" h="19">
                  <a:moveTo>
                    <a:pt x="0" y="17"/>
                  </a:moveTo>
                  <a:lnTo>
                    <a:pt x="1" y="13"/>
                  </a:lnTo>
                  <a:lnTo>
                    <a:pt x="5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17" y="5"/>
                  </a:lnTo>
                  <a:lnTo>
                    <a:pt x="11" y="7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8" name="Freeform 164"/>
            <p:cNvSpPr>
              <a:spLocks/>
            </p:cNvSpPr>
            <p:nvPr/>
          </p:nvSpPr>
          <p:spPr bwMode="auto">
            <a:xfrm>
              <a:off x="5516561" y="4627568"/>
              <a:ext cx="15875" cy="1746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21"/>
                </a:cxn>
                <a:cxn ang="0">
                  <a:pos x="9" y="21"/>
                </a:cxn>
                <a:cxn ang="0">
                  <a:pos x="9" y="18"/>
                </a:cxn>
                <a:cxn ang="0">
                  <a:pos x="9" y="14"/>
                </a:cxn>
                <a:cxn ang="0">
                  <a:pos x="13" y="12"/>
                </a:cxn>
                <a:cxn ang="0">
                  <a:pos x="17" y="8"/>
                </a:cxn>
                <a:cxn ang="0">
                  <a:pos x="21" y="4"/>
                </a:cxn>
                <a:cxn ang="0">
                  <a:pos x="19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1" h="21">
                  <a:moveTo>
                    <a:pt x="0" y="18"/>
                  </a:moveTo>
                  <a:lnTo>
                    <a:pt x="11" y="21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9" y="14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19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9" name="Freeform 165"/>
            <p:cNvSpPr>
              <a:spLocks/>
            </p:cNvSpPr>
            <p:nvPr/>
          </p:nvSpPr>
          <p:spPr bwMode="auto">
            <a:xfrm>
              <a:off x="5153023" y="5680080"/>
              <a:ext cx="4921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5" y="2"/>
                </a:cxn>
                <a:cxn ang="0">
                  <a:pos x="33" y="4"/>
                </a:cxn>
                <a:cxn ang="0">
                  <a:pos x="37" y="4"/>
                </a:cxn>
                <a:cxn ang="0">
                  <a:pos x="42" y="4"/>
                </a:cxn>
                <a:cxn ang="0">
                  <a:pos x="48" y="4"/>
                </a:cxn>
                <a:cxn ang="0">
                  <a:pos x="54" y="6"/>
                </a:cxn>
                <a:cxn ang="0">
                  <a:pos x="57" y="7"/>
                </a:cxn>
                <a:cxn ang="0">
                  <a:pos x="59" y="7"/>
                </a:cxn>
                <a:cxn ang="0">
                  <a:pos x="63" y="9"/>
                </a:cxn>
                <a:cxn ang="0">
                  <a:pos x="63" y="11"/>
                </a:cxn>
                <a:cxn ang="0">
                  <a:pos x="54" y="19"/>
                </a:cxn>
                <a:cxn ang="0">
                  <a:pos x="52" y="17"/>
                </a:cxn>
                <a:cxn ang="0">
                  <a:pos x="48" y="15"/>
                </a:cxn>
                <a:cxn ang="0">
                  <a:pos x="42" y="11"/>
                </a:cxn>
                <a:cxn ang="0">
                  <a:pos x="35" y="9"/>
                </a:cxn>
                <a:cxn ang="0">
                  <a:pos x="31" y="7"/>
                </a:cxn>
                <a:cxn ang="0">
                  <a:pos x="25" y="6"/>
                </a:cxn>
                <a:cxn ang="0">
                  <a:pos x="21" y="4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19">
                  <a:moveTo>
                    <a:pt x="0" y="0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9"/>
                  </a:lnTo>
                  <a:lnTo>
                    <a:pt x="63" y="11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48" y="15"/>
                  </a:lnTo>
                  <a:lnTo>
                    <a:pt x="42" y="11"/>
                  </a:lnTo>
                  <a:lnTo>
                    <a:pt x="35" y="9"/>
                  </a:lnTo>
                  <a:lnTo>
                    <a:pt x="31" y="7"/>
                  </a:lnTo>
                  <a:lnTo>
                    <a:pt x="25" y="6"/>
                  </a:lnTo>
                  <a:lnTo>
                    <a:pt x="21" y="4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0" name="Freeform 166"/>
            <p:cNvSpPr>
              <a:spLocks/>
            </p:cNvSpPr>
            <p:nvPr/>
          </p:nvSpPr>
          <p:spPr bwMode="auto">
            <a:xfrm>
              <a:off x="4700586" y="5611818"/>
              <a:ext cx="23813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1" y="4"/>
                </a:cxn>
                <a:cxn ang="0">
                  <a:pos x="17" y="6"/>
                </a:cxn>
                <a:cxn ang="0">
                  <a:pos x="11" y="8"/>
                </a:cxn>
                <a:cxn ang="0">
                  <a:pos x="7" y="12"/>
                </a:cxn>
                <a:cxn ang="0">
                  <a:pos x="2" y="1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5">
                  <a:moveTo>
                    <a:pt x="0" y="6"/>
                  </a:moveTo>
                  <a:lnTo>
                    <a:pt x="2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1" y="4"/>
                  </a:lnTo>
                  <a:lnTo>
                    <a:pt x="17" y="6"/>
                  </a:lnTo>
                  <a:lnTo>
                    <a:pt x="11" y="8"/>
                  </a:lnTo>
                  <a:lnTo>
                    <a:pt x="7" y="12"/>
                  </a:lnTo>
                  <a:lnTo>
                    <a:pt x="2" y="1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1" name="Freeform 167"/>
            <p:cNvSpPr>
              <a:spLocks/>
            </p:cNvSpPr>
            <p:nvPr/>
          </p:nvSpPr>
          <p:spPr bwMode="auto">
            <a:xfrm>
              <a:off x="4452936" y="5529268"/>
              <a:ext cx="23813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15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5" y="5"/>
                </a:cxn>
                <a:cxn ang="0">
                  <a:pos x="21" y="7"/>
                </a:cxn>
                <a:cxn ang="0">
                  <a:pos x="17" y="9"/>
                </a:cxn>
                <a:cxn ang="0">
                  <a:pos x="13" y="11"/>
                </a:cxn>
                <a:cxn ang="0">
                  <a:pos x="9" y="15"/>
                </a:cxn>
                <a:cxn ang="0">
                  <a:pos x="4" y="19"/>
                </a:cxn>
                <a:cxn ang="0">
                  <a:pos x="2" y="2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9" h="22">
                  <a:moveTo>
                    <a:pt x="0" y="19"/>
                  </a:moveTo>
                  <a:lnTo>
                    <a:pt x="4" y="15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3" y="11"/>
                  </a:lnTo>
                  <a:lnTo>
                    <a:pt x="9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2" name="Freeform 168"/>
            <p:cNvSpPr>
              <a:spLocks/>
            </p:cNvSpPr>
            <p:nvPr/>
          </p:nvSpPr>
          <p:spPr bwMode="auto">
            <a:xfrm>
              <a:off x="5457823" y="4621218"/>
              <a:ext cx="30163" cy="285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23"/>
                </a:cxn>
                <a:cxn ang="0">
                  <a:pos x="1" y="23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3" y="9"/>
                </a:cxn>
                <a:cxn ang="0">
                  <a:pos x="20" y="6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34" y="2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8"/>
                </a:cxn>
                <a:cxn ang="0">
                  <a:pos x="1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38" h="34">
                  <a:moveTo>
                    <a:pt x="0" y="25"/>
                  </a:moveTo>
                  <a:lnTo>
                    <a:pt x="0" y="23"/>
                  </a:lnTo>
                  <a:lnTo>
                    <a:pt x="1" y="23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3" y="9"/>
                  </a:lnTo>
                  <a:lnTo>
                    <a:pt x="20" y="6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8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3" name="Freeform 169"/>
            <p:cNvSpPr>
              <a:spLocks/>
            </p:cNvSpPr>
            <p:nvPr/>
          </p:nvSpPr>
          <p:spPr bwMode="auto">
            <a:xfrm>
              <a:off x="5745161" y="5637218"/>
              <a:ext cx="238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11" y="3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4" y="9"/>
                </a:cxn>
                <a:cxn ang="0">
                  <a:pos x="26" y="11"/>
                </a:cxn>
                <a:cxn ang="0">
                  <a:pos x="28" y="13"/>
                </a:cxn>
                <a:cxn ang="0">
                  <a:pos x="26" y="13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13">
                  <a:moveTo>
                    <a:pt x="0" y="0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17" y="7"/>
                  </a:lnTo>
                  <a:lnTo>
                    <a:pt x="13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4" name="Freeform 170"/>
            <p:cNvSpPr>
              <a:spLocks/>
            </p:cNvSpPr>
            <p:nvPr/>
          </p:nvSpPr>
          <p:spPr bwMode="auto">
            <a:xfrm>
              <a:off x="5400673" y="5661030"/>
              <a:ext cx="22225" cy="254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3"/>
                </a:cxn>
                <a:cxn ang="0">
                  <a:pos x="6" y="19"/>
                </a:cxn>
                <a:cxn ang="0">
                  <a:pos x="8" y="15"/>
                </a:cxn>
                <a:cxn ang="0">
                  <a:pos x="14" y="10"/>
                </a:cxn>
                <a:cxn ang="0">
                  <a:pos x="15" y="6"/>
                </a:cxn>
                <a:cxn ang="0">
                  <a:pos x="19" y="4"/>
                </a:cxn>
                <a:cxn ang="0">
                  <a:pos x="23" y="2"/>
                </a:cxn>
                <a:cxn ang="0">
                  <a:pos x="29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7" y="11"/>
                </a:cxn>
                <a:cxn ang="0">
                  <a:pos x="12" y="15"/>
                </a:cxn>
                <a:cxn ang="0">
                  <a:pos x="8" y="21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9" h="30">
                  <a:moveTo>
                    <a:pt x="0" y="30"/>
                  </a:moveTo>
                  <a:lnTo>
                    <a:pt x="0" y="30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8" y="15"/>
                  </a:lnTo>
                  <a:lnTo>
                    <a:pt x="14" y="10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2" y="15"/>
                  </a:lnTo>
                  <a:lnTo>
                    <a:pt x="8" y="21"/>
                  </a:lnTo>
                  <a:lnTo>
                    <a:pt x="4" y="25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5" name="Freeform 171"/>
            <p:cNvSpPr>
              <a:spLocks/>
            </p:cNvSpPr>
            <p:nvPr/>
          </p:nvSpPr>
          <p:spPr bwMode="auto">
            <a:xfrm>
              <a:off x="5848348" y="4965705"/>
              <a:ext cx="31750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8"/>
                </a:cxn>
                <a:cxn ang="0">
                  <a:pos x="15" y="4"/>
                </a:cxn>
                <a:cxn ang="0">
                  <a:pos x="23" y="2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4" y="4"/>
                </a:cxn>
                <a:cxn ang="0">
                  <a:pos x="29" y="6"/>
                </a:cxn>
                <a:cxn ang="0">
                  <a:pos x="25" y="8"/>
                </a:cxn>
                <a:cxn ang="0">
                  <a:pos x="17" y="12"/>
                </a:cxn>
                <a:cxn ang="0">
                  <a:pos x="13" y="16"/>
                </a:cxn>
                <a:cxn ang="0">
                  <a:pos x="10" y="19"/>
                </a:cxn>
                <a:cxn ang="0">
                  <a:pos x="8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0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4" y="4"/>
                  </a:lnTo>
                  <a:lnTo>
                    <a:pt x="29" y="6"/>
                  </a:lnTo>
                  <a:lnTo>
                    <a:pt x="25" y="8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10" y="19"/>
                  </a:lnTo>
                  <a:lnTo>
                    <a:pt x="8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6" name="Freeform 172"/>
            <p:cNvSpPr>
              <a:spLocks/>
            </p:cNvSpPr>
            <p:nvPr/>
          </p:nvSpPr>
          <p:spPr bwMode="auto">
            <a:xfrm>
              <a:off x="4576761" y="5070480"/>
              <a:ext cx="22225" cy="127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9" y="0"/>
                </a:cxn>
                <a:cxn ang="0">
                  <a:pos x="8" y="7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lnTo>
                    <a:pt x="29" y="0"/>
                  </a:lnTo>
                  <a:lnTo>
                    <a:pt x="8" y="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8" name="Freeform 174"/>
            <p:cNvSpPr>
              <a:spLocks/>
            </p:cNvSpPr>
            <p:nvPr/>
          </p:nvSpPr>
          <p:spPr bwMode="auto">
            <a:xfrm>
              <a:off x="5718173" y="4981580"/>
              <a:ext cx="7938" cy="238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" y="31"/>
                </a:cxn>
                <a:cxn ang="0">
                  <a:pos x="9" y="0"/>
                </a:cxn>
                <a:cxn ang="0">
                  <a:pos x="7" y="6"/>
                </a:cxn>
                <a:cxn ang="0">
                  <a:pos x="5" y="12"/>
                </a:cxn>
                <a:cxn ang="0">
                  <a:pos x="1" y="18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9" h="31">
                  <a:moveTo>
                    <a:pt x="0" y="23"/>
                  </a:moveTo>
                  <a:lnTo>
                    <a:pt x="9" y="31"/>
                  </a:lnTo>
                  <a:lnTo>
                    <a:pt x="9" y="0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9" name="Freeform 175"/>
            <p:cNvSpPr>
              <a:spLocks/>
            </p:cNvSpPr>
            <p:nvPr/>
          </p:nvSpPr>
          <p:spPr bwMode="auto">
            <a:xfrm>
              <a:off x="4414836" y="4833943"/>
              <a:ext cx="31750" cy="317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7" y="38"/>
                </a:cxn>
                <a:cxn ang="0">
                  <a:pos x="7" y="36"/>
                </a:cxn>
                <a:cxn ang="0">
                  <a:pos x="9" y="30"/>
                </a:cxn>
                <a:cxn ang="0">
                  <a:pos x="13" y="27"/>
                </a:cxn>
                <a:cxn ang="0">
                  <a:pos x="15" y="19"/>
                </a:cxn>
                <a:cxn ang="0">
                  <a:pos x="20" y="13"/>
                </a:cxn>
                <a:cxn ang="0">
                  <a:pos x="24" y="9"/>
                </a:cxn>
                <a:cxn ang="0">
                  <a:pos x="28" y="8"/>
                </a:cxn>
                <a:cxn ang="0">
                  <a:pos x="34" y="4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7"/>
                </a:cxn>
                <a:cxn ang="0">
                  <a:pos x="0" y="32"/>
                </a:cxn>
                <a:cxn ang="0">
                  <a:pos x="0" y="34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39" h="40">
                  <a:moveTo>
                    <a:pt x="7" y="40"/>
                  </a:moveTo>
                  <a:lnTo>
                    <a:pt x="7" y="38"/>
                  </a:lnTo>
                  <a:lnTo>
                    <a:pt x="7" y="36"/>
                  </a:lnTo>
                  <a:lnTo>
                    <a:pt x="9" y="30"/>
                  </a:lnTo>
                  <a:lnTo>
                    <a:pt x="13" y="27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4" y="9"/>
                  </a:lnTo>
                  <a:lnTo>
                    <a:pt x="28" y="8"/>
                  </a:lnTo>
                  <a:lnTo>
                    <a:pt x="34" y="4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0" name="Freeform 176"/>
            <p:cNvSpPr>
              <a:spLocks/>
            </p:cNvSpPr>
            <p:nvPr/>
          </p:nvSpPr>
          <p:spPr bwMode="auto">
            <a:xfrm>
              <a:off x="5822948" y="5508630"/>
              <a:ext cx="9525" cy="63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80"/>
                </a:cxn>
                <a:cxn ang="0">
                  <a:pos x="0" y="80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80">
                  <a:moveTo>
                    <a:pt x="11" y="0"/>
                  </a:moveTo>
                  <a:lnTo>
                    <a:pt x="7" y="80"/>
                  </a:lnTo>
                  <a:lnTo>
                    <a:pt x="0" y="80"/>
                  </a:lnTo>
                  <a:lnTo>
                    <a:pt x="2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1" name="Freeform 177"/>
            <p:cNvSpPr>
              <a:spLocks/>
            </p:cNvSpPr>
            <p:nvPr/>
          </p:nvSpPr>
          <p:spPr bwMode="auto">
            <a:xfrm>
              <a:off x="5791198" y="5527680"/>
              <a:ext cx="12700" cy="571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72"/>
                </a:cxn>
                <a:cxn ang="0">
                  <a:pos x="0" y="72"/>
                </a:cxn>
                <a:cxn ang="0">
                  <a:pos x="2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72">
                  <a:moveTo>
                    <a:pt x="17" y="0"/>
                  </a:moveTo>
                  <a:lnTo>
                    <a:pt x="13" y="72"/>
                  </a:lnTo>
                  <a:lnTo>
                    <a:pt x="0" y="72"/>
                  </a:lnTo>
                  <a:lnTo>
                    <a:pt x="2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2" name="Freeform 178"/>
            <p:cNvSpPr>
              <a:spLocks/>
            </p:cNvSpPr>
            <p:nvPr/>
          </p:nvSpPr>
          <p:spPr bwMode="auto">
            <a:xfrm>
              <a:off x="5759448" y="5532443"/>
              <a:ext cx="12700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3" name="Freeform 179"/>
            <p:cNvSpPr>
              <a:spLocks/>
            </p:cNvSpPr>
            <p:nvPr/>
          </p:nvSpPr>
          <p:spPr bwMode="auto">
            <a:xfrm>
              <a:off x="5573711" y="5529268"/>
              <a:ext cx="14288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4" name="Freeform 180"/>
            <p:cNvSpPr>
              <a:spLocks/>
            </p:cNvSpPr>
            <p:nvPr/>
          </p:nvSpPr>
          <p:spPr bwMode="auto">
            <a:xfrm>
              <a:off x="5616573" y="553879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4" y="63"/>
                </a:cxn>
                <a:cxn ang="0">
                  <a:pos x="0" y="63"/>
                </a:cxn>
                <a:cxn ang="0">
                  <a:pos x="4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lnTo>
                    <a:pt x="14" y="63"/>
                  </a:lnTo>
                  <a:lnTo>
                    <a:pt x="0" y="63"/>
                  </a:lnTo>
                  <a:lnTo>
                    <a:pt x="4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5" name="Freeform 181"/>
            <p:cNvSpPr>
              <a:spLocks/>
            </p:cNvSpPr>
            <p:nvPr/>
          </p:nvSpPr>
          <p:spPr bwMode="auto">
            <a:xfrm>
              <a:off x="5648323" y="554514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60"/>
                </a:cxn>
                <a:cxn ang="0">
                  <a:pos x="0" y="60"/>
                </a:cxn>
                <a:cxn ang="0">
                  <a:pos x="2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0">
                  <a:moveTo>
                    <a:pt x="17" y="0"/>
                  </a:moveTo>
                  <a:lnTo>
                    <a:pt x="12" y="60"/>
                  </a:lnTo>
                  <a:lnTo>
                    <a:pt x="0" y="60"/>
                  </a:lnTo>
                  <a:lnTo>
                    <a:pt x="2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6" name="Freeform 182"/>
            <p:cNvSpPr>
              <a:spLocks/>
            </p:cNvSpPr>
            <p:nvPr/>
          </p:nvSpPr>
          <p:spPr bwMode="auto">
            <a:xfrm>
              <a:off x="4375148" y="5489580"/>
              <a:ext cx="15875" cy="4921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2" y="61"/>
                </a:cxn>
                <a:cxn ang="0">
                  <a:pos x="0" y="61"/>
                </a:cxn>
                <a:cxn ang="0">
                  <a:pos x="4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61">
                  <a:moveTo>
                    <a:pt x="19" y="0"/>
                  </a:moveTo>
                  <a:lnTo>
                    <a:pt x="12" y="61"/>
                  </a:lnTo>
                  <a:lnTo>
                    <a:pt x="0" y="61"/>
                  </a:lnTo>
                  <a:lnTo>
                    <a:pt x="4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7" name="Freeform 183"/>
            <p:cNvSpPr>
              <a:spLocks/>
            </p:cNvSpPr>
            <p:nvPr/>
          </p:nvSpPr>
          <p:spPr bwMode="auto">
            <a:xfrm>
              <a:off x="4354511" y="5472118"/>
              <a:ext cx="12700" cy="5238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0" y="67"/>
                </a:cxn>
                <a:cxn ang="0">
                  <a:pos x="0" y="61"/>
                </a:cxn>
                <a:cxn ang="0">
                  <a:pos x="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67">
                  <a:moveTo>
                    <a:pt x="18" y="8"/>
                  </a:moveTo>
                  <a:lnTo>
                    <a:pt x="10" y="67"/>
                  </a:lnTo>
                  <a:lnTo>
                    <a:pt x="0" y="61"/>
                  </a:lnTo>
                  <a:lnTo>
                    <a:pt x="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8" name="Freeform 184"/>
            <p:cNvSpPr>
              <a:spLocks/>
            </p:cNvSpPr>
            <p:nvPr/>
          </p:nvSpPr>
          <p:spPr bwMode="auto">
            <a:xfrm>
              <a:off x="4584698" y="5532443"/>
              <a:ext cx="9525" cy="254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33">
                  <a:moveTo>
                    <a:pt x="2" y="0"/>
                  </a:moveTo>
                  <a:lnTo>
                    <a:pt x="0" y="31"/>
                  </a:lnTo>
                  <a:lnTo>
                    <a:pt x="8" y="33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9" name="Freeform 185"/>
            <p:cNvSpPr>
              <a:spLocks/>
            </p:cNvSpPr>
            <p:nvPr/>
          </p:nvSpPr>
          <p:spPr bwMode="auto">
            <a:xfrm>
              <a:off x="4611686" y="5535618"/>
              <a:ext cx="952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11" y="3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0" y="38"/>
                  </a:lnTo>
                  <a:lnTo>
                    <a:pt x="11" y="3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5392736" y="4897443"/>
              <a:ext cx="3175" cy="285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30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34">
                  <a:moveTo>
                    <a:pt x="4" y="4"/>
                  </a:moveTo>
                  <a:lnTo>
                    <a:pt x="4" y="3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5364161" y="4860930"/>
              <a:ext cx="11113" cy="6350"/>
            </a:xfrm>
            <a:custGeom>
              <a:avLst/>
              <a:gdLst/>
              <a:ahLst/>
              <a:cxnLst>
                <a:cxn ang="0">
                  <a:pos x="15" y="10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5" y="10"/>
                </a:cxn>
                <a:cxn ang="0">
                  <a:pos x="15" y="10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lnTo>
                    <a:pt x="13" y="8"/>
                  </a:lnTo>
                  <a:lnTo>
                    <a:pt x="11" y="4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3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5367336" y="4856168"/>
              <a:ext cx="11113" cy="63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8" y="3"/>
                </a:cxn>
                <a:cxn ang="0">
                  <a:pos x="14" y="7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6" h="7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8" y="3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0" y="3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380036" y="4875218"/>
              <a:ext cx="11113" cy="158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2"/>
                </a:cxn>
                <a:cxn ang="0">
                  <a:pos x="9" y="6"/>
                </a:cxn>
                <a:cxn ang="0">
                  <a:pos x="9" y="8"/>
                </a:cxn>
                <a:cxn ang="0">
                  <a:pos x="7" y="12"/>
                </a:cxn>
                <a:cxn ang="0">
                  <a:pos x="5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1" y="12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7" y="2"/>
                  </a:lnTo>
                  <a:lnTo>
                    <a:pt x="9" y="6"/>
                  </a:lnTo>
                  <a:lnTo>
                    <a:pt x="9" y="8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1" y="12"/>
                  </a:lnTo>
                  <a:lnTo>
                    <a:pt x="13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89536" y="4997455"/>
              <a:ext cx="4763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4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8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2" y="6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4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5159373" y="4762505"/>
              <a:ext cx="12700" cy="7938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1" y="5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5" y="7"/>
                </a:cxn>
              </a:cxnLst>
              <a:rect l="0" t="0" r="r" b="b"/>
              <a:pathLst>
                <a:path w="15" h="9">
                  <a:moveTo>
                    <a:pt x="15" y="7"/>
                  </a:moveTo>
                  <a:lnTo>
                    <a:pt x="15" y="5"/>
                  </a:lnTo>
                  <a:lnTo>
                    <a:pt x="11" y="3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1" y="5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6143636" y="3785998"/>
            <a:ext cx="843299" cy="1317912"/>
            <a:chOff x="7215703" y="3636138"/>
            <a:chExt cx="985025" cy="1539402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8075082" y="4263408"/>
              <a:ext cx="110300" cy="126605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91" y="0"/>
                </a:cxn>
                <a:cxn ang="0">
                  <a:pos x="217" y="38"/>
                </a:cxn>
                <a:cxn ang="0">
                  <a:pos x="209" y="78"/>
                </a:cxn>
                <a:cxn ang="0">
                  <a:pos x="228" y="131"/>
                </a:cxn>
                <a:cxn ang="0">
                  <a:pos x="169" y="146"/>
                </a:cxn>
                <a:cxn ang="0">
                  <a:pos x="163" y="211"/>
                </a:cxn>
                <a:cxn ang="0">
                  <a:pos x="101" y="192"/>
                </a:cxn>
                <a:cxn ang="0">
                  <a:pos x="74" y="264"/>
                </a:cxn>
                <a:cxn ang="0">
                  <a:pos x="32" y="247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228" h="264">
                  <a:moveTo>
                    <a:pt x="0" y="156"/>
                  </a:moveTo>
                  <a:lnTo>
                    <a:pt x="91" y="0"/>
                  </a:lnTo>
                  <a:lnTo>
                    <a:pt x="217" y="38"/>
                  </a:lnTo>
                  <a:lnTo>
                    <a:pt x="209" y="78"/>
                  </a:lnTo>
                  <a:lnTo>
                    <a:pt x="228" y="131"/>
                  </a:lnTo>
                  <a:lnTo>
                    <a:pt x="169" y="146"/>
                  </a:lnTo>
                  <a:lnTo>
                    <a:pt x="163" y="211"/>
                  </a:lnTo>
                  <a:lnTo>
                    <a:pt x="101" y="192"/>
                  </a:lnTo>
                  <a:lnTo>
                    <a:pt x="74" y="264"/>
                  </a:lnTo>
                  <a:lnTo>
                    <a:pt x="32" y="247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409447" y="4411114"/>
              <a:ext cx="72894" cy="72894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4" y="0"/>
                </a:cxn>
                <a:cxn ang="0">
                  <a:pos x="152" y="30"/>
                </a:cxn>
                <a:cxn ang="0">
                  <a:pos x="133" y="62"/>
                </a:cxn>
                <a:cxn ang="0">
                  <a:pos x="129" y="89"/>
                </a:cxn>
                <a:cxn ang="0">
                  <a:pos x="103" y="108"/>
                </a:cxn>
                <a:cxn ang="0">
                  <a:pos x="88" y="152"/>
                </a:cxn>
                <a:cxn ang="0">
                  <a:pos x="0" y="87"/>
                </a:cxn>
                <a:cxn ang="0">
                  <a:pos x="0" y="87"/>
                </a:cxn>
              </a:cxnLst>
              <a:rect l="0" t="0" r="r" b="b"/>
              <a:pathLst>
                <a:path w="152" h="152">
                  <a:moveTo>
                    <a:pt x="0" y="87"/>
                  </a:moveTo>
                  <a:lnTo>
                    <a:pt x="34" y="0"/>
                  </a:lnTo>
                  <a:lnTo>
                    <a:pt x="152" y="30"/>
                  </a:lnTo>
                  <a:lnTo>
                    <a:pt x="133" y="62"/>
                  </a:lnTo>
                  <a:lnTo>
                    <a:pt x="129" y="89"/>
                  </a:lnTo>
                  <a:lnTo>
                    <a:pt x="103" y="108"/>
                  </a:lnTo>
                  <a:lnTo>
                    <a:pt x="88" y="152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224335" y="3999648"/>
              <a:ext cx="896786" cy="1165342"/>
            </a:xfrm>
            <a:custGeom>
              <a:avLst/>
              <a:gdLst/>
              <a:ahLst/>
              <a:cxnLst>
                <a:cxn ang="0">
                  <a:pos x="194" y="232"/>
                </a:cxn>
                <a:cxn ang="0">
                  <a:pos x="206" y="221"/>
                </a:cxn>
                <a:cxn ang="0">
                  <a:pos x="221" y="210"/>
                </a:cxn>
                <a:cxn ang="0">
                  <a:pos x="236" y="198"/>
                </a:cxn>
                <a:cxn ang="0">
                  <a:pos x="255" y="187"/>
                </a:cxn>
                <a:cxn ang="0">
                  <a:pos x="272" y="173"/>
                </a:cxn>
                <a:cxn ang="0">
                  <a:pos x="285" y="164"/>
                </a:cxn>
                <a:cxn ang="0">
                  <a:pos x="303" y="153"/>
                </a:cxn>
                <a:cxn ang="0">
                  <a:pos x="314" y="147"/>
                </a:cxn>
                <a:cxn ang="0">
                  <a:pos x="966" y="10"/>
                </a:cxn>
                <a:cxn ang="0">
                  <a:pos x="1561" y="293"/>
                </a:cxn>
                <a:cxn ang="0">
                  <a:pos x="1795" y="704"/>
                </a:cxn>
                <a:cxn ang="0">
                  <a:pos x="1785" y="696"/>
                </a:cxn>
                <a:cxn ang="0">
                  <a:pos x="1774" y="689"/>
                </a:cxn>
                <a:cxn ang="0">
                  <a:pos x="1757" y="673"/>
                </a:cxn>
                <a:cxn ang="0">
                  <a:pos x="1736" y="660"/>
                </a:cxn>
                <a:cxn ang="0">
                  <a:pos x="1711" y="641"/>
                </a:cxn>
                <a:cxn ang="0">
                  <a:pos x="1685" y="620"/>
                </a:cxn>
                <a:cxn ang="0">
                  <a:pos x="1654" y="597"/>
                </a:cxn>
                <a:cxn ang="0">
                  <a:pos x="1624" y="574"/>
                </a:cxn>
                <a:cxn ang="0">
                  <a:pos x="1591" y="550"/>
                </a:cxn>
                <a:cxn ang="0">
                  <a:pos x="1557" y="527"/>
                </a:cxn>
                <a:cxn ang="0">
                  <a:pos x="1525" y="500"/>
                </a:cxn>
                <a:cxn ang="0">
                  <a:pos x="1493" y="476"/>
                </a:cxn>
                <a:cxn ang="0">
                  <a:pos x="1460" y="453"/>
                </a:cxn>
                <a:cxn ang="0">
                  <a:pos x="1430" y="432"/>
                </a:cxn>
                <a:cxn ang="0">
                  <a:pos x="1403" y="411"/>
                </a:cxn>
                <a:cxn ang="0">
                  <a:pos x="1379" y="394"/>
                </a:cxn>
                <a:cxn ang="0">
                  <a:pos x="1358" y="379"/>
                </a:cxn>
                <a:cxn ang="0">
                  <a:pos x="1342" y="367"/>
                </a:cxn>
                <a:cxn ang="0">
                  <a:pos x="1329" y="360"/>
                </a:cxn>
                <a:cxn ang="0">
                  <a:pos x="1322" y="356"/>
                </a:cxn>
                <a:cxn ang="0">
                  <a:pos x="1320" y="363"/>
                </a:cxn>
                <a:cxn ang="0">
                  <a:pos x="1316" y="384"/>
                </a:cxn>
                <a:cxn ang="0">
                  <a:pos x="1312" y="398"/>
                </a:cxn>
                <a:cxn ang="0">
                  <a:pos x="1308" y="411"/>
                </a:cxn>
                <a:cxn ang="0">
                  <a:pos x="1304" y="428"/>
                </a:cxn>
                <a:cxn ang="0">
                  <a:pos x="1301" y="445"/>
                </a:cxn>
                <a:cxn ang="0">
                  <a:pos x="1295" y="462"/>
                </a:cxn>
                <a:cxn ang="0">
                  <a:pos x="1289" y="483"/>
                </a:cxn>
                <a:cxn ang="0">
                  <a:pos x="1284" y="500"/>
                </a:cxn>
                <a:cxn ang="0">
                  <a:pos x="1280" y="519"/>
                </a:cxn>
                <a:cxn ang="0">
                  <a:pos x="1274" y="538"/>
                </a:cxn>
                <a:cxn ang="0">
                  <a:pos x="1268" y="555"/>
                </a:cxn>
                <a:cxn ang="0">
                  <a:pos x="1263" y="571"/>
                </a:cxn>
                <a:cxn ang="0">
                  <a:pos x="1261" y="588"/>
                </a:cxn>
                <a:cxn ang="0">
                  <a:pos x="1253" y="611"/>
                </a:cxn>
                <a:cxn ang="0">
                  <a:pos x="1249" y="624"/>
                </a:cxn>
                <a:cxn ang="0">
                  <a:pos x="1219" y="981"/>
                </a:cxn>
                <a:cxn ang="0">
                  <a:pos x="1312" y="1129"/>
                </a:cxn>
                <a:cxn ang="0">
                  <a:pos x="1316" y="1654"/>
                </a:cxn>
                <a:cxn ang="0">
                  <a:pos x="1584" y="2093"/>
                </a:cxn>
                <a:cxn ang="0">
                  <a:pos x="1506" y="1952"/>
                </a:cxn>
                <a:cxn ang="0">
                  <a:pos x="1109" y="1742"/>
                </a:cxn>
                <a:cxn ang="0">
                  <a:pos x="888" y="1439"/>
                </a:cxn>
                <a:cxn ang="0">
                  <a:pos x="552" y="2279"/>
                </a:cxn>
                <a:cxn ang="0">
                  <a:pos x="181" y="2401"/>
                </a:cxn>
                <a:cxn ang="0">
                  <a:pos x="225" y="2226"/>
                </a:cxn>
                <a:cxn ang="0">
                  <a:pos x="563" y="1588"/>
                </a:cxn>
                <a:cxn ang="0">
                  <a:pos x="420" y="860"/>
                </a:cxn>
                <a:cxn ang="0">
                  <a:pos x="46" y="730"/>
                </a:cxn>
                <a:cxn ang="0">
                  <a:pos x="76" y="371"/>
                </a:cxn>
              </a:cxnLst>
              <a:rect l="0" t="0" r="r" b="b"/>
              <a:pathLst>
                <a:path w="1871" h="2431">
                  <a:moveTo>
                    <a:pt x="185" y="244"/>
                  </a:moveTo>
                  <a:lnTo>
                    <a:pt x="187" y="238"/>
                  </a:lnTo>
                  <a:lnTo>
                    <a:pt x="194" y="232"/>
                  </a:lnTo>
                  <a:lnTo>
                    <a:pt x="198" y="229"/>
                  </a:lnTo>
                  <a:lnTo>
                    <a:pt x="202" y="225"/>
                  </a:lnTo>
                  <a:lnTo>
                    <a:pt x="206" y="221"/>
                  </a:lnTo>
                  <a:lnTo>
                    <a:pt x="211" y="217"/>
                  </a:lnTo>
                  <a:lnTo>
                    <a:pt x="215" y="213"/>
                  </a:lnTo>
                  <a:lnTo>
                    <a:pt x="221" y="210"/>
                  </a:lnTo>
                  <a:lnTo>
                    <a:pt x="227" y="206"/>
                  </a:lnTo>
                  <a:lnTo>
                    <a:pt x="232" y="202"/>
                  </a:lnTo>
                  <a:lnTo>
                    <a:pt x="236" y="198"/>
                  </a:lnTo>
                  <a:lnTo>
                    <a:pt x="244" y="194"/>
                  </a:lnTo>
                  <a:lnTo>
                    <a:pt x="249" y="191"/>
                  </a:lnTo>
                  <a:lnTo>
                    <a:pt x="255" y="187"/>
                  </a:lnTo>
                  <a:lnTo>
                    <a:pt x="261" y="181"/>
                  </a:lnTo>
                  <a:lnTo>
                    <a:pt x="266" y="177"/>
                  </a:lnTo>
                  <a:lnTo>
                    <a:pt x="272" y="173"/>
                  </a:lnTo>
                  <a:lnTo>
                    <a:pt x="278" y="172"/>
                  </a:lnTo>
                  <a:lnTo>
                    <a:pt x="282" y="168"/>
                  </a:lnTo>
                  <a:lnTo>
                    <a:pt x="285" y="164"/>
                  </a:lnTo>
                  <a:lnTo>
                    <a:pt x="291" y="160"/>
                  </a:lnTo>
                  <a:lnTo>
                    <a:pt x="295" y="158"/>
                  </a:lnTo>
                  <a:lnTo>
                    <a:pt x="303" y="153"/>
                  </a:lnTo>
                  <a:lnTo>
                    <a:pt x="308" y="151"/>
                  </a:lnTo>
                  <a:lnTo>
                    <a:pt x="312" y="147"/>
                  </a:lnTo>
                  <a:lnTo>
                    <a:pt x="314" y="147"/>
                  </a:lnTo>
                  <a:lnTo>
                    <a:pt x="495" y="50"/>
                  </a:lnTo>
                  <a:lnTo>
                    <a:pt x="757" y="0"/>
                  </a:lnTo>
                  <a:lnTo>
                    <a:pt x="966" y="10"/>
                  </a:lnTo>
                  <a:lnTo>
                    <a:pt x="1175" y="78"/>
                  </a:lnTo>
                  <a:lnTo>
                    <a:pt x="1339" y="168"/>
                  </a:lnTo>
                  <a:lnTo>
                    <a:pt x="1561" y="293"/>
                  </a:lnTo>
                  <a:lnTo>
                    <a:pt x="1709" y="386"/>
                  </a:lnTo>
                  <a:lnTo>
                    <a:pt x="1871" y="561"/>
                  </a:lnTo>
                  <a:lnTo>
                    <a:pt x="1795" y="704"/>
                  </a:lnTo>
                  <a:lnTo>
                    <a:pt x="1793" y="702"/>
                  </a:lnTo>
                  <a:lnTo>
                    <a:pt x="1789" y="700"/>
                  </a:lnTo>
                  <a:lnTo>
                    <a:pt x="1785" y="696"/>
                  </a:lnTo>
                  <a:lnTo>
                    <a:pt x="1782" y="694"/>
                  </a:lnTo>
                  <a:lnTo>
                    <a:pt x="1778" y="690"/>
                  </a:lnTo>
                  <a:lnTo>
                    <a:pt x="1774" y="689"/>
                  </a:lnTo>
                  <a:lnTo>
                    <a:pt x="1768" y="683"/>
                  </a:lnTo>
                  <a:lnTo>
                    <a:pt x="1763" y="679"/>
                  </a:lnTo>
                  <a:lnTo>
                    <a:pt x="1757" y="673"/>
                  </a:lnTo>
                  <a:lnTo>
                    <a:pt x="1751" y="670"/>
                  </a:lnTo>
                  <a:lnTo>
                    <a:pt x="1744" y="664"/>
                  </a:lnTo>
                  <a:lnTo>
                    <a:pt x="1736" y="660"/>
                  </a:lnTo>
                  <a:lnTo>
                    <a:pt x="1728" y="654"/>
                  </a:lnTo>
                  <a:lnTo>
                    <a:pt x="1721" y="649"/>
                  </a:lnTo>
                  <a:lnTo>
                    <a:pt x="1711" y="641"/>
                  </a:lnTo>
                  <a:lnTo>
                    <a:pt x="1702" y="633"/>
                  </a:lnTo>
                  <a:lnTo>
                    <a:pt x="1694" y="628"/>
                  </a:lnTo>
                  <a:lnTo>
                    <a:pt x="1685" y="620"/>
                  </a:lnTo>
                  <a:lnTo>
                    <a:pt x="1673" y="612"/>
                  </a:lnTo>
                  <a:lnTo>
                    <a:pt x="1664" y="605"/>
                  </a:lnTo>
                  <a:lnTo>
                    <a:pt x="1654" y="597"/>
                  </a:lnTo>
                  <a:lnTo>
                    <a:pt x="1645" y="590"/>
                  </a:lnTo>
                  <a:lnTo>
                    <a:pt x="1633" y="582"/>
                  </a:lnTo>
                  <a:lnTo>
                    <a:pt x="1624" y="574"/>
                  </a:lnTo>
                  <a:lnTo>
                    <a:pt x="1612" y="567"/>
                  </a:lnTo>
                  <a:lnTo>
                    <a:pt x="1603" y="559"/>
                  </a:lnTo>
                  <a:lnTo>
                    <a:pt x="1591" y="550"/>
                  </a:lnTo>
                  <a:lnTo>
                    <a:pt x="1580" y="542"/>
                  </a:lnTo>
                  <a:lnTo>
                    <a:pt x="1569" y="535"/>
                  </a:lnTo>
                  <a:lnTo>
                    <a:pt x="1557" y="527"/>
                  </a:lnTo>
                  <a:lnTo>
                    <a:pt x="1546" y="517"/>
                  </a:lnTo>
                  <a:lnTo>
                    <a:pt x="1536" y="510"/>
                  </a:lnTo>
                  <a:lnTo>
                    <a:pt x="1525" y="500"/>
                  </a:lnTo>
                  <a:lnTo>
                    <a:pt x="1514" y="493"/>
                  </a:lnTo>
                  <a:lnTo>
                    <a:pt x="1502" y="483"/>
                  </a:lnTo>
                  <a:lnTo>
                    <a:pt x="1493" y="476"/>
                  </a:lnTo>
                  <a:lnTo>
                    <a:pt x="1481" y="468"/>
                  </a:lnTo>
                  <a:lnTo>
                    <a:pt x="1470" y="460"/>
                  </a:lnTo>
                  <a:lnTo>
                    <a:pt x="1460" y="453"/>
                  </a:lnTo>
                  <a:lnTo>
                    <a:pt x="1449" y="445"/>
                  </a:lnTo>
                  <a:lnTo>
                    <a:pt x="1439" y="438"/>
                  </a:lnTo>
                  <a:lnTo>
                    <a:pt x="1430" y="432"/>
                  </a:lnTo>
                  <a:lnTo>
                    <a:pt x="1420" y="424"/>
                  </a:lnTo>
                  <a:lnTo>
                    <a:pt x="1411" y="419"/>
                  </a:lnTo>
                  <a:lnTo>
                    <a:pt x="1403" y="411"/>
                  </a:lnTo>
                  <a:lnTo>
                    <a:pt x="1396" y="405"/>
                  </a:lnTo>
                  <a:lnTo>
                    <a:pt x="1386" y="400"/>
                  </a:lnTo>
                  <a:lnTo>
                    <a:pt x="1379" y="394"/>
                  </a:lnTo>
                  <a:lnTo>
                    <a:pt x="1371" y="388"/>
                  </a:lnTo>
                  <a:lnTo>
                    <a:pt x="1365" y="384"/>
                  </a:lnTo>
                  <a:lnTo>
                    <a:pt x="1358" y="379"/>
                  </a:lnTo>
                  <a:lnTo>
                    <a:pt x="1352" y="373"/>
                  </a:lnTo>
                  <a:lnTo>
                    <a:pt x="1346" y="369"/>
                  </a:lnTo>
                  <a:lnTo>
                    <a:pt x="1342" y="367"/>
                  </a:lnTo>
                  <a:lnTo>
                    <a:pt x="1337" y="363"/>
                  </a:lnTo>
                  <a:lnTo>
                    <a:pt x="1333" y="362"/>
                  </a:lnTo>
                  <a:lnTo>
                    <a:pt x="1329" y="360"/>
                  </a:lnTo>
                  <a:lnTo>
                    <a:pt x="1327" y="358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60"/>
                  </a:lnTo>
                  <a:lnTo>
                    <a:pt x="1320" y="363"/>
                  </a:lnTo>
                  <a:lnTo>
                    <a:pt x="1320" y="369"/>
                  </a:lnTo>
                  <a:lnTo>
                    <a:pt x="1318" y="377"/>
                  </a:lnTo>
                  <a:lnTo>
                    <a:pt x="1316" y="384"/>
                  </a:lnTo>
                  <a:lnTo>
                    <a:pt x="1314" y="388"/>
                  </a:lnTo>
                  <a:lnTo>
                    <a:pt x="1314" y="392"/>
                  </a:lnTo>
                  <a:lnTo>
                    <a:pt x="1312" y="398"/>
                  </a:lnTo>
                  <a:lnTo>
                    <a:pt x="1312" y="401"/>
                  </a:lnTo>
                  <a:lnTo>
                    <a:pt x="1310" y="407"/>
                  </a:lnTo>
                  <a:lnTo>
                    <a:pt x="1308" y="411"/>
                  </a:lnTo>
                  <a:lnTo>
                    <a:pt x="1306" y="417"/>
                  </a:lnTo>
                  <a:lnTo>
                    <a:pt x="1306" y="422"/>
                  </a:lnTo>
                  <a:lnTo>
                    <a:pt x="1304" y="428"/>
                  </a:lnTo>
                  <a:lnTo>
                    <a:pt x="1303" y="434"/>
                  </a:lnTo>
                  <a:lnTo>
                    <a:pt x="1301" y="440"/>
                  </a:lnTo>
                  <a:lnTo>
                    <a:pt x="1301" y="445"/>
                  </a:lnTo>
                  <a:lnTo>
                    <a:pt x="1297" y="451"/>
                  </a:lnTo>
                  <a:lnTo>
                    <a:pt x="1295" y="457"/>
                  </a:lnTo>
                  <a:lnTo>
                    <a:pt x="1295" y="462"/>
                  </a:lnTo>
                  <a:lnTo>
                    <a:pt x="1293" y="470"/>
                  </a:lnTo>
                  <a:lnTo>
                    <a:pt x="1291" y="476"/>
                  </a:lnTo>
                  <a:lnTo>
                    <a:pt x="1289" y="483"/>
                  </a:lnTo>
                  <a:lnTo>
                    <a:pt x="1287" y="489"/>
                  </a:lnTo>
                  <a:lnTo>
                    <a:pt x="1287" y="497"/>
                  </a:lnTo>
                  <a:lnTo>
                    <a:pt x="1284" y="500"/>
                  </a:lnTo>
                  <a:lnTo>
                    <a:pt x="1284" y="508"/>
                  </a:lnTo>
                  <a:lnTo>
                    <a:pt x="1282" y="514"/>
                  </a:lnTo>
                  <a:lnTo>
                    <a:pt x="1280" y="519"/>
                  </a:lnTo>
                  <a:lnTo>
                    <a:pt x="1278" y="525"/>
                  </a:lnTo>
                  <a:lnTo>
                    <a:pt x="1276" y="533"/>
                  </a:lnTo>
                  <a:lnTo>
                    <a:pt x="1274" y="538"/>
                  </a:lnTo>
                  <a:lnTo>
                    <a:pt x="1272" y="544"/>
                  </a:lnTo>
                  <a:lnTo>
                    <a:pt x="1270" y="550"/>
                  </a:lnTo>
                  <a:lnTo>
                    <a:pt x="1268" y="555"/>
                  </a:lnTo>
                  <a:lnTo>
                    <a:pt x="1266" y="561"/>
                  </a:lnTo>
                  <a:lnTo>
                    <a:pt x="1264" y="567"/>
                  </a:lnTo>
                  <a:lnTo>
                    <a:pt x="1263" y="571"/>
                  </a:lnTo>
                  <a:lnTo>
                    <a:pt x="1263" y="576"/>
                  </a:lnTo>
                  <a:lnTo>
                    <a:pt x="1261" y="582"/>
                  </a:lnTo>
                  <a:lnTo>
                    <a:pt x="1261" y="588"/>
                  </a:lnTo>
                  <a:lnTo>
                    <a:pt x="1257" y="595"/>
                  </a:lnTo>
                  <a:lnTo>
                    <a:pt x="1255" y="603"/>
                  </a:lnTo>
                  <a:lnTo>
                    <a:pt x="1253" y="611"/>
                  </a:lnTo>
                  <a:lnTo>
                    <a:pt x="1251" y="616"/>
                  </a:lnTo>
                  <a:lnTo>
                    <a:pt x="1249" y="620"/>
                  </a:lnTo>
                  <a:lnTo>
                    <a:pt x="1249" y="624"/>
                  </a:lnTo>
                  <a:lnTo>
                    <a:pt x="1249" y="628"/>
                  </a:lnTo>
                  <a:lnTo>
                    <a:pt x="1249" y="630"/>
                  </a:lnTo>
                  <a:lnTo>
                    <a:pt x="1219" y="981"/>
                  </a:lnTo>
                  <a:lnTo>
                    <a:pt x="1299" y="953"/>
                  </a:lnTo>
                  <a:lnTo>
                    <a:pt x="1361" y="1036"/>
                  </a:lnTo>
                  <a:lnTo>
                    <a:pt x="1312" y="1129"/>
                  </a:lnTo>
                  <a:lnTo>
                    <a:pt x="1225" y="1167"/>
                  </a:lnTo>
                  <a:lnTo>
                    <a:pt x="1228" y="1416"/>
                  </a:lnTo>
                  <a:lnTo>
                    <a:pt x="1316" y="1654"/>
                  </a:lnTo>
                  <a:lnTo>
                    <a:pt x="1468" y="1838"/>
                  </a:lnTo>
                  <a:lnTo>
                    <a:pt x="1654" y="1937"/>
                  </a:lnTo>
                  <a:lnTo>
                    <a:pt x="1584" y="2093"/>
                  </a:lnTo>
                  <a:lnTo>
                    <a:pt x="1472" y="2177"/>
                  </a:lnTo>
                  <a:lnTo>
                    <a:pt x="1418" y="2108"/>
                  </a:lnTo>
                  <a:lnTo>
                    <a:pt x="1506" y="1952"/>
                  </a:lnTo>
                  <a:lnTo>
                    <a:pt x="1401" y="1947"/>
                  </a:lnTo>
                  <a:lnTo>
                    <a:pt x="1230" y="1884"/>
                  </a:lnTo>
                  <a:lnTo>
                    <a:pt x="1109" y="1742"/>
                  </a:lnTo>
                  <a:lnTo>
                    <a:pt x="1023" y="1525"/>
                  </a:lnTo>
                  <a:lnTo>
                    <a:pt x="976" y="1221"/>
                  </a:lnTo>
                  <a:lnTo>
                    <a:pt x="888" y="1439"/>
                  </a:lnTo>
                  <a:lnTo>
                    <a:pt x="778" y="1671"/>
                  </a:lnTo>
                  <a:lnTo>
                    <a:pt x="664" y="1991"/>
                  </a:lnTo>
                  <a:lnTo>
                    <a:pt x="552" y="2279"/>
                  </a:lnTo>
                  <a:lnTo>
                    <a:pt x="493" y="2426"/>
                  </a:lnTo>
                  <a:lnTo>
                    <a:pt x="335" y="2431"/>
                  </a:lnTo>
                  <a:lnTo>
                    <a:pt x="181" y="2401"/>
                  </a:lnTo>
                  <a:lnTo>
                    <a:pt x="97" y="2333"/>
                  </a:lnTo>
                  <a:lnTo>
                    <a:pt x="120" y="2240"/>
                  </a:lnTo>
                  <a:lnTo>
                    <a:pt x="225" y="2226"/>
                  </a:lnTo>
                  <a:lnTo>
                    <a:pt x="358" y="2243"/>
                  </a:lnTo>
                  <a:lnTo>
                    <a:pt x="483" y="1947"/>
                  </a:lnTo>
                  <a:lnTo>
                    <a:pt x="563" y="1588"/>
                  </a:lnTo>
                  <a:lnTo>
                    <a:pt x="592" y="1244"/>
                  </a:lnTo>
                  <a:lnTo>
                    <a:pt x="576" y="899"/>
                  </a:lnTo>
                  <a:lnTo>
                    <a:pt x="420" y="860"/>
                  </a:lnTo>
                  <a:lnTo>
                    <a:pt x="377" y="953"/>
                  </a:lnTo>
                  <a:lnTo>
                    <a:pt x="198" y="860"/>
                  </a:lnTo>
                  <a:lnTo>
                    <a:pt x="46" y="730"/>
                  </a:lnTo>
                  <a:lnTo>
                    <a:pt x="0" y="620"/>
                  </a:lnTo>
                  <a:lnTo>
                    <a:pt x="23" y="491"/>
                  </a:lnTo>
                  <a:lnTo>
                    <a:pt x="76" y="371"/>
                  </a:lnTo>
                  <a:lnTo>
                    <a:pt x="185" y="244"/>
                  </a:lnTo>
                  <a:lnTo>
                    <a:pt x="185" y="244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517828" y="3653402"/>
              <a:ext cx="265679" cy="346246"/>
            </a:xfrm>
            <a:custGeom>
              <a:avLst/>
              <a:gdLst/>
              <a:ahLst/>
              <a:cxnLst>
                <a:cxn ang="0">
                  <a:pos x="179" y="722"/>
                </a:cxn>
                <a:cxn ang="0">
                  <a:pos x="82" y="654"/>
                </a:cxn>
                <a:cxn ang="0">
                  <a:pos x="73" y="491"/>
                </a:cxn>
                <a:cxn ang="0">
                  <a:pos x="101" y="397"/>
                </a:cxn>
                <a:cxn ang="0">
                  <a:pos x="10" y="401"/>
                </a:cxn>
                <a:cxn ang="0">
                  <a:pos x="0" y="377"/>
                </a:cxn>
                <a:cxn ang="0">
                  <a:pos x="61" y="278"/>
                </a:cxn>
                <a:cxn ang="0">
                  <a:pos x="69" y="154"/>
                </a:cxn>
                <a:cxn ang="0">
                  <a:pos x="40" y="65"/>
                </a:cxn>
                <a:cxn ang="0">
                  <a:pos x="135" y="4"/>
                </a:cxn>
                <a:cxn ang="0">
                  <a:pos x="259" y="0"/>
                </a:cxn>
                <a:cxn ang="0">
                  <a:pos x="394" y="89"/>
                </a:cxn>
                <a:cxn ang="0">
                  <a:pos x="451" y="217"/>
                </a:cxn>
                <a:cxn ang="0">
                  <a:pos x="516" y="198"/>
                </a:cxn>
                <a:cxn ang="0">
                  <a:pos x="556" y="268"/>
                </a:cxn>
                <a:cxn ang="0">
                  <a:pos x="514" y="348"/>
                </a:cxn>
                <a:cxn ang="0">
                  <a:pos x="460" y="377"/>
                </a:cxn>
                <a:cxn ang="0">
                  <a:pos x="428" y="563"/>
                </a:cxn>
                <a:cxn ang="0">
                  <a:pos x="305" y="688"/>
                </a:cxn>
                <a:cxn ang="0">
                  <a:pos x="238" y="722"/>
                </a:cxn>
                <a:cxn ang="0">
                  <a:pos x="179" y="722"/>
                </a:cxn>
                <a:cxn ang="0">
                  <a:pos x="179" y="722"/>
                </a:cxn>
              </a:cxnLst>
              <a:rect l="0" t="0" r="r" b="b"/>
              <a:pathLst>
                <a:path w="556" h="722">
                  <a:moveTo>
                    <a:pt x="179" y="722"/>
                  </a:moveTo>
                  <a:lnTo>
                    <a:pt x="82" y="654"/>
                  </a:lnTo>
                  <a:lnTo>
                    <a:pt x="73" y="491"/>
                  </a:lnTo>
                  <a:lnTo>
                    <a:pt x="101" y="397"/>
                  </a:lnTo>
                  <a:lnTo>
                    <a:pt x="10" y="401"/>
                  </a:lnTo>
                  <a:lnTo>
                    <a:pt x="0" y="377"/>
                  </a:lnTo>
                  <a:lnTo>
                    <a:pt x="61" y="278"/>
                  </a:lnTo>
                  <a:lnTo>
                    <a:pt x="69" y="154"/>
                  </a:lnTo>
                  <a:lnTo>
                    <a:pt x="40" y="65"/>
                  </a:lnTo>
                  <a:lnTo>
                    <a:pt x="135" y="4"/>
                  </a:lnTo>
                  <a:lnTo>
                    <a:pt x="259" y="0"/>
                  </a:lnTo>
                  <a:lnTo>
                    <a:pt x="394" y="89"/>
                  </a:lnTo>
                  <a:lnTo>
                    <a:pt x="451" y="217"/>
                  </a:lnTo>
                  <a:lnTo>
                    <a:pt x="516" y="198"/>
                  </a:lnTo>
                  <a:lnTo>
                    <a:pt x="556" y="268"/>
                  </a:lnTo>
                  <a:lnTo>
                    <a:pt x="514" y="348"/>
                  </a:lnTo>
                  <a:lnTo>
                    <a:pt x="460" y="377"/>
                  </a:lnTo>
                  <a:lnTo>
                    <a:pt x="428" y="563"/>
                  </a:lnTo>
                  <a:lnTo>
                    <a:pt x="305" y="688"/>
                  </a:lnTo>
                  <a:lnTo>
                    <a:pt x="238" y="722"/>
                  </a:lnTo>
                  <a:lnTo>
                    <a:pt x="179" y="722"/>
                  </a:lnTo>
                  <a:lnTo>
                    <a:pt x="179" y="722"/>
                  </a:lnTo>
                  <a:close/>
                </a:path>
              </a:pathLst>
            </a:custGeom>
            <a:solidFill>
              <a:srgbClr val="FFE6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7257905" y="4084051"/>
              <a:ext cx="367347" cy="343368"/>
            </a:xfrm>
            <a:custGeom>
              <a:avLst/>
              <a:gdLst/>
              <a:ahLst/>
              <a:cxnLst>
                <a:cxn ang="0">
                  <a:pos x="180" y="116"/>
                </a:cxn>
                <a:cxn ang="0">
                  <a:pos x="108" y="57"/>
                </a:cxn>
                <a:cxn ang="0">
                  <a:pos x="24" y="72"/>
                </a:cxn>
                <a:cxn ang="0">
                  <a:pos x="0" y="150"/>
                </a:cxn>
                <a:cxn ang="0">
                  <a:pos x="30" y="234"/>
                </a:cxn>
                <a:cxn ang="0">
                  <a:pos x="102" y="251"/>
                </a:cxn>
                <a:cxn ang="0">
                  <a:pos x="98" y="397"/>
                </a:cxn>
                <a:cxn ang="0">
                  <a:pos x="154" y="555"/>
                </a:cxn>
                <a:cxn ang="0">
                  <a:pos x="237" y="633"/>
                </a:cxn>
                <a:cxn ang="0">
                  <a:pos x="405" y="707"/>
                </a:cxn>
                <a:cxn ang="0">
                  <a:pos x="549" y="717"/>
                </a:cxn>
                <a:cxn ang="0">
                  <a:pos x="661" y="664"/>
                </a:cxn>
                <a:cxn ang="0">
                  <a:pos x="749" y="536"/>
                </a:cxn>
                <a:cxn ang="0">
                  <a:pos x="766" y="439"/>
                </a:cxn>
                <a:cxn ang="0">
                  <a:pos x="718" y="375"/>
                </a:cxn>
                <a:cxn ang="0">
                  <a:pos x="633" y="329"/>
                </a:cxn>
                <a:cxn ang="0">
                  <a:pos x="540" y="342"/>
                </a:cxn>
                <a:cxn ang="0">
                  <a:pos x="581" y="251"/>
                </a:cxn>
                <a:cxn ang="0">
                  <a:pos x="581" y="162"/>
                </a:cxn>
                <a:cxn ang="0">
                  <a:pos x="654" y="162"/>
                </a:cxn>
                <a:cxn ang="0">
                  <a:pos x="667" y="44"/>
                </a:cxn>
                <a:cxn ang="0">
                  <a:pos x="623" y="0"/>
                </a:cxn>
                <a:cxn ang="0">
                  <a:pos x="559" y="36"/>
                </a:cxn>
                <a:cxn ang="0">
                  <a:pos x="524" y="71"/>
                </a:cxn>
                <a:cxn ang="0">
                  <a:pos x="412" y="31"/>
                </a:cxn>
                <a:cxn ang="0">
                  <a:pos x="292" y="50"/>
                </a:cxn>
                <a:cxn ang="0">
                  <a:pos x="180" y="116"/>
                </a:cxn>
                <a:cxn ang="0">
                  <a:pos x="180" y="116"/>
                </a:cxn>
              </a:cxnLst>
              <a:rect l="0" t="0" r="r" b="b"/>
              <a:pathLst>
                <a:path w="766" h="717">
                  <a:moveTo>
                    <a:pt x="180" y="116"/>
                  </a:moveTo>
                  <a:lnTo>
                    <a:pt x="108" y="57"/>
                  </a:lnTo>
                  <a:lnTo>
                    <a:pt x="24" y="72"/>
                  </a:lnTo>
                  <a:lnTo>
                    <a:pt x="0" y="150"/>
                  </a:lnTo>
                  <a:lnTo>
                    <a:pt x="30" y="234"/>
                  </a:lnTo>
                  <a:lnTo>
                    <a:pt x="102" y="251"/>
                  </a:lnTo>
                  <a:lnTo>
                    <a:pt x="98" y="397"/>
                  </a:lnTo>
                  <a:lnTo>
                    <a:pt x="154" y="555"/>
                  </a:lnTo>
                  <a:lnTo>
                    <a:pt x="237" y="633"/>
                  </a:lnTo>
                  <a:lnTo>
                    <a:pt x="405" y="707"/>
                  </a:lnTo>
                  <a:lnTo>
                    <a:pt x="549" y="717"/>
                  </a:lnTo>
                  <a:lnTo>
                    <a:pt x="661" y="664"/>
                  </a:lnTo>
                  <a:lnTo>
                    <a:pt x="749" y="536"/>
                  </a:lnTo>
                  <a:lnTo>
                    <a:pt x="766" y="439"/>
                  </a:lnTo>
                  <a:lnTo>
                    <a:pt x="718" y="375"/>
                  </a:lnTo>
                  <a:lnTo>
                    <a:pt x="633" y="329"/>
                  </a:lnTo>
                  <a:lnTo>
                    <a:pt x="540" y="342"/>
                  </a:lnTo>
                  <a:lnTo>
                    <a:pt x="581" y="251"/>
                  </a:lnTo>
                  <a:lnTo>
                    <a:pt x="581" y="162"/>
                  </a:lnTo>
                  <a:lnTo>
                    <a:pt x="654" y="162"/>
                  </a:lnTo>
                  <a:lnTo>
                    <a:pt x="667" y="44"/>
                  </a:lnTo>
                  <a:lnTo>
                    <a:pt x="623" y="0"/>
                  </a:lnTo>
                  <a:lnTo>
                    <a:pt x="559" y="36"/>
                  </a:lnTo>
                  <a:lnTo>
                    <a:pt x="524" y="71"/>
                  </a:lnTo>
                  <a:lnTo>
                    <a:pt x="412" y="31"/>
                  </a:lnTo>
                  <a:lnTo>
                    <a:pt x="292" y="50"/>
                  </a:lnTo>
                  <a:lnTo>
                    <a:pt x="180" y="116"/>
                  </a:lnTo>
                  <a:lnTo>
                    <a:pt x="180" y="116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467954" y="4203942"/>
              <a:ext cx="32610" cy="32610"/>
            </a:xfrm>
            <a:custGeom>
              <a:avLst/>
              <a:gdLst/>
              <a:ahLst/>
              <a:cxnLst>
                <a:cxn ang="0">
                  <a:pos x="24" y="69"/>
                </a:cxn>
                <a:cxn ang="0">
                  <a:pos x="0" y="31"/>
                </a:cxn>
                <a:cxn ang="0">
                  <a:pos x="26" y="0"/>
                </a:cxn>
                <a:cxn ang="0">
                  <a:pos x="66" y="15"/>
                </a:cxn>
                <a:cxn ang="0">
                  <a:pos x="63" y="59"/>
                </a:cxn>
                <a:cxn ang="0">
                  <a:pos x="24" y="69"/>
                </a:cxn>
                <a:cxn ang="0">
                  <a:pos x="24" y="69"/>
                </a:cxn>
              </a:cxnLst>
              <a:rect l="0" t="0" r="r" b="b"/>
              <a:pathLst>
                <a:path w="66" h="69">
                  <a:moveTo>
                    <a:pt x="24" y="69"/>
                  </a:moveTo>
                  <a:lnTo>
                    <a:pt x="0" y="31"/>
                  </a:lnTo>
                  <a:lnTo>
                    <a:pt x="26" y="0"/>
                  </a:lnTo>
                  <a:lnTo>
                    <a:pt x="66" y="15"/>
                  </a:lnTo>
                  <a:lnTo>
                    <a:pt x="63" y="59"/>
                  </a:lnTo>
                  <a:lnTo>
                    <a:pt x="24" y="69"/>
                  </a:lnTo>
                  <a:lnTo>
                    <a:pt x="24" y="69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7378755" y="4212574"/>
              <a:ext cx="30692" cy="34529"/>
            </a:xfrm>
            <a:custGeom>
              <a:avLst/>
              <a:gdLst/>
              <a:ahLst/>
              <a:cxnLst>
                <a:cxn ang="0">
                  <a:pos x="23" y="72"/>
                </a:cxn>
                <a:cxn ang="0">
                  <a:pos x="0" y="29"/>
                </a:cxn>
                <a:cxn ang="0">
                  <a:pos x="19" y="0"/>
                </a:cxn>
                <a:cxn ang="0">
                  <a:pos x="63" y="17"/>
                </a:cxn>
                <a:cxn ang="0">
                  <a:pos x="63" y="55"/>
                </a:cxn>
                <a:cxn ang="0">
                  <a:pos x="23" y="72"/>
                </a:cxn>
                <a:cxn ang="0">
                  <a:pos x="23" y="72"/>
                </a:cxn>
              </a:cxnLst>
              <a:rect l="0" t="0" r="r" b="b"/>
              <a:pathLst>
                <a:path w="63" h="72">
                  <a:moveTo>
                    <a:pt x="23" y="72"/>
                  </a:moveTo>
                  <a:lnTo>
                    <a:pt x="0" y="29"/>
                  </a:lnTo>
                  <a:lnTo>
                    <a:pt x="19" y="0"/>
                  </a:lnTo>
                  <a:lnTo>
                    <a:pt x="63" y="17"/>
                  </a:lnTo>
                  <a:lnTo>
                    <a:pt x="63" y="55"/>
                  </a:lnTo>
                  <a:lnTo>
                    <a:pt x="23" y="72"/>
                  </a:lnTo>
                  <a:lnTo>
                    <a:pt x="23" y="72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auto">
            <a:xfrm>
              <a:off x="7291474" y="5087300"/>
              <a:ext cx="37406" cy="60425"/>
            </a:xfrm>
            <a:custGeom>
              <a:avLst/>
              <a:gdLst/>
              <a:ahLst/>
              <a:cxnLst>
                <a:cxn ang="0">
                  <a:pos x="30" y="125"/>
                </a:cxn>
                <a:cxn ang="0">
                  <a:pos x="28" y="123"/>
                </a:cxn>
                <a:cxn ang="0">
                  <a:pos x="28" y="123"/>
                </a:cxn>
                <a:cxn ang="0">
                  <a:pos x="28" y="118"/>
                </a:cxn>
                <a:cxn ang="0">
                  <a:pos x="28" y="114"/>
                </a:cxn>
                <a:cxn ang="0">
                  <a:pos x="27" y="108"/>
                </a:cxn>
                <a:cxn ang="0">
                  <a:pos x="27" y="103"/>
                </a:cxn>
                <a:cxn ang="0">
                  <a:pos x="27" y="97"/>
                </a:cxn>
                <a:cxn ang="0">
                  <a:pos x="28" y="89"/>
                </a:cxn>
                <a:cxn ang="0">
                  <a:pos x="30" y="82"/>
                </a:cxn>
                <a:cxn ang="0">
                  <a:pos x="34" y="74"/>
                </a:cxn>
                <a:cxn ang="0">
                  <a:pos x="36" y="65"/>
                </a:cxn>
                <a:cxn ang="0">
                  <a:pos x="42" y="57"/>
                </a:cxn>
                <a:cxn ang="0">
                  <a:pos x="47" y="49"/>
                </a:cxn>
                <a:cxn ang="0">
                  <a:pos x="57" y="42"/>
                </a:cxn>
                <a:cxn ang="0">
                  <a:pos x="61" y="36"/>
                </a:cxn>
                <a:cxn ang="0">
                  <a:pos x="65" y="34"/>
                </a:cxn>
                <a:cxn ang="0">
                  <a:pos x="70" y="28"/>
                </a:cxn>
                <a:cxn ang="0">
                  <a:pos x="78" y="27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7" y="2"/>
                </a:cxn>
                <a:cxn ang="0">
                  <a:pos x="53" y="4"/>
                </a:cxn>
                <a:cxn ang="0">
                  <a:pos x="47" y="6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30" y="19"/>
                </a:cxn>
                <a:cxn ang="0">
                  <a:pos x="23" y="25"/>
                </a:cxn>
                <a:cxn ang="0">
                  <a:pos x="17" y="32"/>
                </a:cxn>
                <a:cxn ang="0">
                  <a:pos x="13" y="36"/>
                </a:cxn>
                <a:cxn ang="0">
                  <a:pos x="11" y="42"/>
                </a:cxn>
                <a:cxn ang="0">
                  <a:pos x="9" y="46"/>
                </a:cxn>
                <a:cxn ang="0">
                  <a:pos x="8" y="51"/>
                </a:cxn>
                <a:cxn ang="0">
                  <a:pos x="6" y="57"/>
                </a:cxn>
                <a:cxn ang="0">
                  <a:pos x="4" y="63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0" y="82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30" y="125"/>
                </a:cxn>
                <a:cxn ang="0">
                  <a:pos x="30" y="125"/>
                </a:cxn>
              </a:cxnLst>
              <a:rect l="0" t="0" r="r" b="b"/>
              <a:pathLst>
                <a:path w="78" h="125">
                  <a:moveTo>
                    <a:pt x="30" y="125"/>
                  </a:moveTo>
                  <a:lnTo>
                    <a:pt x="28" y="123"/>
                  </a:lnTo>
                  <a:lnTo>
                    <a:pt x="28" y="123"/>
                  </a:lnTo>
                  <a:lnTo>
                    <a:pt x="28" y="118"/>
                  </a:lnTo>
                  <a:lnTo>
                    <a:pt x="28" y="114"/>
                  </a:lnTo>
                  <a:lnTo>
                    <a:pt x="27" y="108"/>
                  </a:lnTo>
                  <a:lnTo>
                    <a:pt x="27" y="103"/>
                  </a:lnTo>
                  <a:lnTo>
                    <a:pt x="27" y="97"/>
                  </a:lnTo>
                  <a:lnTo>
                    <a:pt x="28" y="89"/>
                  </a:lnTo>
                  <a:lnTo>
                    <a:pt x="30" y="82"/>
                  </a:lnTo>
                  <a:lnTo>
                    <a:pt x="34" y="74"/>
                  </a:lnTo>
                  <a:lnTo>
                    <a:pt x="36" y="65"/>
                  </a:lnTo>
                  <a:lnTo>
                    <a:pt x="42" y="57"/>
                  </a:lnTo>
                  <a:lnTo>
                    <a:pt x="47" y="49"/>
                  </a:lnTo>
                  <a:lnTo>
                    <a:pt x="57" y="42"/>
                  </a:lnTo>
                  <a:lnTo>
                    <a:pt x="61" y="36"/>
                  </a:lnTo>
                  <a:lnTo>
                    <a:pt x="65" y="34"/>
                  </a:lnTo>
                  <a:lnTo>
                    <a:pt x="70" y="28"/>
                  </a:lnTo>
                  <a:lnTo>
                    <a:pt x="78" y="27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3" y="25"/>
                  </a:lnTo>
                  <a:lnTo>
                    <a:pt x="17" y="32"/>
                  </a:lnTo>
                  <a:lnTo>
                    <a:pt x="13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51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6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30" y="125"/>
                  </a:lnTo>
                  <a:lnTo>
                    <a:pt x="3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7324084" y="5110319"/>
              <a:ext cx="25897" cy="45079"/>
            </a:xfrm>
            <a:custGeom>
              <a:avLst/>
              <a:gdLst/>
              <a:ahLst/>
              <a:cxnLst>
                <a:cxn ang="0">
                  <a:pos x="31" y="94"/>
                </a:cxn>
                <a:cxn ang="0">
                  <a:pos x="29" y="92"/>
                </a:cxn>
                <a:cxn ang="0">
                  <a:pos x="29" y="86"/>
                </a:cxn>
                <a:cxn ang="0">
                  <a:pos x="29" y="82"/>
                </a:cxn>
                <a:cxn ang="0">
                  <a:pos x="31" y="76"/>
                </a:cxn>
                <a:cxn ang="0">
                  <a:pos x="31" y="73"/>
                </a:cxn>
                <a:cxn ang="0">
                  <a:pos x="31" y="67"/>
                </a:cxn>
                <a:cxn ang="0">
                  <a:pos x="31" y="61"/>
                </a:cxn>
                <a:cxn ang="0">
                  <a:pos x="33" y="56"/>
                </a:cxn>
                <a:cxn ang="0">
                  <a:pos x="37" y="50"/>
                </a:cxn>
                <a:cxn ang="0">
                  <a:pos x="38" y="44"/>
                </a:cxn>
                <a:cxn ang="0">
                  <a:pos x="40" y="38"/>
                </a:cxn>
                <a:cxn ang="0">
                  <a:pos x="44" y="33"/>
                </a:cxn>
                <a:cxn ang="0">
                  <a:pos x="48" y="27"/>
                </a:cxn>
                <a:cxn ang="0">
                  <a:pos x="54" y="23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6" y="16"/>
                </a:cxn>
                <a:cxn ang="0">
                  <a:pos x="14" y="23"/>
                </a:cxn>
                <a:cxn ang="0">
                  <a:pos x="10" y="27"/>
                </a:cxn>
                <a:cxn ang="0">
                  <a:pos x="8" y="35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6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5"/>
                </a:cxn>
                <a:cxn ang="0">
                  <a:pos x="0" y="80"/>
                </a:cxn>
                <a:cxn ang="0">
                  <a:pos x="2" y="86"/>
                </a:cxn>
                <a:cxn ang="0">
                  <a:pos x="4" y="92"/>
                </a:cxn>
                <a:cxn ang="0">
                  <a:pos x="31" y="94"/>
                </a:cxn>
                <a:cxn ang="0">
                  <a:pos x="31" y="94"/>
                </a:cxn>
              </a:cxnLst>
              <a:rect l="0" t="0" r="r" b="b"/>
              <a:pathLst>
                <a:path w="54" h="94">
                  <a:moveTo>
                    <a:pt x="31" y="94"/>
                  </a:moveTo>
                  <a:lnTo>
                    <a:pt x="29" y="92"/>
                  </a:lnTo>
                  <a:lnTo>
                    <a:pt x="29" y="86"/>
                  </a:lnTo>
                  <a:lnTo>
                    <a:pt x="29" y="82"/>
                  </a:lnTo>
                  <a:lnTo>
                    <a:pt x="31" y="76"/>
                  </a:lnTo>
                  <a:lnTo>
                    <a:pt x="31" y="73"/>
                  </a:lnTo>
                  <a:lnTo>
                    <a:pt x="31" y="67"/>
                  </a:lnTo>
                  <a:lnTo>
                    <a:pt x="31" y="61"/>
                  </a:lnTo>
                  <a:lnTo>
                    <a:pt x="33" y="56"/>
                  </a:lnTo>
                  <a:lnTo>
                    <a:pt x="37" y="50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44" y="33"/>
                  </a:lnTo>
                  <a:lnTo>
                    <a:pt x="48" y="27"/>
                  </a:lnTo>
                  <a:lnTo>
                    <a:pt x="54" y="23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6" y="16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5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2" y="86"/>
                  </a:lnTo>
                  <a:lnTo>
                    <a:pt x="4" y="92"/>
                  </a:lnTo>
                  <a:lnTo>
                    <a:pt x="31" y="94"/>
                  </a:lnTo>
                  <a:lnTo>
                    <a:pt x="3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569621" y="3828923"/>
              <a:ext cx="16305" cy="1630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4" y="6"/>
                </a:cxn>
                <a:cxn ang="0">
                  <a:pos x="7" y="34"/>
                </a:cxn>
                <a:cxn ang="0">
                  <a:pos x="0" y="2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4" h="34">
                  <a:moveTo>
                    <a:pt x="5" y="0"/>
                  </a:moveTo>
                  <a:lnTo>
                    <a:pt x="34" y="6"/>
                  </a:lnTo>
                  <a:lnTo>
                    <a:pt x="7" y="34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444934" y="5014406"/>
              <a:ext cx="15346" cy="2877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9"/>
                </a:cxn>
                <a:cxn ang="0">
                  <a:pos x="29" y="55"/>
                </a:cxn>
                <a:cxn ang="0">
                  <a:pos x="33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3" h="59">
                  <a:moveTo>
                    <a:pt x="6" y="0"/>
                  </a:moveTo>
                  <a:lnTo>
                    <a:pt x="0" y="59"/>
                  </a:lnTo>
                  <a:lnTo>
                    <a:pt x="29" y="55"/>
                  </a:lnTo>
                  <a:lnTo>
                    <a:pt x="33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7653066" y="3724378"/>
              <a:ext cx="46998" cy="40283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3" y="44"/>
                </a:cxn>
                <a:cxn ang="0">
                  <a:pos x="26" y="50"/>
                </a:cxn>
                <a:cxn ang="0">
                  <a:pos x="32" y="56"/>
                </a:cxn>
                <a:cxn ang="0">
                  <a:pos x="38" y="59"/>
                </a:cxn>
                <a:cxn ang="0">
                  <a:pos x="47" y="63"/>
                </a:cxn>
                <a:cxn ang="0">
                  <a:pos x="49" y="63"/>
                </a:cxn>
                <a:cxn ang="0">
                  <a:pos x="53" y="63"/>
                </a:cxn>
                <a:cxn ang="0">
                  <a:pos x="59" y="61"/>
                </a:cxn>
                <a:cxn ang="0">
                  <a:pos x="64" y="57"/>
                </a:cxn>
                <a:cxn ang="0">
                  <a:pos x="70" y="50"/>
                </a:cxn>
                <a:cxn ang="0">
                  <a:pos x="72" y="42"/>
                </a:cxn>
                <a:cxn ang="0">
                  <a:pos x="70" y="35"/>
                </a:cxn>
                <a:cxn ang="0">
                  <a:pos x="70" y="29"/>
                </a:cxn>
                <a:cxn ang="0">
                  <a:pos x="64" y="21"/>
                </a:cxn>
                <a:cxn ang="0">
                  <a:pos x="61" y="18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74" y="0"/>
                </a:cxn>
                <a:cxn ang="0">
                  <a:pos x="76" y="2"/>
                </a:cxn>
                <a:cxn ang="0">
                  <a:pos x="80" y="6"/>
                </a:cxn>
                <a:cxn ang="0">
                  <a:pos x="83" y="10"/>
                </a:cxn>
                <a:cxn ang="0">
                  <a:pos x="87" y="14"/>
                </a:cxn>
                <a:cxn ang="0">
                  <a:pos x="89" y="18"/>
                </a:cxn>
                <a:cxn ang="0">
                  <a:pos x="91" y="23"/>
                </a:cxn>
                <a:cxn ang="0">
                  <a:pos x="93" y="29"/>
                </a:cxn>
                <a:cxn ang="0">
                  <a:pos x="95" y="35"/>
                </a:cxn>
                <a:cxn ang="0">
                  <a:pos x="95" y="40"/>
                </a:cxn>
                <a:cxn ang="0">
                  <a:pos x="97" y="48"/>
                </a:cxn>
                <a:cxn ang="0">
                  <a:pos x="93" y="54"/>
                </a:cxn>
                <a:cxn ang="0">
                  <a:pos x="91" y="59"/>
                </a:cxn>
                <a:cxn ang="0">
                  <a:pos x="87" y="67"/>
                </a:cxn>
                <a:cxn ang="0">
                  <a:pos x="80" y="73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59" y="84"/>
                </a:cxn>
                <a:cxn ang="0">
                  <a:pos x="51" y="84"/>
                </a:cxn>
                <a:cxn ang="0">
                  <a:pos x="43" y="84"/>
                </a:cxn>
                <a:cxn ang="0">
                  <a:pos x="36" y="82"/>
                </a:cxn>
                <a:cxn ang="0">
                  <a:pos x="30" y="78"/>
                </a:cxn>
                <a:cxn ang="0">
                  <a:pos x="24" y="76"/>
                </a:cxn>
                <a:cxn ang="0">
                  <a:pos x="21" y="73"/>
                </a:cxn>
                <a:cxn ang="0">
                  <a:pos x="15" y="67"/>
                </a:cxn>
                <a:cxn ang="0">
                  <a:pos x="9" y="63"/>
                </a:cxn>
                <a:cxn ang="0">
                  <a:pos x="7" y="61"/>
                </a:cxn>
                <a:cxn ang="0">
                  <a:pos x="2" y="54"/>
                </a:cxn>
                <a:cxn ang="0">
                  <a:pos x="0" y="52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3" y="44"/>
                  </a:lnTo>
                  <a:lnTo>
                    <a:pt x="26" y="50"/>
                  </a:lnTo>
                  <a:lnTo>
                    <a:pt x="32" y="56"/>
                  </a:lnTo>
                  <a:lnTo>
                    <a:pt x="38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9" y="61"/>
                  </a:lnTo>
                  <a:lnTo>
                    <a:pt x="64" y="57"/>
                  </a:lnTo>
                  <a:lnTo>
                    <a:pt x="70" y="50"/>
                  </a:lnTo>
                  <a:lnTo>
                    <a:pt x="72" y="42"/>
                  </a:lnTo>
                  <a:lnTo>
                    <a:pt x="70" y="35"/>
                  </a:lnTo>
                  <a:lnTo>
                    <a:pt x="70" y="29"/>
                  </a:lnTo>
                  <a:lnTo>
                    <a:pt x="64" y="21"/>
                  </a:lnTo>
                  <a:lnTo>
                    <a:pt x="61" y="18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0" y="6"/>
                  </a:lnTo>
                  <a:lnTo>
                    <a:pt x="83" y="10"/>
                  </a:lnTo>
                  <a:lnTo>
                    <a:pt x="87" y="14"/>
                  </a:lnTo>
                  <a:lnTo>
                    <a:pt x="89" y="18"/>
                  </a:lnTo>
                  <a:lnTo>
                    <a:pt x="91" y="23"/>
                  </a:lnTo>
                  <a:lnTo>
                    <a:pt x="93" y="29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7" y="48"/>
                  </a:lnTo>
                  <a:lnTo>
                    <a:pt x="93" y="54"/>
                  </a:lnTo>
                  <a:lnTo>
                    <a:pt x="91" y="59"/>
                  </a:lnTo>
                  <a:lnTo>
                    <a:pt x="87" y="67"/>
                  </a:lnTo>
                  <a:lnTo>
                    <a:pt x="80" y="73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59" y="84"/>
                  </a:lnTo>
                  <a:lnTo>
                    <a:pt x="51" y="84"/>
                  </a:lnTo>
                  <a:lnTo>
                    <a:pt x="43" y="84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4" y="76"/>
                  </a:lnTo>
                  <a:lnTo>
                    <a:pt x="21" y="73"/>
                  </a:lnTo>
                  <a:lnTo>
                    <a:pt x="15" y="67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2" y="54"/>
                  </a:lnTo>
                  <a:lnTo>
                    <a:pt x="0" y="52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566744" y="3758906"/>
              <a:ext cx="24937" cy="2397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1"/>
                </a:cxn>
                <a:cxn ang="0">
                  <a:pos x="15" y="49"/>
                </a:cxn>
                <a:cxn ang="0">
                  <a:pos x="51" y="11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9">
                  <a:moveTo>
                    <a:pt x="40" y="0"/>
                  </a:moveTo>
                  <a:lnTo>
                    <a:pt x="0" y="41"/>
                  </a:lnTo>
                  <a:lnTo>
                    <a:pt x="15" y="49"/>
                  </a:lnTo>
                  <a:lnTo>
                    <a:pt x="51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7577294" y="3767538"/>
              <a:ext cx="24937" cy="2206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0"/>
                </a:cxn>
                <a:cxn ang="0">
                  <a:pos x="15" y="45"/>
                </a:cxn>
                <a:cxn ang="0">
                  <a:pos x="51" y="9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1" h="45">
                  <a:moveTo>
                    <a:pt x="34" y="0"/>
                  </a:moveTo>
                  <a:lnTo>
                    <a:pt x="0" y="40"/>
                  </a:lnTo>
                  <a:lnTo>
                    <a:pt x="15" y="45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596477" y="3764661"/>
              <a:ext cx="20142" cy="23019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2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42" h="49">
                  <a:moveTo>
                    <a:pt x="26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2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637720" y="3757947"/>
              <a:ext cx="27815" cy="2493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45"/>
                </a:cxn>
                <a:cxn ang="0">
                  <a:pos x="14" y="53"/>
                </a:cxn>
                <a:cxn ang="0">
                  <a:pos x="57" y="7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7" h="53">
                  <a:moveTo>
                    <a:pt x="48" y="0"/>
                  </a:moveTo>
                  <a:lnTo>
                    <a:pt x="0" y="45"/>
                  </a:lnTo>
                  <a:lnTo>
                    <a:pt x="14" y="53"/>
                  </a:lnTo>
                  <a:lnTo>
                    <a:pt x="57" y="7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52106" y="3762743"/>
              <a:ext cx="24937" cy="249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5" y="53"/>
                </a:cxn>
                <a:cxn ang="0">
                  <a:pos x="51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1" h="53">
                  <a:moveTo>
                    <a:pt x="38" y="0"/>
                  </a:moveTo>
                  <a:lnTo>
                    <a:pt x="0" y="50"/>
                  </a:lnTo>
                  <a:lnTo>
                    <a:pt x="15" y="53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433425" y="4343016"/>
              <a:ext cx="174561" cy="4699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6" y="8"/>
                </a:cxn>
                <a:cxn ang="0">
                  <a:pos x="34" y="13"/>
                </a:cxn>
                <a:cxn ang="0">
                  <a:pos x="43" y="21"/>
                </a:cxn>
                <a:cxn ang="0">
                  <a:pos x="57" y="29"/>
                </a:cxn>
                <a:cxn ang="0">
                  <a:pos x="68" y="36"/>
                </a:cxn>
                <a:cxn ang="0">
                  <a:pos x="77" y="40"/>
                </a:cxn>
                <a:cxn ang="0">
                  <a:pos x="85" y="44"/>
                </a:cxn>
                <a:cxn ang="0">
                  <a:pos x="96" y="48"/>
                </a:cxn>
                <a:cxn ang="0">
                  <a:pos x="106" y="51"/>
                </a:cxn>
                <a:cxn ang="0">
                  <a:pos x="117" y="55"/>
                </a:cxn>
                <a:cxn ang="0">
                  <a:pos x="129" y="57"/>
                </a:cxn>
                <a:cxn ang="0">
                  <a:pos x="140" y="61"/>
                </a:cxn>
                <a:cxn ang="0">
                  <a:pos x="154" y="63"/>
                </a:cxn>
                <a:cxn ang="0">
                  <a:pos x="169" y="65"/>
                </a:cxn>
                <a:cxn ang="0">
                  <a:pos x="182" y="65"/>
                </a:cxn>
                <a:cxn ang="0">
                  <a:pos x="197" y="67"/>
                </a:cxn>
                <a:cxn ang="0">
                  <a:pos x="212" y="67"/>
                </a:cxn>
                <a:cxn ang="0">
                  <a:pos x="230" y="65"/>
                </a:cxn>
                <a:cxn ang="0">
                  <a:pos x="247" y="63"/>
                </a:cxn>
                <a:cxn ang="0">
                  <a:pos x="264" y="59"/>
                </a:cxn>
                <a:cxn ang="0">
                  <a:pos x="283" y="57"/>
                </a:cxn>
                <a:cxn ang="0">
                  <a:pos x="302" y="51"/>
                </a:cxn>
                <a:cxn ang="0">
                  <a:pos x="321" y="46"/>
                </a:cxn>
                <a:cxn ang="0">
                  <a:pos x="342" y="40"/>
                </a:cxn>
                <a:cxn ang="0">
                  <a:pos x="363" y="63"/>
                </a:cxn>
                <a:cxn ang="0">
                  <a:pos x="359" y="63"/>
                </a:cxn>
                <a:cxn ang="0">
                  <a:pos x="351" y="67"/>
                </a:cxn>
                <a:cxn ang="0">
                  <a:pos x="338" y="70"/>
                </a:cxn>
                <a:cxn ang="0">
                  <a:pos x="321" y="76"/>
                </a:cxn>
                <a:cxn ang="0">
                  <a:pos x="311" y="80"/>
                </a:cxn>
                <a:cxn ang="0">
                  <a:pos x="300" y="82"/>
                </a:cxn>
                <a:cxn ang="0">
                  <a:pos x="288" y="84"/>
                </a:cxn>
                <a:cxn ang="0">
                  <a:pos x="277" y="87"/>
                </a:cxn>
                <a:cxn ang="0">
                  <a:pos x="264" y="89"/>
                </a:cxn>
                <a:cxn ang="0">
                  <a:pos x="250" y="91"/>
                </a:cxn>
                <a:cxn ang="0">
                  <a:pos x="237" y="95"/>
                </a:cxn>
                <a:cxn ang="0">
                  <a:pos x="224" y="97"/>
                </a:cxn>
                <a:cxn ang="0">
                  <a:pos x="209" y="97"/>
                </a:cxn>
                <a:cxn ang="0">
                  <a:pos x="193" y="99"/>
                </a:cxn>
                <a:cxn ang="0">
                  <a:pos x="178" y="97"/>
                </a:cxn>
                <a:cxn ang="0">
                  <a:pos x="165" y="97"/>
                </a:cxn>
                <a:cxn ang="0">
                  <a:pos x="148" y="97"/>
                </a:cxn>
                <a:cxn ang="0">
                  <a:pos x="133" y="95"/>
                </a:cxn>
                <a:cxn ang="0">
                  <a:pos x="119" y="91"/>
                </a:cxn>
                <a:cxn ang="0">
                  <a:pos x="104" y="87"/>
                </a:cxn>
                <a:cxn ang="0">
                  <a:pos x="89" y="82"/>
                </a:cxn>
                <a:cxn ang="0">
                  <a:pos x="74" y="76"/>
                </a:cxn>
                <a:cxn ang="0">
                  <a:pos x="60" y="68"/>
                </a:cxn>
                <a:cxn ang="0">
                  <a:pos x="47" y="61"/>
                </a:cxn>
                <a:cxn ang="0">
                  <a:pos x="34" y="51"/>
                </a:cxn>
                <a:cxn ang="0">
                  <a:pos x="20" y="40"/>
                </a:cxn>
                <a:cxn ang="0">
                  <a:pos x="9" y="29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3" h="99">
                  <a:moveTo>
                    <a:pt x="19" y="0"/>
                  </a:moveTo>
                  <a:lnTo>
                    <a:pt x="19" y="2"/>
                  </a:lnTo>
                  <a:lnTo>
                    <a:pt x="22" y="6"/>
                  </a:lnTo>
                  <a:lnTo>
                    <a:pt x="26" y="8"/>
                  </a:lnTo>
                  <a:lnTo>
                    <a:pt x="28" y="10"/>
                  </a:lnTo>
                  <a:lnTo>
                    <a:pt x="34" y="13"/>
                  </a:lnTo>
                  <a:lnTo>
                    <a:pt x="39" y="17"/>
                  </a:lnTo>
                  <a:lnTo>
                    <a:pt x="43" y="21"/>
                  </a:lnTo>
                  <a:lnTo>
                    <a:pt x="51" y="25"/>
                  </a:lnTo>
                  <a:lnTo>
                    <a:pt x="57" y="29"/>
                  </a:lnTo>
                  <a:lnTo>
                    <a:pt x="64" y="34"/>
                  </a:lnTo>
                  <a:lnTo>
                    <a:pt x="68" y="36"/>
                  </a:lnTo>
                  <a:lnTo>
                    <a:pt x="72" y="38"/>
                  </a:lnTo>
                  <a:lnTo>
                    <a:pt x="77" y="40"/>
                  </a:lnTo>
                  <a:lnTo>
                    <a:pt x="81" y="42"/>
                  </a:lnTo>
                  <a:lnTo>
                    <a:pt x="85" y="44"/>
                  </a:lnTo>
                  <a:lnTo>
                    <a:pt x="91" y="46"/>
                  </a:lnTo>
                  <a:lnTo>
                    <a:pt x="96" y="48"/>
                  </a:lnTo>
                  <a:lnTo>
                    <a:pt x="102" y="51"/>
                  </a:lnTo>
                  <a:lnTo>
                    <a:pt x="106" y="51"/>
                  </a:lnTo>
                  <a:lnTo>
                    <a:pt x="112" y="53"/>
                  </a:lnTo>
                  <a:lnTo>
                    <a:pt x="117" y="55"/>
                  </a:lnTo>
                  <a:lnTo>
                    <a:pt x="123" y="57"/>
                  </a:lnTo>
                  <a:lnTo>
                    <a:pt x="129" y="57"/>
                  </a:lnTo>
                  <a:lnTo>
                    <a:pt x="135" y="59"/>
                  </a:lnTo>
                  <a:lnTo>
                    <a:pt x="140" y="61"/>
                  </a:lnTo>
                  <a:lnTo>
                    <a:pt x="148" y="63"/>
                  </a:lnTo>
                  <a:lnTo>
                    <a:pt x="154" y="63"/>
                  </a:lnTo>
                  <a:lnTo>
                    <a:pt x="161" y="63"/>
                  </a:lnTo>
                  <a:lnTo>
                    <a:pt x="169" y="65"/>
                  </a:lnTo>
                  <a:lnTo>
                    <a:pt x="176" y="65"/>
                  </a:lnTo>
                  <a:lnTo>
                    <a:pt x="182" y="65"/>
                  </a:lnTo>
                  <a:lnTo>
                    <a:pt x="190" y="67"/>
                  </a:lnTo>
                  <a:lnTo>
                    <a:pt x="197" y="67"/>
                  </a:lnTo>
                  <a:lnTo>
                    <a:pt x="205" y="67"/>
                  </a:lnTo>
                  <a:lnTo>
                    <a:pt x="212" y="67"/>
                  </a:lnTo>
                  <a:lnTo>
                    <a:pt x="220" y="65"/>
                  </a:lnTo>
                  <a:lnTo>
                    <a:pt x="230" y="65"/>
                  </a:lnTo>
                  <a:lnTo>
                    <a:pt x="237" y="63"/>
                  </a:lnTo>
                  <a:lnTo>
                    <a:pt x="247" y="63"/>
                  </a:lnTo>
                  <a:lnTo>
                    <a:pt x="254" y="61"/>
                  </a:lnTo>
                  <a:lnTo>
                    <a:pt x="264" y="59"/>
                  </a:lnTo>
                  <a:lnTo>
                    <a:pt x="273" y="59"/>
                  </a:lnTo>
                  <a:lnTo>
                    <a:pt x="283" y="57"/>
                  </a:lnTo>
                  <a:lnTo>
                    <a:pt x="292" y="53"/>
                  </a:lnTo>
                  <a:lnTo>
                    <a:pt x="302" y="51"/>
                  </a:lnTo>
                  <a:lnTo>
                    <a:pt x="311" y="49"/>
                  </a:lnTo>
                  <a:lnTo>
                    <a:pt x="321" y="46"/>
                  </a:lnTo>
                  <a:lnTo>
                    <a:pt x="330" y="42"/>
                  </a:lnTo>
                  <a:lnTo>
                    <a:pt x="342" y="40"/>
                  </a:lnTo>
                  <a:lnTo>
                    <a:pt x="353" y="36"/>
                  </a:lnTo>
                  <a:lnTo>
                    <a:pt x="363" y="63"/>
                  </a:lnTo>
                  <a:lnTo>
                    <a:pt x="361" y="63"/>
                  </a:lnTo>
                  <a:lnTo>
                    <a:pt x="359" y="63"/>
                  </a:lnTo>
                  <a:lnTo>
                    <a:pt x="355" y="65"/>
                  </a:lnTo>
                  <a:lnTo>
                    <a:pt x="351" y="67"/>
                  </a:lnTo>
                  <a:lnTo>
                    <a:pt x="346" y="68"/>
                  </a:lnTo>
                  <a:lnTo>
                    <a:pt x="338" y="70"/>
                  </a:lnTo>
                  <a:lnTo>
                    <a:pt x="330" y="74"/>
                  </a:lnTo>
                  <a:lnTo>
                    <a:pt x="321" y="76"/>
                  </a:lnTo>
                  <a:lnTo>
                    <a:pt x="315" y="78"/>
                  </a:lnTo>
                  <a:lnTo>
                    <a:pt x="311" y="80"/>
                  </a:lnTo>
                  <a:lnTo>
                    <a:pt x="306" y="80"/>
                  </a:lnTo>
                  <a:lnTo>
                    <a:pt x="300" y="82"/>
                  </a:lnTo>
                  <a:lnTo>
                    <a:pt x="294" y="84"/>
                  </a:lnTo>
                  <a:lnTo>
                    <a:pt x="288" y="84"/>
                  </a:lnTo>
                  <a:lnTo>
                    <a:pt x="283" y="86"/>
                  </a:lnTo>
                  <a:lnTo>
                    <a:pt x="277" y="87"/>
                  </a:lnTo>
                  <a:lnTo>
                    <a:pt x="269" y="89"/>
                  </a:lnTo>
                  <a:lnTo>
                    <a:pt x="264" y="89"/>
                  </a:lnTo>
                  <a:lnTo>
                    <a:pt x="258" y="89"/>
                  </a:lnTo>
                  <a:lnTo>
                    <a:pt x="250" y="91"/>
                  </a:lnTo>
                  <a:lnTo>
                    <a:pt x="243" y="93"/>
                  </a:lnTo>
                  <a:lnTo>
                    <a:pt x="237" y="95"/>
                  </a:lnTo>
                  <a:lnTo>
                    <a:pt x="231" y="95"/>
                  </a:lnTo>
                  <a:lnTo>
                    <a:pt x="224" y="97"/>
                  </a:lnTo>
                  <a:lnTo>
                    <a:pt x="216" y="97"/>
                  </a:lnTo>
                  <a:lnTo>
                    <a:pt x="209" y="97"/>
                  </a:lnTo>
                  <a:lnTo>
                    <a:pt x="201" y="97"/>
                  </a:lnTo>
                  <a:lnTo>
                    <a:pt x="193" y="99"/>
                  </a:lnTo>
                  <a:lnTo>
                    <a:pt x="186" y="97"/>
                  </a:lnTo>
                  <a:lnTo>
                    <a:pt x="178" y="97"/>
                  </a:lnTo>
                  <a:lnTo>
                    <a:pt x="171" y="97"/>
                  </a:lnTo>
                  <a:lnTo>
                    <a:pt x="165" y="97"/>
                  </a:lnTo>
                  <a:lnTo>
                    <a:pt x="155" y="97"/>
                  </a:lnTo>
                  <a:lnTo>
                    <a:pt x="148" y="97"/>
                  </a:lnTo>
                  <a:lnTo>
                    <a:pt x="140" y="95"/>
                  </a:lnTo>
                  <a:lnTo>
                    <a:pt x="133" y="95"/>
                  </a:lnTo>
                  <a:lnTo>
                    <a:pt x="127" y="93"/>
                  </a:lnTo>
                  <a:lnTo>
                    <a:pt x="119" y="91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89" y="82"/>
                  </a:lnTo>
                  <a:lnTo>
                    <a:pt x="81" y="80"/>
                  </a:lnTo>
                  <a:lnTo>
                    <a:pt x="74" y="76"/>
                  </a:lnTo>
                  <a:lnTo>
                    <a:pt x="66" y="72"/>
                  </a:lnTo>
                  <a:lnTo>
                    <a:pt x="60" y="68"/>
                  </a:lnTo>
                  <a:lnTo>
                    <a:pt x="53" y="65"/>
                  </a:lnTo>
                  <a:lnTo>
                    <a:pt x="47" y="61"/>
                  </a:lnTo>
                  <a:lnTo>
                    <a:pt x="39" y="57"/>
                  </a:lnTo>
                  <a:lnTo>
                    <a:pt x="34" y="51"/>
                  </a:lnTo>
                  <a:lnTo>
                    <a:pt x="26" y="46"/>
                  </a:lnTo>
                  <a:lnTo>
                    <a:pt x="20" y="40"/>
                  </a:lnTo>
                  <a:lnTo>
                    <a:pt x="15" y="34"/>
                  </a:lnTo>
                  <a:lnTo>
                    <a:pt x="9" y="29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478504" y="4954940"/>
              <a:ext cx="25897" cy="5371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3"/>
                </a:cxn>
                <a:cxn ang="0">
                  <a:pos x="30" y="113"/>
                </a:cxn>
                <a:cxn ang="0">
                  <a:pos x="55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5" h="113">
                  <a:moveTo>
                    <a:pt x="34" y="0"/>
                  </a:moveTo>
                  <a:lnTo>
                    <a:pt x="0" y="113"/>
                  </a:lnTo>
                  <a:lnTo>
                    <a:pt x="30" y="113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88096" y="4878210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7" y="0"/>
                </a:cxn>
                <a:cxn ang="0">
                  <a:pos x="30" y="2"/>
                </a:cxn>
                <a:cxn ang="0">
                  <a:pos x="26" y="42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0" h="51">
                  <a:moveTo>
                    <a:pt x="0" y="51"/>
                  </a:moveTo>
                  <a:lnTo>
                    <a:pt x="7" y="0"/>
                  </a:lnTo>
                  <a:lnTo>
                    <a:pt x="30" y="2"/>
                  </a:lnTo>
                  <a:lnTo>
                    <a:pt x="26" y="42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505360" y="4811071"/>
              <a:ext cx="16305" cy="34529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32" y="67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4" h="72">
                  <a:moveTo>
                    <a:pt x="0" y="72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32" y="67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16869" y="4291223"/>
              <a:ext cx="46998" cy="306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5"/>
                </a:cxn>
                <a:cxn ang="0">
                  <a:pos x="45" y="6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8" h="64">
                  <a:moveTo>
                    <a:pt x="0" y="0"/>
                  </a:moveTo>
                  <a:lnTo>
                    <a:pt x="98" y="15"/>
                  </a:lnTo>
                  <a:lnTo>
                    <a:pt x="45" y="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41807" y="4824499"/>
              <a:ext cx="23019" cy="3357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6" y="0"/>
                </a:cxn>
                <a:cxn ang="0">
                  <a:pos x="47" y="22"/>
                </a:cxn>
                <a:cxn ang="0">
                  <a:pos x="21" y="70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7" h="70">
                  <a:moveTo>
                    <a:pt x="0" y="59"/>
                  </a:moveTo>
                  <a:lnTo>
                    <a:pt x="26" y="0"/>
                  </a:lnTo>
                  <a:lnTo>
                    <a:pt x="47" y="22"/>
                  </a:lnTo>
                  <a:lnTo>
                    <a:pt x="21" y="7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23583" y="4737218"/>
              <a:ext cx="21101" cy="3357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7" y="0"/>
                </a:cxn>
                <a:cxn ang="0">
                  <a:pos x="43" y="0"/>
                </a:cxn>
                <a:cxn ang="0">
                  <a:pos x="28" y="70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43" h="70">
                  <a:moveTo>
                    <a:pt x="0" y="69"/>
                  </a:moveTo>
                  <a:lnTo>
                    <a:pt x="17" y="0"/>
                  </a:lnTo>
                  <a:lnTo>
                    <a:pt x="43" y="0"/>
                  </a:lnTo>
                  <a:lnTo>
                    <a:pt x="28" y="70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519747" y="4625959"/>
              <a:ext cx="13428" cy="2589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" y="0"/>
                </a:cxn>
                <a:cxn ang="0">
                  <a:pos x="29" y="4"/>
                </a:cxn>
                <a:cxn ang="0">
                  <a:pos x="25" y="52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29" h="55">
                  <a:moveTo>
                    <a:pt x="0" y="55"/>
                  </a:moveTo>
                  <a:lnTo>
                    <a:pt x="10" y="0"/>
                  </a:lnTo>
                  <a:lnTo>
                    <a:pt x="29" y="4"/>
                  </a:lnTo>
                  <a:lnTo>
                    <a:pt x="25" y="52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553316" y="4640346"/>
              <a:ext cx="15346" cy="2301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1" y="0"/>
                </a:cxn>
                <a:cxn ang="0">
                  <a:pos x="32" y="2"/>
                </a:cxn>
                <a:cxn ang="0">
                  <a:pos x="26" y="47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32" h="47">
                  <a:moveTo>
                    <a:pt x="0" y="45"/>
                  </a:moveTo>
                  <a:lnTo>
                    <a:pt x="11" y="0"/>
                  </a:lnTo>
                  <a:lnTo>
                    <a:pt x="32" y="2"/>
                  </a:lnTo>
                  <a:lnTo>
                    <a:pt x="26" y="47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603191" y="4647060"/>
              <a:ext cx="20142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5"/>
                </a:cxn>
                <a:cxn ang="0">
                  <a:pos x="25" y="93"/>
                </a:cxn>
                <a:cxn ang="0">
                  <a:pos x="42" y="9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5">
                  <a:moveTo>
                    <a:pt x="21" y="0"/>
                  </a:moveTo>
                  <a:lnTo>
                    <a:pt x="0" y="95"/>
                  </a:lnTo>
                  <a:lnTo>
                    <a:pt x="25" y="93"/>
                  </a:lnTo>
                  <a:lnTo>
                    <a:pt x="42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589763" y="4529087"/>
              <a:ext cx="25897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7"/>
                </a:cxn>
                <a:cxn ang="0">
                  <a:pos x="22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7"/>
                  </a:lnTo>
                  <a:lnTo>
                    <a:pt x="22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558112" y="4445643"/>
              <a:ext cx="14387" cy="3165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" y="2"/>
                </a:cxn>
                <a:cxn ang="0">
                  <a:pos x="28" y="0"/>
                </a:cxn>
                <a:cxn ang="0">
                  <a:pos x="23" y="64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28" h="64">
                  <a:moveTo>
                    <a:pt x="0" y="61"/>
                  </a:moveTo>
                  <a:lnTo>
                    <a:pt x="6" y="2"/>
                  </a:lnTo>
                  <a:lnTo>
                    <a:pt x="28" y="0"/>
                  </a:lnTo>
                  <a:lnTo>
                    <a:pt x="23" y="64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639638" y="4480171"/>
              <a:ext cx="12469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0"/>
                </a:cxn>
                <a:cxn ang="0">
                  <a:pos x="27" y="48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50">
                  <a:moveTo>
                    <a:pt x="0" y="6"/>
                  </a:moveTo>
                  <a:lnTo>
                    <a:pt x="2" y="50"/>
                  </a:lnTo>
                  <a:lnTo>
                    <a:pt x="27" y="48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707736" y="4514700"/>
              <a:ext cx="14387" cy="3165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3" y="0"/>
                </a:cxn>
                <a:cxn ang="0">
                  <a:pos x="28" y="61"/>
                </a:cxn>
                <a:cxn ang="0">
                  <a:pos x="11" y="67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7">
                  <a:moveTo>
                    <a:pt x="0" y="4"/>
                  </a:moveTo>
                  <a:lnTo>
                    <a:pt x="23" y="0"/>
                  </a:lnTo>
                  <a:lnTo>
                    <a:pt x="28" y="61"/>
                  </a:lnTo>
                  <a:lnTo>
                    <a:pt x="11" y="6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749937" y="4530046"/>
              <a:ext cx="14387" cy="354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5" y="0"/>
                </a:cxn>
                <a:cxn ang="0">
                  <a:pos x="31" y="68"/>
                </a:cxn>
                <a:cxn ang="0">
                  <a:pos x="10" y="7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1" h="74">
                  <a:moveTo>
                    <a:pt x="0" y="7"/>
                  </a:moveTo>
                  <a:lnTo>
                    <a:pt x="25" y="0"/>
                  </a:lnTo>
                  <a:lnTo>
                    <a:pt x="31" y="68"/>
                  </a:lnTo>
                  <a:lnTo>
                    <a:pt x="10" y="7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719245" y="4619245"/>
              <a:ext cx="17264" cy="33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36" y="68"/>
                </a:cxn>
                <a:cxn ang="0">
                  <a:pos x="15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lnTo>
                    <a:pt x="22" y="0"/>
                  </a:lnTo>
                  <a:lnTo>
                    <a:pt x="36" y="68"/>
                  </a:lnTo>
                  <a:lnTo>
                    <a:pt x="15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274210" y="4412073"/>
              <a:ext cx="768263" cy="754835"/>
            </a:xfrm>
            <a:custGeom>
              <a:avLst/>
              <a:gdLst/>
              <a:ahLst/>
              <a:cxnLst>
                <a:cxn ang="0">
                  <a:pos x="487" y="65"/>
                </a:cxn>
                <a:cxn ang="0">
                  <a:pos x="498" y="234"/>
                </a:cxn>
                <a:cxn ang="0">
                  <a:pos x="490" y="495"/>
                </a:cxn>
                <a:cxn ang="0">
                  <a:pos x="437" y="835"/>
                </a:cxn>
                <a:cxn ang="0">
                  <a:pos x="315" y="1240"/>
                </a:cxn>
                <a:cxn ang="0">
                  <a:pos x="232" y="1339"/>
                </a:cxn>
                <a:cxn ang="0">
                  <a:pos x="163" y="1327"/>
                </a:cxn>
                <a:cxn ang="0">
                  <a:pos x="85" y="1327"/>
                </a:cxn>
                <a:cxn ang="0">
                  <a:pos x="23" y="1356"/>
                </a:cxn>
                <a:cxn ang="0">
                  <a:pos x="0" y="1428"/>
                </a:cxn>
                <a:cxn ang="0">
                  <a:pos x="26" y="1489"/>
                </a:cxn>
                <a:cxn ang="0">
                  <a:pos x="97" y="1531"/>
                </a:cxn>
                <a:cxn ang="0">
                  <a:pos x="218" y="1561"/>
                </a:cxn>
                <a:cxn ang="0">
                  <a:pos x="420" y="1574"/>
                </a:cxn>
                <a:cxn ang="0">
                  <a:pos x="475" y="1483"/>
                </a:cxn>
                <a:cxn ang="0">
                  <a:pos x="570" y="1232"/>
                </a:cxn>
                <a:cxn ang="0">
                  <a:pos x="692" y="913"/>
                </a:cxn>
                <a:cxn ang="0">
                  <a:pos x="808" y="609"/>
                </a:cxn>
                <a:cxn ang="0">
                  <a:pos x="886" y="409"/>
                </a:cxn>
                <a:cxn ang="0">
                  <a:pos x="899" y="419"/>
                </a:cxn>
                <a:cxn ang="0">
                  <a:pos x="912" y="563"/>
                </a:cxn>
                <a:cxn ang="0">
                  <a:pos x="960" y="759"/>
                </a:cxn>
                <a:cxn ang="0">
                  <a:pos x="1064" y="949"/>
                </a:cxn>
                <a:cxn ang="0">
                  <a:pos x="1249" y="1072"/>
                </a:cxn>
                <a:cxn ang="0">
                  <a:pos x="1382" y="1114"/>
                </a:cxn>
                <a:cxn ang="0">
                  <a:pos x="1338" y="1192"/>
                </a:cxn>
                <a:cxn ang="0">
                  <a:pos x="1331" y="1247"/>
                </a:cxn>
                <a:cxn ang="0">
                  <a:pos x="1380" y="1306"/>
                </a:cxn>
                <a:cxn ang="0">
                  <a:pos x="1445" y="1295"/>
                </a:cxn>
                <a:cxn ang="0">
                  <a:pos x="1513" y="1236"/>
                </a:cxn>
                <a:cxn ang="0">
                  <a:pos x="1561" y="1160"/>
                </a:cxn>
                <a:cxn ang="0">
                  <a:pos x="1599" y="1050"/>
                </a:cxn>
                <a:cxn ang="0">
                  <a:pos x="1540" y="1095"/>
                </a:cxn>
                <a:cxn ang="0">
                  <a:pos x="1515" y="1160"/>
                </a:cxn>
                <a:cxn ang="0">
                  <a:pos x="1475" y="1217"/>
                </a:cxn>
                <a:cxn ang="0">
                  <a:pos x="1414" y="1264"/>
                </a:cxn>
                <a:cxn ang="0">
                  <a:pos x="1376" y="1226"/>
                </a:cxn>
                <a:cxn ang="0">
                  <a:pos x="1405" y="1150"/>
                </a:cxn>
                <a:cxn ang="0">
                  <a:pos x="1437" y="1057"/>
                </a:cxn>
                <a:cxn ang="0">
                  <a:pos x="1372" y="1057"/>
                </a:cxn>
                <a:cxn ang="0">
                  <a:pos x="1274" y="1038"/>
                </a:cxn>
                <a:cxn ang="0">
                  <a:pos x="1159" y="977"/>
                </a:cxn>
                <a:cxn ang="0">
                  <a:pos x="1051" y="856"/>
                </a:cxn>
                <a:cxn ang="0">
                  <a:pos x="981" y="670"/>
                </a:cxn>
                <a:cxn ang="0">
                  <a:pos x="967" y="603"/>
                </a:cxn>
                <a:cxn ang="0">
                  <a:pos x="956" y="531"/>
                </a:cxn>
                <a:cxn ang="0">
                  <a:pos x="943" y="430"/>
                </a:cxn>
                <a:cxn ang="0">
                  <a:pos x="886" y="301"/>
                </a:cxn>
                <a:cxn ang="0">
                  <a:pos x="357" y="1529"/>
                </a:cxn>
                <a:cxn ang="0">
                  <a:pos x="279" y="1532"/>
                </a:cxn>
                <a:cxn ang="0">
                  <a:pos x="186" y="1523"/>
                </a:cxn>
                <a:cxn ang="0">
                  <a:pos x="103" y="1494"/>
                </a:cxn>
                <a:cxn ang="0">
                  <a:pos x="47" y="1441"/>
                </a:cxn>
                <a:cxn ang="0">
                  <a:pos x="76" y="1379"/>
                </a:cxn>
                <a:cxn ang="0">
                  <a:pos x="146" y="1361"/>
                </a:cxn>
                <a:cxn ang="0">
                  <a:pos x="255" y="1380"/>
                </a:cxn>
                <a:cxn ang="0">
                  <a:pos x="314" y="1342"/>
                </a:cxn>
                <a:cxn ang="0">
                  <a:pos x="378" y="1192"/>
                </a:cxn>
                <a:cxn ang="0">
                  <a:pos x="458" y="943"/>
                </a:cxn>
                <a:cxn ang="0">
                  <a:pos x="519" y="609"/>
                </a:cxn>
                <a:cxn ang="0">
                  <a:pos x="536" y="196"/>
                </a:cxn>
              </a:cxnLst>
              <a:rect l="0" t="0" r="r" b="b"/>
              <a:pathLst>
                <a:path w="1602" h="1574">
                  <a:moveTo>
                    <a:pt x="477" y="0"/>
                  </a:moveTo>
                  <a:lnTo>
                    <a:pt x="477" y="0"/>
                  </a:lnTo>
                  <a:lnTo>
                    <a:pt x="479" y="6"/>
                  </a:lnTo>
                  <a:lnTo>
                    <a:pt x="479" y="8"/>
                  </a:lnTo>
                  <a:lnTo>
                    <a:pt x="479" y="14"/>
                  </a:lnTo>
                  <a:lnTo>
                    <a:pt x="481" y="18"/>
                  </a:lnTo>
                  <a:lnTo>
                    <a:pt x="481" y="25"/>
                  </a:lnTo>
                  <a:lnTo>
                    <a:pt x="481" y="31"/>
                  </a:lnTo>
                  <a:lnTo>
                    <a:pt x="483" y="38"/>
                  </a:lnTo>
                  <a:lnTo>
                    <a:pt x="485" y="46"/>
                  </a:lnTo>
                  <a:lnTo>
                    <a:pt x="487" y="56"/>
                  </a:lnTo>
                  <a:lnTo>
                    <a:pt x="487" y="65"/>
                  </a:lnTo>
                  <a:lnTo>
                    <a:pt x="488" y="75"/>
                  </a:lnTo>
                  <a:lnTo>
                    <a:pt x="490" y="86"/>
                  </a:lnTo>
                  <a:lnTo>
                    <a:pt x="492" y="99"/>
                  </a:lnTo>
                  <a:lnTo>
                    <a:pt x="492" y="111"/>
                  </a:lnTo>
                  <a:lnTo>
                    <a:pt x="492" y="124"/>
                  </a:lnTo>
                  <a:lnTo>
                    <a:pt x="494" y="137"/>
                  </a:lnTo>
                  <a:lnTo>
                    <a:pt x="496" y="153"/>
                  </a:lnTo>
                  <a:lnTo>
                    <a:pt x="496" y="166"/>
                  </a:lnTo>
                  <a:lnTo>
                    <a:pt x="498" y="183"/>
                  </a:lnTo>
                  <a:lnTo>
                    <a:pt x="498" y="200"/>
                  </a:lnTo>
                  <a:lnTo>
                    <a:pt x="498" y="217"/>
                  </a:lnTo>
                  <a:lnTo>
                    <a:pt x="498" y="234"/>
                  </a:lnTo>
                  <a:lnTo>
                    <a:pt x="498" y="253"/>
                  </a:lnTo>
                  <a:lnTo>
                    <a:pt x="498" y="272"/>
                  </a:lnTo>
                  <a:lnTo>
                    <a:pt x="500" y="291"/>
                  </a:lnTo>
                  <a:lnTo>
                    <a:pt x="500" y="312"/>
                  </a:lnTo>
                  <a:lnTo>
                    <a:pt x="500" y="333"/>
                  </a:lnTo>
                  <a:lnTo>
                    <a:pt x="498" y="354"/>
                  </a:lnTo>
                  <a:lnTo>
                    <a:pt x="498" y="377"/>
                  </a:lnTo>
                  <a:lnTo>
                    <a:pt x="498" y="400"/>
                  </a:lnTo>
                  <a:lnTo>
                    <a:pt x="496" y="422"/>
                  </a:lnTo>
                  <a:lnTo>
                    <a:pt x="494" y="447"/>
                  </a:lnTo>
                  <a:lnTo>
                    <a:pt x="492" y="470"/>
                  </a:lnTo>
                  <a:lnTo>
                    <a:pt x="490" y="495"/>
                  </a:lnTo>
                  <a:lnTo>
                    <a:pt x="487" y="521"/>
                  </a:lnTo>
                  <a:lnTo>
                    <a:pt x="485" y="548"/>
                  </a:lnTo>
                  <a:lnTo>
                    <a:pt x="481" y="574"/>
                  </a:lnTo>
                  <a:lnTo>
                    <a:pt x="477" y="601"/>
                  </a:lnTo>
                  <a:lnTo>
                    <a:pt x="475" y="628"/>
                  </a:lnTo>
                  <a:lnTo>
                    <a:pt x="469" y="656"/>
                  </a:lnTo>
                  <a:lnTo>
                    <a:pt x="466" y="685"/>
                  </a:lnTo>
                  <a:lnTo>
                    <a:pt x="460" y="713"/>
                  </a:lnTo>
                  <a:lnTo>
                    <a:pt x="454" y="744"/>
                  </a:lnTo>
                  <a:lnTo>
                    <a:pt x="448" y="772"/>
                  </a:lnTo>
                  <a:lnTo>
                    <a:pt x="443" y="804"/>
                  </a:lnTo>
                  <a:lnTo>
                    <a:pt x="437" y="835"/>
                  </a:lnTo>
                  <a:lnTo>
                    <a:pt x="429" y="865"/>
                  </a:lnTo>
                  <a:lnTo>
                    <a:pt x="422" y="898"/>
                  </a:lnTo>
                  <a:lnTo>
                    <a:pt x="414" y="930"/>
                  </a:lnTo>
                  <a:lnTo>
                    <a:pt x="405" y="962"/>
                  </a:lnTo>
                  <a:lnTo>
                    <a:pt x="395" y="996"/>
                  </a:lnTo>
                  <a:lnTo>
                    <a:pt x="386" y="1031"/>
                  </a:lnTo>
                  <a:lnTo>
                    <a:pt x="376" y="1065"/>
                  </a:lnTo>
                  <a:lnTo>
                    <a:pt x="365" y="1097"/>
                  </a:lnTo>
                  <a:lnTo>
                    <a:pt x="353" y="1131"/>
                  </a:lnTo>
                  <a:lnTo>
                    <a:pt x="342" y="1168"/>
                  </a:lnTo>
                  <a:lnTo>
                    <a:pt x="329" y="1204"/>
                  </a:lnTo>
                  <a:lnTo>
                    <a:pt x="315" y="1240"/>
                  </a:lnTo>
                  <a:lnTo>
                    <a:pt x="302" y="1276"/>
                  </a:lnTo>
                  <a:lnTo>
                    <a:pt x="289" y="1312"/>
                  </a:lnTo>
                  <a:lnTo>
                    <a:pt x="274" y="1350"/>
                  </a:lnTo>
                  <a:lnTo>
                    <a:pt x="272" y="1350"/>
                  </a:lnTo>
                  <a:lnTo>
                    <a:pt x="270" y="1350"/>
                  </a:lnTo>
                  <a:lnTo>
                    <a:pt x="266" y="1348"/>
                  </a:lnTo>
                  <a:lnTo>
                    <a:pt x="260" y="1346"/>
                  </a:lnTo>
                  <a:lnTo>
                    <a:pt x="253" y="1344"/>
                  </a:lnTo>
                  <a:lnTo>
                    <a:pt x="245" y="1342"/>
                  </a:lnTo>
                  <a:lnTo>
                    <a:pt x="241" y="1340"/>
                  </a:lnTo>
                  <a:lnTo>
                    <a:pt x="237" y="1339"/>
                  </a:lnTo>
                  <a:lnTo>
                    <a:pt x="232" y="1339"/>
                  </a:lnTo>
                  <a:lnTo>
                    <a:pt x="228" y="1339"/>
                  </a:lnTo>
                  <a:lnTo>
                    <a:pt x="222" y="1337"/>
                  </a:lnTo>
                  <a:lnTo>
                    <a:pt x="217" y="1335"/>
                  </a:lnTo>
                  <a:lnTo>
                    <a:pt x="211" y="1333"/>
                  </a:lnTo>
                  <a:lnTo>
                    <a:pt x="207" y="1333"/>
                  </a:lnTo>
                  <a:lnTo>
                    <a:pt x="199" y="1331"/>
                  </a:lnTo>
                  <a:lnTo>
                    <a:pt x="194" y="1331"/>
                  </a:lnTo>
                  <a:lnTo>
                    <a:pt x="188" y="1329"/>
                  </a:lnTo>
                  <a:lnTo>
                    <a:pt x="182" y="1329"/>
                  </a:lnTo>
                  <a:lnTo>
                    <a:pt x="175" y="1327"/>
                  </a:lnTo>
                  <a:lnTo>
                    <a:pt x="169" y="1327"/>
                  </a:lnTo>
                  <a:lnTo>
                    <a:pt x="163" y="1327"/>
                  </a:lnTo>
                  <a:lnTo>
                    <a:pt x="156" y="1327"/>
                  </a:lnTo>
                  <a:lnTo>
                    <a:pt x="150" y="1325"/>
                  </a:lnTo>
                  <a:lnTo>
                    <a:pt x="142" y="1325"/>
                  </a:lnTo>
                  <a:lnTo>
                    <a:pt x="137" y="1325"/>
                  </a:lnTo>
                  <a:lnTo>
                    <a:pt x="131" y="1325"/>
                  </a:lnTo>
                  <a:lnTo>
                    <a:pt x="123" y="1325"/>
                  </a:lnTo>
                  <a:lnTo>
                    <a:pt x="118" y="1325"/>
                  </a:lnTo>
                  <a:lnTo>
                    <a:pt x="110" y="1325"/>
                  </a:lnTo>
                  <a:lnTo>
                    <a:pt x="104" y="1325"/>
                  </a:lnTo>
                  <a:lnTo>
                    <a:pt x="97" y="1325"/>
                  </a:lnTo>
                  <a:lnTo>
                    <a:pt x="93" y="1327"/>
                  </a:lnTo>
                  <a:lnTo>
                    <a:pt x="85" y="1327"/>
                  </a:lnTo>
                  <a:lnTo>
                    <a:pt x="80" y="1329"/>
                  </a:lnTo>
                  <a:lnTo>
                    <a:pt x="74" y="1331"/>
                  </a:lnTo>
                  <a:lnTo>
                    <a:pt x="68" y="1333"/>
                  </a:lnTo>
                  <a:lnTo>
                    <a:pt x="61" y="1333"/>
                  </a:lnTo>
                  <a:lnTo>
                    <a:pt x="57" y="1337"/>
                  </a:lnTo>
                  <a:lnTo>
                    <a:pt x="51" y="1339"/>
                  </a:lnTo>
                  <a:lnTo>
                    <a:pt x="45" y="1340"/>
                  </a:lnTo>
                  <a:lnTo>
                    <a:pt x="42" y="1342"/>
                  </a:lnTo>
                  <a:lnTo>
                    <a:pt x="38" y="1346"/>
                  </a:lnTo>
                  <a:lnTo>
                    <a:pt x="32" y="1350"/>
                  </a:lnTo>
                  <a:lnTo>
                    <a:pt x="26" y="1354"/>
                  </a:lnTo>
                  <a:lnTo>
                    <a:pt x="23" y="1356"/>
                  </a:lnTo>
                  <a:lnTo>
                    <a:pt x="21" y="1361"/>
                  </a:lnTo>
                  <a:lnTo>
                    <a:pt x="15" y="1365"/>
                  </a:lnTo>
                  <a:lnTo>
                    <a:pt x="13" y="1371"/>
                  </a:lnTo>
                  <a:lnTo>
                    <a:pt x="9" y="1375"/>
                  </a:lnTo>
                  <a:lnTo>
                    <a:pt x="7" y="1382"/>
                  </a:lnTo>
                  <a:lnTo>
                    <a:pt x="6" y="1386"/>
                  </a:lnTo>
                  <a:lnTo>
                    <a:pt x="4" y="1394"/>
                  </a:lnTo>
                  <a:lnTo>
                    <a:pt x="2" y="1399"/>
                  </a:lnTo>
                  <a:lnTo>
                    <a:pt x="0" y="1405"/>
                  </a:lnTo>
                  <a:lnTo>
                    <a:pt x="0" y="1413"/>
                  </a:lnTo>
                  <a:lnTo>
                    <a:pt x="0" y="1420"/>
                  </a:lnTo>
                  <a:lnTo>
                    <a:pt x="0" y="1428"/>
                  </a:lnTo>
                  <a:lnTo>
                    <a:pt x="2" y="1437"/>
                  </a:lnTo>
                  <a:lnTo>
                    <a:pt x="0" y="1439"/>
                  </a:lnTo>
                  <a:lnTo>
                    <a:pt x="2" y="1443"/>
                  </a:lnTo>
                  <a:lnTo>
                    <a:pt x="2" y="1447"/>
                  </a:lnTo>
                  <a:lnTo>
                    <a:pt x="2" y="1451"/>
                  </a:lnTo>
                  <a:lnTo>
                    <a:pt x="4" y="1455"/>
                  </a:lnTo>
                  <a:lnTo>
                    <a:pt x="6" y="1460"/>
                  </a:lnTo>
                  <a:lnTo>
                    <a:pt x="9" y="1466"/>
                  </a:lnTo>
                  <a:lnTo>
                    <a:pt x="11" y="1472"/>
                  </a:lnTo>
                  <a:lnTo>
                    <a:pt x="15" y="1477"/>
                  </a:lnTo>
                  <a:lnTo>
                    <a:pt x="21" y="1483"/>
                  </a:lnTo>
                  <a:lnTo>
                    <a:pt x="26" y="1489"/>
                  </a:lnTo>
                  <a:lnTo>
                    <a:pt x="34" y="1496"/>
                  </a:lnTo>
                  <a:lnTo>
                    <a:pt x="38" y="1500"/>
                  </a:lnTo>
                  <a:lnTo>
                    <a:pt x="42" y="1502"/>
                  </a:lnTo>
                  <a:lnTo>
                    <a:pt x="47" y="1506"/>
                  </a:lnTo>
                  <a:lnTo>
                    <a:pt x="53" y="1510"/>
                  </a:lnTo>
                  <a:lnTo>
                    <a:pt x="59" y="1512"/>
                  </a:lnTo>
                  <a:lnTo>
                    <a:pt x="63" y="1515"/>
                  </a:lnTo>
                  <a:lnTo>
                    <a:pt x="68" y="1519"/>
                  </a:lnTo>
                  <a:lnTo>
                    <a:pt x="76" y="1521"/>
                  </a:lnTo>
                  <a:lnTo>
                    <a:pt x="82" y="1525"/>
                  </a:lnTo>
                  <a:lnTo>
                    <a:pt x="89" y="1527"/>
                  </a:lnTo>
                  <a:lnTo>
                    <a:pt x="97" y="1531"/>
                  </a:lnTo>
                  <a:lnTo>
                    <a:pt x="104" y="1534"/>
                  </a:lnTo>
                  <a:lnTo>
                    <a:pt x="112" y="1536"/>
                  </a:lnTo>
                  <a:lnTo>
                    <a:pt x="122" y="1540"/>
                  </a:lnTo>
                  <a:lnTo>
                    <a:pt x="131" y="1542"/>
                  </a:lnTo>
                  <a:lnTo>
                    <a:pt x="141" y="1546"/>
                  </a:lnTo>
                  <a:lnTo>
                    <a:pt x="150" y="1548"/>
                  </a:lnTo>
                  <a:lnTo>
                    <a:pt x="160" y="1551"/>
                  </a:lnTo>
                  <a:lnTo>
                    <a:pt x="171" y="1553"/>
                  </a:lnTo>
                  <a:lnTo>
                    <a:pt x="184" y="1557"/>
                  </a:lnTo>
                  <a:lnTo>
                    <a:pt x="196" y="1559"/>
                  </a:lnTo>
                  <a:lnTo>
                    <a:pt x="207" y="1561"/>
                  </a:lnTo>
                  <a:lnTo>
                    <a:pt x="218" y="1561"/>
                  </a:lnTo>
                  <a:lnTo>
                    <a:pt x="234" y="1565"/>
                  </a:lnTo>
                  <a:lnTo>
                    <a:pt x="247" y="1567"/>
                  </a:lnTo>
                  <a:lnTo>
                    <a:pt x="262" y="1567"/>
                  </a:lnTo>
                  <a:lnTo>
                    <a:pt x="277" y="1569"/>
                  </a:lnTo>
                  <a:lnTo>
                    <a:pt x="295" y="1570"/>
                  </a:lnTo>
                  <a:lnTo>
                    <a:pt x="310" y="1570"/>
                  </a:lnTo>
                  <a:lnTo>
                    <a:pt x="327" y="1572"/>
                  </a:lnTo>
                  <a:lnTo>
                    <a:pt x="344" y="1572"/>
                  </a:lnTo>
                  <a:lnTo>
                    <a:pt x="363" y="1574"/>
                  </a:lnTo>
                  <a:lnTo>
                    <a:pt x="380" y="1574"/>
                  </a:lnTo>
                  <a:lnTo>
                    <a:pt x="401" y="1574"/>
                  </a:lnTo>
                  <a:lnTo>
                    <a:pt x="420" y="1574"/>
                  </a:lnTo>
                  <a:lnTo>
                    <a:pt x="443" y="1574"/>
                  </a:lnTo>
                  <a:lnTo>
                    <a:pt x="443" y="1572"/>
                  </a:lnTo>
                  <a:lnTo>
                    <a:pt x="443" y="1570"/>
                  </a:lnTo>
                  <a:lnTo>
                    <a:pt x="443" y="1567"/>
                  </a:lnTo>
                  <a:lnTo>
                    <a:pt x="447" y="1561"/>
                  </a:lnTo>
                  <a:lnTo>
                    <a:pt x="448" y="1553"/>
                  </a:lnTo>
                  <a:lnTo>
                    <a:pt x="452" y="1544"/>
                  </a:lnTo>
                  <a:lnTo>
                    <a:pt x="454" y="1534"/>
                  </a:lnTo>
                  <a:lnTo>
                    <a:pt x="460" y="1525"/>
                  </a:lnTo>
                  <a:lnTo>
                    <a:pt x="464" y="1512"/>
                  </a:lnTo>
                  <a:lnTo>
                    <a:pt x="469" y="1498"/>
                  </a:lnTo>
                  <a:lnTo>
                    <a:pt x="475" y="1483"/>
                  </a:lnTo>
                  <a:lnTo>
                    <a:pt x="481" y="1468"/>
                  </a:lnTo>
                  <a:lnTo>
                    <a:pt x="487" y="1451"/>
                  </a:lnTo>
                  <a:lnTo>
                    <a:pt x="494" y="1434"/>
                  </a:lnTo>
                  <a:lnTo>
                    <a:pt x="502" y="1413"/>
                  </a:lnTo>
                  <a:lnTo>
                    <a:pt x="509" y="1394"/>
                  </a:lnTo>
                  <a:lnTo>
                    <a:pt x="517" y="1373"/>
                  </a:lnTo>
                  <a:lnTo>
                    <a:pt x="525" y="1352"/>
                  </a:lnTo>
                  <a:lnTo>
                    <a:pt x="532" y="1329"/>
                  </a:lnTo>
                  <a:lnTo>
                    <a:pt x="542" y="1306"/>
                  </a:lnTo>
                  <a:lnTo>
                    <a:pt x="551" y="1282"/>
                  </a:lnTo>
                  <a:lnTo>
                    <a:pt x="559" y="1259"/>
                  </a:lnTo>
                  <a:lnTo>
                    <a:pt x="570" y="1232"/>
                  </a:lnTo>
                  <a:lnTo>
                    <a:pt x="580" y="1209"/>
                  </a:lnTo>
                  <a:lnTo>
                    <a:pt x="589" y="1183"/>
                  </a:lnTo>
                  <a:lnTo>
                    <a:pt x="599" y="1156"/>
                  </a:lnTo>
                  <a:lnTo>
                    <a:pt x="608" y="1130"/>
                  </a:lnTo>
                  <a:lnTo>
                    <a:pt x="620" y="1103"/>
                  </a:lnTo>
                  <a:lnTo>
                    <a:pt x="629" y="1076"/>
                  </a:lnTo>
                  <a:lnTo>
                    <a:pt x="639" y="1050"/>
                  </a:lnTo>
                  <a:lnTo>
                    <a:pt x="650" y="1021"/>
                  </a:lnTo>
                  <a:lnTo>
                    <a:pt x="661" y="995"/>
                  </a:lnTo>
                  <a:lnTo>
                    <a:pt x="671" y="966"/>
                  </a:lnTo>
                  <a:lnTo>
                    <a:pt x="680" y="939"/>
                  </a:lnTo>
                  <a:lnTo>
                    <a:pt x="692" y="913"/>
                  </a:lnTo>
                  <a:lnTo>
                    <a:pt x="701" y="886"/>
                  </a:lnTo>
                  <a:lnTo>
                    <a:pt x="713" y="858"/>
                  </a:lnTo>
                  <a:lnTo>
                    <a:pt x="722" y="831"/>
                  </a:lnTo>
                  <a:lnTo>
                    <a:pt x="732" y="804"/>
                  </a:lnTo>
                  <a:lnTo>
                    <a:pt x="743" y="778"/>
                  </a:lnTo>
                  <a:lnTo>
                    <a:pt x="751" y="751"/>
                  </a:lnTo>
                  <a:lnTo>
                    <a:pt x="762" y="727"/>
                  </a:lnTo>
                  <a:lnTo>
                    <a:pt x="772" y="702"/>
                  </a:lnTo>
                  <a:lnTo>
                    <a:pt x="781" y="677"/>
                  </a:lnTo>
                  <a:lnTo>
                    <a:pt x="789" y="654"/>
                  </a:lnTo>
                  <a:lnTo>
                    <a:pt x="800" y="632"/>
                  </a:lnTo>
                  <a:lnTo>
                    <a:pt x="808" y="609"/>
                  </a:lnTo>
                  <a:lnTo>
                    <a:pt x="817" y="586"/>
                  </a:lnTo>
                  <a:lnTo>
                    <a:pt x="825" y="565"/>
                  </a:lnTo>
                  <a:lnTo>
                    <a:pt x="833" y="544"/>
                  </a:lnTo>
                  <a:lnTo>
                    <a:pt x="840" y="525"/>
                  </a:lnTo>
                  <a:lnTo>
                    <a:pt x="848" y="508"/>
                  </a:lnTo>
                  <a:lnTo>
                    <a:pt x="853" y="489"/>
                  </a:lnTo>
                  <a:lnTo>
                    <a:pt x="859" y="474"/>
                  </a:lnTo>
                  <a:lnTo>
                    <a:pt x="865" y="459"/>
                  </a:lnTo>
                  <a:lnTo>
                    <a:pt x="871" y="445"/>
                  </a:lnTo>
                  <a:lnTo>
                    <a:pt x="876" y="432"/>
                  </a:lnTo>
                  <a:lnTo>
                    <a:pt x="882" y="421"/>
                  </a:lnTo>
                  <a:lnTo>
                    <a:pt x="886" y="409"/>
                  </a:lnTo>
                  <a:lnTo>
                    <a:pt x="890" y="402"/>
                  </a:lnTo>
                  <a:lnTo>
                    <a:pt x="891" y="392"/>
                  </a:lnTo>
                  <a:lnTo>
                    <a:pt x="895" y="386"/>
                  </a:lnTo>
                  <a:lnTo>
                    <a:pt x="897" y="383"/>
                  </a:lnTo>
                  <a:lnTo>
                    <a:pt x="899" y="381"/>
                  </a:lnTo>
                  <a:lnTo>
                    <a:pt x="899" y="383"/>
                  </a:lnTo>
                  <a:lnTo>
                    <a:pt x="899" y="388"/>
                  </a:lnTo>
                  <a:lnTo>
                    <a:pt x="899" y="392"/>
                  </a:lnTo>
                  <a:lnTo>
                    <a:pt x="899" y="398"/>
                  </a:lnTo>
                  <a:lnTo>
                    <a:pt x="899" y="403"/>
                  </a:lnTo>
                  <a:lnTo>
                    <a:pt x="899" y="411"/>
                  </a:lnTo>
                  <a:lnTo>
                    <a:pt x="899" y="419"/>
                  </a:lnTo>
                  <a:lnTo>
                    <a:pt x="899" y="426"/>
                  </a:lnTo>
                  <a:lnTo>
                    <a:pt x="899" y="436"/>
                  </a:lnTo>
                  <a:lnTo>
                    <a:pt x="899" y="447"/>
                  </a:lnTo>
                  <a:lnTo>
                    <a:pt x="899" y="457"/>
                  </a:lnTo>
                  <a:lnTo>
                    <a:pt x="901" y="468"/>
                  </a:lnTo>
                  <a:lnTo>
                    <a:pt x="903" y="481"/>
                  </a:lnTo>
                  <a:lnTo>
                    <a:pt x="905" y="493"/>
                  </a:lnTo>
                  <a:lnTo>
                    <a:pt x="905" y="506"/>
                  </a:lnTo>
                  <a:lnTo>
                    <a:pt x="907" y="519"/>
                  </a:lnTo>
                  <a:lnTo>
                    <a:pt x="907" y="533"/>
                  </a:lnTo>
                  <a:lnTo>
                    <a:pt x="910" y="548"/>
                  </a:lnTo>
                  <a:lnTo>
                    <a:pt x="912" y="563"/>
                  </a:lnTo>
                  <a:lnTo>
                    <a:pt x="914" y="578"/>
                  </a:lnTo>
                  <a:lnTo>
                    <a:pt x="916" y="594"/>
                  </a:lnTo>
                  <a:lnTo>
                    <a:pt x="920" y="609"/>
                  </a:lnTo>
                  <a:lnTo>
                    <a:pt x="922" y="624"/>
                  </a:lnTo>
                  <a:lnTo>
                    <a:pt x="926" y="641"/>
                  </a:lnTo>
                  <a:lnTo>
                    <a:pt x="929" y="658"/>
                  </a:lnTo>
                  <a:lnTo>
                    <a:pt x="935" y="675"/>
                  </a:lnTo>
                  <a:lnTo>
                    <a:pt x="939" y="692"/>
                  </a:lnTo>
                  <a:lnTo>
                    <a:pt x="943" y="709"/>
                  </a:lnTo>
                  <a:lnTo>
                    <a:pt x="948" y="727"/>
                  </a:lnTo>
                  <a:lnTo>
                    <a:pt x="954" y="744"/>
                  </a:lnTo>
                  <a:lnTo>
                    <a:pt x="960" y="759"/>
                  </a:lnTo>
                  <a:lnTo>
                    <a:pt x="966" y="776"/>
                  </a:lnTo>
                  <a:lnTo>
                    <a:pt x="973" y="793"/>
                  </a:lnTo>
                  <a:lnTo>
                    <a:pt x="981" y="810"/>
                  </a:lnTo>
                  <a:lnTo>
                    <a:pt x="986" y="825"/>
                  </a:lnTo>
                  <a:lnTo>
                    <a:pt x="996" y="842"/>
                  </a:lnTo>
                  <a:lnTo>
                    <a:pt x="1004" y="860"/>
                  </a:lnTo>
                  <a:lnTo>
                    <a:pt x="1013" y="875"/>
                  </a:lnTo>
                  <a:lnTo>
                    <a:pt x="1023" y="890"/>
                  </a:lnTo>
                  <a:lnTo>
                    <a:pt x="1032" y="905"/>
                  </a:lnTo>
                  <a:lnTo>
                    <a:pt x="1042" y="920"/>
                  </a:lnTo>
                  <a:lnTo>
                    <a:pt x="1053" y="936"/>
                  </a:lnTo>
                  <a:lnTo>
                    <a:pt x="1064" y="949"/>
                  </a:lnTo>
                  <a:lnTo>
                    <a:pt x="1078" y="962"/>
                  </a:lnTo>
                  <a:lnTo>
                    <a:pt x="1089" y="976"/>
                  </a:lnTo>
                  <a:lnTo>
                    <a:pt x="1102" y="989"/>
                  </a:lnTo>
                  <a:lnTo>
                    <a:pt x="1116" y="1000"/>
                  </a:lnTo>
                  <a:lnTo>
                    <a:pt x="1131" y="1012"/>
                  </a:lnTo>
                  <a:lnTo>
                    <a:pt x="1146" y="1023"/>
                  </a:lnTo>
                  <a:lnTo>
                    <a:pt x="1161" y="1033"/>
                  </a:lnTo>
                  <a:lnTo>
                    <a:pt x="1177" y="1042"/>
                  </a:lnTo>
                  <a:lnTo>
                    <a:pt x="1194" y="1052"/>
                  </a:lnTo>
                  <a:lnTo>
                    <a:pt x="1211" y="1059"/>
                  </a:lnTo>
                  <a:lnTo>
                    <a:pt x="1230" y="1067"/>
                  </a:lnTo>
                  <a:lnTo>
                    <a:pt x="1249" y="1072"/>
                  </a:lnTo>
                  <a:lnTo>
                    <a:pt x="1268" y="1078"/>
                  </a:lnTo>
                  <a:lnTo>
                    <a:pt x="1289" y="1084"/>
                  </a:lnTo>
                  <a:lnTo>
                    <a:pt x="1310" y="1088"/>
                  </a:lnTo>
                  <a:lnTo>
                    <a:pt x="1331" y="1091"/>
                  </a:lnTo>
                  <a:lnTo>
                    <a:pt x="1353" y="1093"/>
                  </a:lnTo>
                  <a:lnTo>
                    <a:pt x="1376" y="1093"/>
                  </a:lnTo>
                  <a:lnTo>
                    <a:pt x="1403" y="1095"/>
                  </a:lnTo>
                  <a:lnTo>
                    <a:pt x="1399" y="1097"/>
                  </a:lnTo>
                  <a:lnTo>
                    <a:pt x="1395" y="1103"/>
                  </a:lnTo>
                  <a:lnTo>
                    <a:pt x="1391" y="1105"/>
                  </a:lnTo>
                  <a:lnTo>
                    <a:pt x="1388" y="1111"/>
                  </a:lnTo>
                  <a:lnTo>
                    <a:pt x="1382" y="1114"/>
                  </a:lnTo>
                  <a:lnTo>
                    <a:pt x="1378" y="1122"/>
                  </a:lnTo>
                  <a:lnTo>
                    <a:pt x="1372" y="1128"/>
                  </a:lnTo>
                  <a:lnTo>
                    <a:pt x="1369" y="1135"/>
                  </a:lnTo>
                  <a:lnTo>
                    <a:pt x="1363" y="1143"/>
                  </a:lnTo>
                  <a:lnTo>
                    <a:pt x="1359" y="1152"/>
                  </a:lnTo>
                  <a:lnTo>
                    <a:pt x="1353" y="1160"/>
                  </a:lnTo>
                  <a:lnTo>
                    <a:pt x="1350" y="1169"/>
                  </a:lnTo>
                  <a:lnTo>
                    <a:pt x="1346" y="1173"/>
                  </a:lnTo>
                  <a:lnTo>
                    <a:pt x="1344" y="1179"/>
                  </a:lnTo>
                  <a:lnTo>
                    <a:pt x="1344" y="1183"/>
                  </a:lnTo>
                  <a:lnTo>
                    <a:pt x="1342" y="1188"/>
                  </a:lnTo>
                  <a:lnTo>
                    <a:pt x="1338" y="1192"/>
                  </a:lnTo>
                  <a:lnTo>
                    <a:pt x="1338" y="1198"/>
                  </a:lnTo>
                  <a:lnTo>
                    <a:pt x="1336" y="1202"/>
                  </a:lnTo>
                  <a:lnTo>
                    <a:pt x="1334" y="1206"/>
                  </a:lnTo>
                  <a:lnTo>
                    <a:pt x="1332" y="1209"/>
                  </a:lnTo>
                  <a:lnTo>
                    <a:pt x="1332" y="1215"/>
                  </a:lnTo>
                  <a:lnTo>
                    <a:pt x="1331" y="1221"/>
                  </a:lnTo>
                  <a:lnTo>
                    <a:pt x="1331" y="1225"/>
                  </a:lnTo>
                  <a:lnTo>
                    <a:pt x="1331" y="1228"/>
                  </a:lnTo>
                  <a:lnTo>
                    <a:pt x="1329" y="1234"/>
                  </a:lnTo>
                  <a:lnTo>
                    <a:pt x="1329" y="1238"/>
                  </a:lnTo>
                  <a:lnTo>
                    <a:pt x="1331" y="1244"/>
                  </a:lnTo>
                  <a:lnTo>
                    <a:pt x="1331" y="1247"/>
                  </a:lnTo>
                  <a:lnTo>
                    <a:pt x="1331" y="1253"/>
                  </a:lnTo>
                  <a:lnTo>
                    <a:pt x="1332" y="1257"/>
                  </a:lnTo>
                  <a:lnTo>
                    <a:pt x="1334" y="1261"/>
                  </a:lnTo>
                  <a:lnTo>
                    <a:pt x="1336" y="1270"/>
                  </a:lnTo>
                  <a:lnTo>
                    <a:pt x="1342" y="1278"/>
                  </a:lnTo>
                  <a:lnTo>
                    <a:pt x="1348" y="1285"/>
                  </a:lnTo>
                  <a:lnTo>
                    <a:pt x="1355" y="1293"/>
                  </a:lnTo>
                  <a:lnTo>
                    <a:pt x="1359" y="1295"/>
                  </a:lnTo>
                  <a:lnTo>
                    <a:pt x="1365" y="1299"/>
                  </a:lnTo>
                  <a:lnTo>
                    <a:pt x="1369" y="1301"/>
                  </a:lnTo>
                  <a:lnTo>
                    <a:pt x="1374" y="1304"/>
                  </a:lnTo>
                  <a:lnTo>
                    <a:pt x="1380" y="1306"/>
                  </a:lnTo>
                  <a:lnTo>
                    <a:pt x="1388" y="1310"/>
                  </a:lnTo>
                  <a:lnTo>
                    <a:pt x="1393" y="1312"/>
                  </a:lnTo>
                  <a:lnTo>
                    <a:pt x="1403" y="1316"/>
                  </a:lnTo>
                  <a:lnTo>
                    <a:pt x="1403" y="1314"/>
                  </a:lnTo>
                  <a:lnTo>
                    <a:pt x="1409" y="1312"/>
                  </a:lnTo>
                  <a:lnTo>
                    <a:pt x="1410" y="1310"/>
                  </a:lnTo>
                  <a:lnTo>
                    <a:pt x="1414" y="1310"/>
                  </a:lnTo>
                  <a:lnTo>
                    <a:pt x="1420" y="1308"/>
                  </a:lnTo>
                  <a:lnTo>
                    <a:pt x="1426" y="1306"/>
                  </a:lnTo>
                  <a:lnTo>
                    <a:pt x="1431" y="1302"/>
                  </a:lnTo>
                  <a:lnTo>
                    <a:pt x="1437" y="1299"/>
                  </a:lnTo>
                  <a:lnTo>
                    <a:pt x="1445" y="1295"/>
                  </a:lnTo>
                  <a:lnTo>
                    <a:pt x="1452" y="1291"/>
                  </a:lnTo>
                  <a:lnTo>
                    <a:pt x="1458" y="1285"/>
                  </a:lnTo>
                  <a:lnTo>
                    <a:pt x="1467" y="1282"/>
                  </a:lnTo>
                  <a:lnTo>
                    <a:pt x="1475" y="1274"/>
                  </a:lnTo>
                  <a:lnTo>
                    <a:pt x="1485" y="1268"/>
                  </a:lnTo>
                  <a:lnTo>
                    <a:pt x="1486" y="1264"/>
                  </a:lnTo>
                  <a:lnTo>
                    <a:pt x="1492" y="1261"/>
                  </a:lnTo>
                  <a:lnTo>
                    <a:pt x="1496" y="1255"/>
                  </a:lnTo>
                  <a:lnTo>
                    <a:pt x="1500" y="1251"/>
                  </a:lnTo>
                  <a:lnTo>
                    <a:pt x="1504" y="1245"/>
                  </a:lnTo>
                  <a:lnTo>
                    <a:pt x="1507" y="1242"/>
                  </a:lnTo>
                  <a:lnTo>
                    <a:pt x="1513" y="1236"/>
                  </a:lnTo>
                  <a:lnTo>
                    <a:pt x="1517" y="1232"/>
                  </a:lnTo>
                  <a:lnTo>
                    <a:pt x="1521" y="1226"/>
                  </a:lnTo>
                  <a:lnTo>
                    <a:pt x="1524" y="1221"/>
                  </a:lnTo>
                  <a:lnTo>
                    <a:pt x="1530" y="1215"/>
                  </a:lnTo>
                  <a:lnTo>
                    <a:pt x="1534" y="1209"/>
                  </a:lnTo>
                  <a:lnTo>
                    <a:pt x="1538" y="1204"/>
                  </a:lnTo>
                  <a:lnTo>
                    <a:pt x="1542" y="1196"/>
                  </a:lnTo>
                  <a:lnTo>
                    <a:pt x="1545" y="1190"/>
                  </a:lnTo>
                  <a:lnTo>
                    <a:pt x="1551" y="1183"/>
                  </a:lnTo>
                  <a:lnTo>
                    <a:pt x="1553" y="1175"/>
                  </a:lnTo>
                  <a:lnTo>
                    <a:pt x="1559" y="1168"/>
                  </a:lnTo>
                  <a:lnTo>
                    <a:pt x="1561" y="1160"/>
                  </a:lnTo>
                  <a:lnTo>
                    <a:pt x="1564" y="1154"/>
                  </a:lnTo>
                  <a:lnTo>
                    <a:pt x="1568" y="1145"/>
                  </a:lnTo>
                  <a:lnTo>
                    <a:pt x="1572" y="1137"/>
                  </a:lnTo>
                  <a:lnTo>
                    <a:pt x="1576" y="1128"/>
                  </a:lnTo>
                  <a:lnTo>
                    <a:pt x="1580" y="1120"/>
                  </a:lnTo>
                  <a:lnTo>
                    <a:pt x="1582" y="1111"/>
                  </a:lnTo>
                  <a:lnTo>
                    <a:pt x="1585" y="1099"/>
                  </a:lnTo>
                  <a:lnTo>
                    <a:pt x="1589" y="1090"/>
                  </a:lnTo>
                  <a:lnTo>
                    <a:pt x="1591" y="1080"/>
                  </a:lnTo>
                  <a:lnTo>
                    <a:pt x="1595" y="1071"/>
                  </a:lnTo>
                  <a:lnTo>
                    <a:pt x="1597" y="1059"/>
                  </a:lnTo>
                  <a:lnTo>
                    <a:pt x="1599" y="1050"/>
                  </a:lnTo>
                  <a:lnTo>
                    <a:pt x="1602" y="1038"/>
                  </a:lnTo>
                  <a:lnTo>
                    <a:pt x="1551" y="1038"/>
                  </a:lnTo>
                  <a:lnTo>
                    <a:pt x="1551" y="1040"/>
                  </a:lnTo>
                  <a:lnTo>
                    <a:pt x="1551" y="1046"/>
                  </a:lnTo>
                  <a:lnTo>
                    <a:pt x="1549" y="1050"/>
                  </a:lnTo>
                  <a:lnTo>
                    <a:pt x="1549" y="1053"/>
                  </a:lnTo>
                  <a:lnTo>
                    <a:pt x="1547" y="1059"/>
                  </a:lnTo>
                  <a:lnTo>
                    <a:pt x="1547" y="1065"/>
                  </a:lnTo>
                  <a:lnTo>
                    <a:pt x="1545" y="1071"/>
                  </a:lnTo>
                  <a:lnTo>
                    <a:pt x="1544" y="1078"/>
                  </a:lnTo>
                  <a:lnTo>
                    <a:pt x="1542" y="1088"/>
                  </a:lnTo>
                  <a:lnTo>
                    <a:pt x="1540" y="1095"/>
                  </a:lnTo>
                  <a:lnTo>
                    <a:pt x="1536" y="1103"/>
                  </a:lnTo>
                  <a:lnTo>
                    <a:pt x="1534" y="1112"/>
                  </a:lnTo>
                  <a:lnTo>
                    <a:pt x="1532" y="1116"/>
                  </a:lnTo>
                  <a:lnTo>
                    <a:pt x="1530" y="1122"/>
                  </a:lnTo>
                  <a:lnTo>
                    <a:pt x="1530" y="1128"/>
                  </a:lnTo>
                  <a:lnTo>
                    <a:pt x="1528" y="1131"/>
                  </a:lnTo>
                  <a:lnTo>
                    <a:pt x="1526" y="1135"/>
                  </a:lnTo>
                  <a:lnTo>
                    <a:pt x="1524" y="1141"/>
                  </a:lnTo>
                  <a:lnTo>
                    <a:pt x="1521" y="1145"/>
                  </a:lnTo>
                  <a:lnTo>
                    <a:pt x="1521" y="1150"/>
                  </a:lnTo>
                  <a:lnTo>
                    <a:pt x="1517" y="1154"/>
                  </a:lnTo>
                  <a:lnTo>
                    <a:pt x="1515" y="1160"/>
                  </a:lnTo>
                  <a:lnTo>
                    <a:pt x="1513" y="1166"/>
                  </a:lnTo>
                  <a:lnTo>
                    <a:pt x="1509" y="1169"/>
                  </a:lnTo>
                  <a:lnTo>
                    <a:pt x="1507" y="1175"/>
                  </a:lnTo>
                  <a:lnTo>
                    <a:pt x="1504" y="1179"/>
                  </a:lnTo>
                  <a:lnTo>
                    <a:pt x="1500" y="1185"/>
                  </a:lnTo>
                  <a:lnTo>
                    <a:pt x="1498" y="1188"/>
                  </a:lnTo>
                  <a:lnTo>
                    <a:pt x="1494" y="1194"/>
                  </a:lnTo>
                  <a:lnTo>
                    <a:pt x="1490" y="1200"/>
                  </a:lnTo>
                  <a:lnTo>
                    <a:pt x="1486" y="1204"/>
                  </a:lnTo>
                  <a:lnTo>
                    <a:pt x="1485" y="1209"/>
                  </a:lnTo>
                  <a:lnTo>
                    <a:pt x="1479" y="1213"/>
                  </a:lnTo>
                  <a:lnTo>
                    <a:pt x="1475" y="1217"/>
                  </a:lnTo>
                  <a:lnTo>
                    <a:pt x="1471" y="1221"/>
                  </a:lnTo>
                  <a:lnTo>
                    <a:pt x="1467" y="1226"/>
                  </a:lnTo>
                  <a:lnTo>
                    <a:pt x="1462" y="1230"/>
                  </a:lnTo>
                  <a:lnTo>
                    <a:pt x="1458" y="1234"/>
                  </a:lnTo>
                  <a:lnTo>
                    <a:pt x="1452" y="1238"/>
                  </a:lnTo>
                  <a:lnTo>
                    <a:pt x="1448" y="1244"/>
                  </a:lnTo>
                  <a:lnTo>
                    <a:pt x="1443" y="1247"/>
                  </a:lnTo>
                  <a:lnTo>
                    <a:pt x="1437" y="1251"/>
                  </a:lnTo>
                  <a:lnTo>
                    <a:pt x="1431" y="1255"/>
                  </a:lnTo>
                  <a:lnTo>
                    <a:pt x="1426" y="1259"/>
                  </a:lnTo>
                  <a:lnTo>
                    <a:pt x="1420" y="1261"/>
                  </a:lnTo>
                  <a:lnTo>
                    <a:pt x="1414" y="1264"/>
                  </a:lnTo>
                  <a:lnTo>
                    <a:pt x="1409" y="1266"/>
                  </a:lnTo>
                  <a:lnTo>
                    <a:pt x="1403" y="1270"/>
                  </a:lnTo>
                  <a:lnTo>
                    <a:pt x="1399" y="1270"/>
                  </a:lnTo>
                  <a:lnTo>
                    <a:pt x="1391" y="1264"/>
                  </a:lnTo>
                  <a:lnTo>
                    <a:pt x="1386" y="1261"/>
                  </a:lnTo>
                  <a:lnTo>
                    <a:pt x="1382" y="1255"/>
                  </a:lnTo>
                  <a:lnTo>
                    <a:pt x="1380" y="1249"/>
                  </a:lnTo>
                  <a:lnTo>
                    <a:pt x="1378" y="1247"/>
                  </a:lnTo>
                  <a:lnTo>
                    <a:pt x="1376" y="1244"/>
                  </a:lnTo>
                  <a:lnTo>
                    <a:pt x="1376" y="1238"/>
                  </a:lnTo>
                  <a:lnTo>
                    <a:pt x="1376" y="1232"/>
                  </a:lnTo>
                  <a:lnTo>
                    <a:pt x="1376" y="1226"/>
                  </a:lnTo>
                  <a:lnTo>
                    <a:pt x="1376" y="1221"/>
                  </a:lnTo>
                  <a:lnTo>
                    <a:pt x="1376" y="1215"/>
                  </a:lnTo>
                  <a:lnTo>
                    <a:pt x="1378" y="1207"/>
                  </a:lnTo>
                  <a:lnTo>
                    <a:pt x="1382" y="1200"/>
                  </a:lnTo>
                  <a:lnTo>
                    <a:pt x="1384" y="1190"/>
                  </a:lnTo>
                  <a:lnTo>
                    <a:pt x="1388" y="1183"/>
                  </a:lnTo>
                  <a:lnTo>
                    <a:pt x="1390" y="1177"/>
                  </a:lnTo>
                  <a:lnTo>
                    <a:pt x="1393" y="1171"/>
                  </a:lnTo>
                  <a:lnTo>
                    <a:pt x="1395" y="1168"/>
                  </a:lnTo>
                  <a:lnTo>
                    <a:pt x="1399" y="1162"/>
                  </a:lnTo>
                  <a:lnTo>
                    <a:pt x="1401" y="1156"/>
                  </a:lnTo>
                  <a:lnTo>
                    <a:pt x="1405" y="1150"/>
                  </a:lnTo>
                  <a:lnTo>
                    <a:pt x="1409" y="1145"/>
                  </a:lnTo>
                  <a:lnTo>
                    <a:pt x="1412" y="1139"/>
                  </a:lnTo>
                  <a:lnTo>
                    <a:pt x="1416" y="1133"/>
                  </a:lnTo>
                  <a:lnTo>
                    <a:pt x="1420" y="1128"/>
                  </a:lnTo>
                  <a:lnTo>
                    <a:pt x="1426" y="1120"/>
                  </a:lnTo>
                  <a:lnTo>
                    <a:pt x="1431" y="1114"/>
                  </a:lnTo>
                  <a:lnTo>
                    <a:pt x="1437" y="1107"/>
                  </a:lnTo>
                  <a:lnTo>
                    <a:pt x="1443" y="1099"/>
                  </a:lnTo>
                  <a:lnTo>
                    <a:pt x="1448" y="1093"/>
                  </a:lnTo>
                  <a:lnTo>
                    <a:pt x="1454" y="1086"/>
                  </a:lnTo>
                  <a:lnTo>
                    <a:pt x="1439" y="1057"/>
                  </a:lnTo>
                  <a:lnTo>
                    <a:pt x="1437" y="1057"/>
                  </a:lnTo>
                  <a:lnTo>
                    <a:pt x="1433" y="1057"/>
                  </a:lnTo>
                  <a:lnTo>
                    <a:pt x="1429" y="1057"/>
                  </a:lnTo>
                  <a:lnTo>
                    <a:pt x="1422" y="1059"/>
                  </a:lnTo>
                  <a:lnTo>
                    <a:pt x="1418" y="1059"/>
                  </a:lnTo>
                  <a:lnTo>
                    <a:pt x="1414" y="1059"/>
                  </a:lnTo>
                  <a:lnTo>
                    <a:pt x="1409" y="1059"/>
                  </a:lnTo>
                  <a:lnTo>
                    <a:pt x="1405" y="1059"/>
                  </a:lnTo>
                  <a:lnTo>
                    <a:pt x="1399" y="1059"/>
                  </a:lnTo>
                  <a:lnTo>
                    <a:pt x="1393" y="1059"/>
                  </a:lnTo>
                  <a:lnTo>
                    <a:pt x="1386" y="1059"/>
                  </a:lnTo>
                  <a:lnTo>
                    <a:pt x="1380" y="1059"/>
                  </a:lnTo>
                  <a:lnTo>
                    <a:pt x="1372" y="1057"/>
                  </a:lnTo>
                  <a:lnTo>
                    <a:pt x="1365" y="1057"/>
                  </a:lnTo>
                  <a:lnTo>
                    <a:pt x="1359" y="1055"/>
                  </a:lnTo>
                  <a:lnTo>
                    <a:pt x="1352" y="1055"/>
                  </a:lnTo>
                  <a:lnTo>
                    <a:pt x="1344" y="1053"/>
                  </a:lnTo>
                  <a:lnTo>
                    <a:pt x="1336" y="1053"/>
                  </a:lnTo>
                  <a:lnTo>
                    <a:pt x="1327" y="1052"/>
                  </a:lnTo>
                  <a:lnTo>
                    <a:pt x="1319" y="1050"/>
                  </a:lnTo>
                  <a:lnTo>
                    <a:pt x="1310" y="1048"/>
                  </a:lnTo>
                  <a:lnTo>
                    <a:pt x="1302" y="1046"/>
                  </a:lnTo>
                  <a:lnTo>
                    <a:pt x="1293" y="1042"/>
                  </a:lnTo>
                  <a:lnTo>
                    <a:pt x="1283" y="1042"/>
                  </a:lnTo>
                  <a:lnTo>
                    <a:pt x="1274" y="1038"/>
                  </a:lnTo>
                  <a:lnTo>
                    <a:pt x="1266" y="1034"/>
                  </a:lnTo>
                  <a:lnTo>
                    <a:pt x="1256" y="1033"/>
                  </a:lnTo>
                  <a:lnTo>
                    <a:pt x="1247" y="1029"/>
                  </a:lnTo>
                  <a:lnTo>
                    <a:pt x="1237" y="1023"/>
                  </a:lnTo>
                  <a:lnTo>
                    <a:pt x="1228" y="1019"/>
                  </a:lnTo>
                  <a:lnTo>
                    <a:pt x="1218" y="1015"/>
                  </a:lnTo>
                  <a:lnTo>
                    <a:pt x="1209" y="1010"/>
                  </a:lnTo>
                  <a:lnTo>
                    <a:pt x="1199" y="1004"/>
                  </a:lnTo>
                  <a:lnTo>
                    <a:pt x="1190" y="998"/>
                  </a:lnTo>
                  <a:lnTo>
                    <a:pt x="1179" y="991"/>
                  </a:lnTo>
                  <a:lnTo>
                    <a:pt x="1169" y="985"/>
                  </a:lnTo>
                  <a:lnTo>
                    <a:pt x="1159" y="977"/>
                  </a:lnTo>
                  <a:lnTo>
                    <a:pt x="1150" y="970"/>
                  </a:lnTo>
                  <a:lnTo>
                    <a:pt x="1140" y="962"/>
                  </a:lnTo>
                  <a:lnTo>
                    <a:pt x="1131" y="955"/>
                  </a:lnTo>
                  <a:lnTo>
                    <a:pt x="1121" y="945"/>
                  </a:lnTo>
                  <a:lnTo>
                    <a:pt x="1112" y="936"/>
                  </a:lnTo>
                  <a:lnTo>
                    <a:pt x="1102" y="926"/>
                  </a:lnTo>
                  <a:lnTo>
                    <a:pt x="1095" y="917"/>
                  </a:lnTo>
                  <a:lnTo>
                    <a:pt x="1085" y="905"/>
                  </a:lnTo>
                  <a:lnTo>
                    <a:pt x="1076" y="894"/>
                  </a:lnTo>
                  <a:lnTo>
                    <a:pt x="1068" y="882"/>
                  </a:lnTo>
                  <a:lnTo>
                    <a:pt x="1061" y="869"/>
                  </a:lnTo>
                  <a:lnTo>
                    <a:pt x="1051" y="856"/>
                  </a:lnTo>
                  <a:lnTo>
                    <a:pt x="1044" y="842"/>
                  </a:lnTo>
                  <a:lnTo>
                    <a:pt x="1036" y="827"/>
                  </a:lnTo>
                  <a:lnTo>
                    <a:pt x="1030" y="812"/>
                  </a:lnTo>
                  <a:lnTo>
                    <a:pt x="1023" y="797"/>
                  </a:lnTo>
                  <a:lnTo>
                    <a:pt x="1015" y="780"/>
                  </a:lnTo>
                  <a:lnTo>
                    <a:pt x="1009" y="763"/>
                  </a:lnTo>
                  <a:lnTo>
                    <a:pt x="1004" y="746"/>
                  </a:lnTo>
                  <a:lnTo>
                    <a:pt x="998" y="727"/>
                  </a:lnTo>
                  <a:lnTo>
                    <a:pt x="992" y="709"/>
                  </a:lnTo>
                  <a:lnTo>
                    <a:pt x="986" y="690"/>
                  </a:lnTo>
                  <a:lnTo>
                    <a:pt x="983" y="670"/>
                  </a:lnTo>
                  <a:lnTo>
                    <a:pt x="981" y="670"/>
                  </a:lnTo>
                  <a:lnTo>
                    <a:pt x="981" y="664"/>
                  </a:lnTo>
                  <a:lnTo>
                    <a:pt x="981" y="662"/>
                  </a:lnTo>
                  <a:lnTo>
                    <a:pt x="979" y="658"/>
                  </a:lnTo>
                  <a:lnTo>
                    <a:pt x="979" y="654"/>
                  </a:lnTo>
                  <a:lnTo>
                    <a:pt x="977" y="651"/>
                  </a:lnTo>
                  <a:lnTo>
                    <a:pt x="975" y="643"/>
                  </a:lnTo>
                  <a:lnTo>
                    <a:pt x="975" y="637"/>
                  </a:lnTo>
                  <a:lnTo>
                    <a:pt x="973" y="632"/>
                  </a:lnTo>
                  <a:lnTo>
                    <a:pt x="973" y="624"/>
                  </a:lnTo>
                  <a:lnTo>
                    <a:pt x="971" y="614"/>
                  </a:lnTo>
                  <a:lnTo>
                    <a:pt x="969" y="607"/>
                  </a:lnTo>
                  <a:lnTo>
                    <a:pt x="967" y="603"/>
                  </a:lnTo>
                  <a:lnTo>
                    <a:pt x="967" y="597"/>
                  </a:lnTo>
                  <a:lnTo>
                    <a:pt x="966" y="592"/>
                  </a:lnTo>
                  <a:lnTo>
                    <a:pt x="966" y="588"/>
                  </a:lnTo>
                  <a:lnTo>
                    <a:pt x="966" y="582"/>
                  </a:lnTo>
                  <a:lnTo>
                    <a:pt x="964" y="576"/>
                  </a:lnTo>
                  <a:lnTo>
                    <a:pt x="962" y="569"/>
                  </a:lnTo>
                  <a:lnTo>
                    <a:pt x="962" y="565"/>
                  </a:lnTo>
                  <a:lnTo>
                    <a:pt x="960" y="557"/>
                  </a:lnTo>
                  <a:lnTo>
                    <a:pt x="960" y="552"/>
                  </a:lnTo>
                  <a:lnTo>
                    <a:pt x="958" y="544"/>
                  </a:lnTo>
                  <a:lnTo>
                    <a:pt x="958" y="538"/>
                  </a:lnTo>
                  <a:lnTo>
                    <a:pt x="956" y="531"/>
                  </a:lnTo>
                  <a:lnTo>
                    <a:pt x="956" y="523"/>
                  </a:lnTo>
                  <a:lnTo>
                    <a:pt x="954" y="516"/>
                  </a:lnTo>
                  <a:lnTo>
                    <a:pt x="954" y="508"/>
                  </a:lnTo>
                  <a:lnTo>
                    <a:pt x="952" y="500"/>
                  </a:lnTo>
                  <a:lnTo>
                    <a:pt x="950" y="493"/>
                  </a:lnTo>
                  <a:lnTo>
                    <a:pt x="950" y="485"/>
                  </a:lnTo>
                  <a:lnTo>
                    <a:pt x="948" y="476"/>
                  </a:lnTo>
                  <a:lnTo>
                    <a:pt x="948" y="468"/>
                  </a:lnTo>
                  <a:lnTo>
                    <a:pt x="947" y="459"/>
                  </a:lnTo>
                  <a:lnTo>
                    <a:pt x="945" y="449"/>
                  </a:lnTo>
                  <a:lnTo>
                    <a:pt x="945" y="440"/>
                  </a:lnTo>
                  <a:lnTo>
                    <a:pt x="943" y="430"/>
                  </a:lnTo>
                  <a:lnTo>
                    <a:pt x="943" y="421"/>
                  </a:lnTo>
                  <a:lnTo>
                    <a:pt x="941" y="411"/>
                  </a:lnTo>
                  <a:lnTo>
                    <a:pt x="939" y="402"/>
                  </a:lnTo>
                  <a:lnTo>
                    <a:pt x="937" y="390"/>
                  </a:lnTo>
                  <a:lnTo>
                    <a:pt x="937" y="381"/>
                  </a:lnTo>
                  <a:lnTo>
                    <a:pt x="935" y="369"/>
                  </a:lnTo>
                  <a:lnTo>
                    <a:pt x="935" y="358"/>
                  </a:lnTo>
                  <a:lnTo>
                    <a:pt x="933" y="346"/>
                  </a:lnTo>
                  <a:lnTo>
                    <a:pt x="931" y="335"/>
                  </a:lnTo>
                  <a:lnTo>
                    <a:pt x="931" y="324"/>
                  </a:lnTo>
                  <a:lnTo>
                    <a:pt x="929" y="312"/>
                  </a:lnTo>
                  <a:lnTo>
                    <a:pt x="886" y="301"/>
                  </a:lnTo>
                  <a:lnTo>
                    <a:pt x="410" y="1523"/>
                  </a:lnTo>
                  <a:lnTo>
                    <a:pt x="409" y="1523"/>
                  </a:lnTo>
                  <a:lnTo>
                    <a:pt x="405" y="1523"/>
                  </a:lnTo>
                  <a:lnTo>
                    <a:pt x="401" y="1523"/>
                  </a:lnTo>
                  <a:lnTo>
                    <a:pt x="397" y="1525"/>
                  </a:lnTo>
                  <a:lnTo>
                    <a:pt x="390" y="1525"/>
                  </a:lnTo>
                  <a:lnTo>
                    <a:pt x="382" y="1527"/>
                  </a:lnTo>
                  <a:lnTo>
                    <a:pt x="376" y="1527"/>
                  </a:lnTo>
                  <a:lnTo>
                    <a:pt x="372" y="1527"/>
                  </a:lnTo>
                  <a:lnTo>
                    <a:pt x="367" y="1527"/>
                  </a:lnTo>
                  <a:lnTo>
                    <a:pt x="363" y="1529"/>
                  </a:lnTo>
                  <a:lnTo>
                    <a:pt x="357" y="1529"/>
                  </a:lnTo>
                  <a:lnTo>
                    <a:pt x="352" y="1529"/>
                  </a:lnTo>
                  <a:lnTo>
                    <a:pt x="346" y="1529"/>
                  </a:lnTo>
                  <a:lnTo>
                    <a:pt x="340" y="1531"/>
                  </a:lnTo>
                  <a:lnTo>
                    <a:pt x="333" y="1531"/>
                  </a:lnTo>
                  <a:lnTo>
                    <a:pt x="327" y="1531"/>
                  </a:lnTo>
                  <a:lnTo>
                    <a:pt x="321" y="1531"/>
                  </a:lnTo>
                  <a:lnTo>
                    <a:pt x="314" y="1532"/>
                  </a:lnTo>
                  <a:lnTo>
                    <a:pt x="306" y="1532"/>
                  </a:lnTo>
                  <a:lnTo>
                    <a:pt x="300" y="1532"/>
                  </a:lnTo>
                  <a:lnTo>
                    <a:pt x="293" y="1532"/>
                  </a:lnTo>
                  <a:lnTo>
                    <a:pt x="285" y="1532"/>
                  </a:lnTo>
                  <a:lnTo>
                    <a:pt x="279" y="1532"/>
                  </a:lnTo>
                  <a:lnTo>
                    <a:pt x="272" y="1532"/>
                  </a:lnTo>
                  <a:lnTo>
                    <a:pt x="264" y="1532"/>
                  </a:lnTo>
                  <a:lnTo>
                    <a:pt x="256" y="1532"/>
                  </a:lnTo>
                  <a:lnTo>
                    <a:pt x="249" y="1531"/>
                  </a:lnTo>
                  <a:lnTo>
                    <a:pt x="241" y="1531"/>
                  </a:lnTo>
                  <a:lnTo>
                    <a:pt x="234" y="1529"/>
                  </a:lnTo>
                  <a:lnTo>
                    <a:pt x="226" y="1529"/>
                  </a:lnTo>
                  <a:lnTo>
                    <a:pt x="218" y="1527"/>
                  </a:lnTo>
                  <a:lnTo>
                    <a:pt x="209" y="1527"/>
                  </a:lnTo>
                  <a:lnTo>
                    <a:pt x="201" y="1525"/>
                  </a:lnTo>
                  <a:lnTo>
                    <a:pt x="196" y="1525"/>
                  </a:lnTo>
                  <a:lnTo>
                    <a:pt x="186" y="1523"/>
                  </a:lnTo>
                  <a:lnTo>
                    <a:pt x="179" y="1521"/>
                  </a:lnTo>
                  <a:lnTo>
                    <a:pt x="171" y="1519"/>
                  </a:lnTo>
                  <a:lnTo>
                    <a:pt x="163" y="1517"/>
                  </a:lnTo>
                  <a:lnTo>
                    <a:pt x="158" y="1515"/>
                  </a:lnTo>
                  <a:lnTo>
                    <a:pt x="150" y="1513"/>
                  </a:lnTo>
                  <a:lnTo>
                    <a:pt x="142" y="1512"/>
                  </a:lnTo>
                  <a:lnTo>
                    <a:pt x="135" y="1510"/>
                  </a:lnTo>
                  <a:lnTo>
                    <a:pt x="129" y="1506"/>
                  </a:lnTo>
                  <a:lnTo>
                    <a:pt x="122" y="1504"/>
                  </a:lnTo>
                  <a:lnTo>
                    <a:pt x="114" y="1500"/>
                  </a:lnTo>
                  <a:lnTo>
                    <a:pt x="108" y="1498"/>
                  </a:lnTo>
                  <a:lnTo>
                    <a:pt x="103" y="1494"/>
                  </a:lnTo>
                  <a:lnTo>
                    <a:pt x="97" y="1491"/>
                  </a:lnTo>
                  <a:lnTo>
                    <a:pt x="89" y="1487"/>
                  </a:lnTo>
                  <a:lnTo>
                    <a:pt x="85" y="1483"/>
                  </a:lnTo>
                  <a:lnTo>
                    <a:pt x="80" y="1477"/>
                  </a:lnTo>
                  <a:lnTo>
                    <a:pt x="74" y="1474"/>
                  </a:lnTo>
                  <a:lnTo>
                    <a:pt x="68" y="1468"/>
                  </a:lnTo>
                  <a:lnTo>
                    <a:pt x="64" y="1464"/>
                  </a:lnTo>
                  <a:lnTo>
                    <a:pt x="59" y="1458"/>
                  </a:lnTo>
                  <a:lnTo>
                    <a:pt x="55" y="1455"/>
                  </a:lnTo>
                  <a:lnTo>
                    <a:pt x="51" y="1449"/>
                  </a:lnTo>
                  <a:lnTo>
                    <a:pt x="49" y="1443"/>
                  </a:lnTo>
                  <a:lnTo>
                    <a:pt x="47" y="1441"/>
                  </a:lnTo>
                  <a:lnTo>
                    <a:pt x="47" y="1437"/>
                  </a:lnTo>
                  <a:lnTo>
                    <a:pt x="47" y="1430"/>
                  </a:lnTo>
                  <a:lnTo>
                    <a:pt x="49" y="1422"/>
                  </a:lnTo>
                  <a:lnTo>
                    <a:pt x="49" y="1417"/>
                  </a:lnTo>
                  <a:lnTo>
                    <a:pt x="51" y="1413"/>
                  </a:lnTo>
                  <a:lnTo>
                    <a:pt x="53" y="1407"/>
                  </a:lnTo>
                  <a:lnTo>
                    <a:pt x="55" y="1403"/>
                  </a:lnTo>
                  <a:lnTo>
                    <a:pt x="57" y="1398"/>
                  </a:lnTo>
                  <a:lnTo>
                    <a:pt x="61" y="1392"/>
                  </a:lnTo>
                  <a:lnTo>
                    <a:pt x="64" y="1388"/>
                  </a:lnTo>
                  <a:lnTo>
                    <a:pt x="70" y="1382"/>
                  </a:lnTo>
                  <a:lnTo>
                    <a:pt x="76" y="1379"/>
                  </a:lnTo>
                  <a:lnTo>
                    <a:pt x="82" y="1375"/>
                  </a:lnTo>
                  <a:lnTo>
                    <a:pt x="87" y="1371"/>
                  </a:lnTo>
                  <a:lnTo>
                    <a:pt x="97" y="1367"/>
                  </a:lnTo>
                  <a:lnTo>
                    <a:pt x="101" y="1365"/>
                  </a:lnTo>
                  <a:lnTo>
                    <a:pt x="106" y="1365"/>
                  </a:lnTo>
                  <a:lnTo>
                    <a:pt x="110" y="1363"/>
                  </a:lnTo>
                  <a:lnTo>
                    <a:pt x="116" y="1363"/>
                  </a:lnTo>
                  <a:lnTo>
                    <a:pt x="122" y="1361"/>
                  </a:lnTo>
                  <a:lnTo>
                    <a:pt x="127" y="1361"/>
                  </a:lnTo>
                  <a:lnTo>
                    <a:pt x="133" y="1361"/>
                  </a:lnTo>
                  <a:lnTo>
                    <a:pt x="141" y="1361"/>
                  </a:lnTo>
                  <a:lnTo>
                    <a:pt x="146" y="1361"/>
                  </a:lnTo>
                  <a:lnTo>
                    <a:pt x="154" y="1361"/>
                  </a:lnTo>
                  <a:lnTo>
                    <a:pt x="161" y="1361"/>
                  </a:lnTo>
                  <a:lnTo>
                    <a:pt x="169" y="1361"/>
                  </a:lnTo>
                  <a:lnTo>
                    <a:pt x="177" y="1363"/>
                  </a:lnTo>
                  <a:lnTo>
                    <a:pt x="186" y="1365"/>
                  </a:lnTo>
                  <a:lnTo>
                    <a:pt x="194" y="1365"/>
                  </a:lnTo>
                  <a:lnTo>
                    <a:pt x="203" y="1367"/>
                  </a:lnTo>
                  <a:lnTo>
                    <a:pt x="213" y="1369"/>
                  </a:lnTo>
                  <a:lnTo>
                    <a:pt x="222" y="1371"/>
                  </a:lnTo>
                  <a:lnTo>
                    <a:pt x="232" y="1375"/>
                  </a:lnTo>
                  <a:lnTo>
                    <a:pt x="243" y="1377"/>
                  </a:lnTo>
                  <a:lnTo>
                    <a:pt x="255" y="1380"/>
                  </a:lnTo>
                  <a:lnTo>
                    <a:pt x="266" y="1384"/>
                  </a:lnTo>
                  <a:lnTo>
                    <a:pt x="277" y="1388"/>
                  </a:lnTo>
                  <a:lnTo>
                    <a:pt x="291" y="1392"/>
                  </a:lnTo>
                  <a:lnTo>
                    <a:pt x="291" y="1390"/>
                  </a:lnTo>
                  <a:lnTo>
                    <a:pt x="295" y="1386"/>
                  </a:lnTo>
                  <a:lnTo>
                    <a:pt x="295" y="1382"/>
                  </a:lnTo>
                  <a:lnTo>
                    <a:pt x="298" y="1377"/>
                  </a:lnTo>
                  <a:lnTo>
                    <a:pt x="300" y="1371"/>
                  </a:lnTo>
                  <a:lnTo>
                    <a:pt x="304" y="1367"/>
                  </a:lnTo>
                  <a:lnTo>
                    <a:pt x="306" y="1359"/>
                  </a:lnTo>
                  <a:lnTo>
                    <a:pt x="310" y="1352"/>
                  </a:lnTo>
                  <a:lnTo>
                    <a:pt x="314" y="1342"/>
                  </a:lnTo>
                  <a:lnTo>
                    <a:pt x="317" y="1335"/>
                  </a:lnTo>
                  <a:lnTo>
                    <a:pt x="321" y="1325"/>
                  </a:lnTo>
                  <a:lnTo>
                    <a:pt x="327" y="1316"/>
                  </a:lnTo>
                  <a:lnTo>
                    <a:pt x="333" y="1304"/>
                  </a:lnTo>
                  <a:lnTo>
                    <a:pt x="338" y="1293"/>
                  </a:lnTo>
                  <a:lnTo>
                    <a:pt x="344" y="1282"/>
                  </a:lnTo>
                  <a:lnTo>
                    <a:pt x="350" y="1268"/>
                  </a:lnTo>
                  <a:lnTo>
                    <a:pt x="355" y="1253"/>
                  </a:lnTo>
                  <a:lnTo>
                    <a:pt x="361" y="1240"/>
                  </a:lnTo>
                  <a:lnTo>
                    <a:pt x="367" y="1225"/>
                  </a:lnTo>
                  <a:lnTo>
                    <a:pt x="372" y="1209"/>
                  </a:lnTo>
                  <a:lnTo>
                    <a:pt x="378" y="1192"/>
                  </a:lnTo>
                  <a:lnTo>
                    <a:pt x="386" y="1175"/>
                  </a:lnTo>
                  <a:lnTo>
                    <a:pt x="393" y="1156"/>
                  </a:lnTo>
                  <a:lnTo>
                    <a:pt x="399" y="1139"/>
                  </a:lnTo>
                  <a:lnTo>
                    <a:pt x="405" y="1120"/>
                  </a:lnTo>
                  <a:lnTo>
                    <a:pt x="412" y="1099"/>
                  </a:lnTo>
                  <a:lnTo>
                    <a:pt x="420" y="1080"/>
                  </a:lnTo>
                  <a:lnTo>
                    <a:pt x="426" y="1059"/>
                  </a:lnTo>
                  <a:lnTo>
                    <a:pt x="431" y="1036"/>
                  </a:lnTo>
                  <a:lnTo>
                    <a:pt x="439" y="1015"/>
                  </a:lnTo>
                  <a:lnTo>
                    <a:pt x="445" y="993"/>
                  </a:lnTo>
                  <a:lnTo>
                    <a:pt x="452" y="968"/>
                  </a:lnTo>
                  <a:lnTo>
                    <a:pt x="458" y="943"/>
                  </a:lnTo>
                  <a:lnTo>
                    <a:pt x="464" y="920"/>
                  </a:lnTo>
                  <a:lnTo>
                    <a:pt x="469" y="894"/>
                  </a:lnTo>
                  <a:lnTo>
                    <a:pt x="475" y="869"/>
                  </a:lnTo>
                  <a:lnTo>
                    <a:pt x="481" y="842"/>
                  </a:lnTo>
                  <a:lnTo>
                    <a:pt x="487" y="814"/>
                  </a:lnTo>
                  <a:lnTo>
                    <a:pt x="492" y="787"/>
                  </a:lnTo>
                  <a:lnTo>
                    <a:pt x="498" y="759"/>
                  </a:lnTo>
                  <a:lnTo>
                    <a:pt x="502" y="730"/>
                  </a:lnTo>
                  <a:lnTo>
                    <a:pt x="507" y="700"/>
                  </a:lnTo>
                  <a:lnTo>
                    <a:pt x="511" y="670"/>
                  </a:lnTo>
                  <a:lnTo>
                    <a:pt x="515" y="639"/>
                  </a:lnTo>
                  <a:lnTo>
                    <a:pt x="519" y="609"/>
                  </a:lnTo>
                  <a:lnTo>
                    <a:pt x="525" y="578"/>
                  </a:lnTo>
                  <a:lnTo>
                    <a:pt x="526" y="544"/>
                  </a:lnTo>
                  <a:lnTo>
                    <a:pt x="530" y="512"/>
                  </a:lnTo>
                  <a:lnTo>
                    <a:pt x="532" y="479"/>
                  </a:lnTo>
                  <a:lnTo>
                    <a:pt x="534" y="445"/>
                  </a:lnTo>
                  <a:lnTo>
                    <a:pt x="536" y="411"/>
                  </a:lnTo>
                  <a:lnTo>
                    <a:pt x="536" y="377"/>
                  </a:lnTo>
                  <a:lnTo>
                    <a:pt x="538" y="341"/>
                  </a:lnTo>
                  <a:lnTo>
                    <a:pt x="540" y="306"/>
                  </a:lnTo>
                  <a:lnTo>
                    <a:pt x="538" y="268"/>
                  </a:lnTo>
                  <a:lnTo>
                    <a:pt x="538" y="232"/>
                  </a:lnTo>
                  <a:lnTo>
                    <a:pt x="536" y="196"/>
                  </a:lnTo>
                  <a:lnTo>
                    <a:pt x="536" y="158"/>
                  </a:lnTo>
                  <a:lnTo>
                    <a:pt x="534" y="120"/>
                  </a:lnTo>
                  <a:lnTo>
                    <a:pt x="532" y="82"/>
                  </a:lnTo>
                  <a:lnTo>
                    <a:pt x="528" y="42"/>
                  </a:lnTo>
                  <a:lnTo>
                    <a:pt x="525" y="4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808445" y="4431256"/>
              <a:ext cx="79608" cy="115095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38" y="54"/>
                </a:cxn>
                <a:cxn ang="0">
                  <a:pos x="53" y="46"/>
                </a:cxn>
                <a:cxn ang="0">
                  <a:pos x="68" y="40"/>
                </a:cxn>
                <a:cxn ang="0">
                  <a:pos x="82" y="38"/>
                </a:cxn>
                <a:cxn ang="0">
                  <a:pos x="97" y="46"/>
                </a:cxn>
                <a:cxn ang="0">
                  <a:pos x="108" y="59"/>
                </a:cxn>
                <a:cxn ang="0">
                  <a:pos x="116" y="75"/>
                </a:cxn>
                <a:cxn ang="0">
                  <a:pos x="122" y="94"/>
                </a:cxn>
                <a:cxn ang="0">
                  <a:pos x="125" y="118"/>
                </a:cxn>
                <a:cxn ang="0">
                  <a:pos x="120" y="141"/>
                </a:cxn>
                <a:cxn ang="0">
                  <a:pos x="110" y="158"/>
                </a:cxn>
                <a:cxn ang="0">
                  <a:pos x="97" y="173"/>
                </a:cxn>
                <a:cxn ang="0">
                  <a:pos x="82" y="185"/>
                </a:cxn>
                <a:cxn ang="0">
                  <a:pos x="63" y="190"/>
                </a:cxn>
                <a:cxn ang="0">
                  <a:pos x="44" y="196"/>
                </a:cxn>
                <a:cxn ang="0">
                  <a:pos x="26" y="198"/>
                </a:cxn>
                <a:cxn ang="0">
                  <a:pos x="13" y="198"/>
                </a:cxn>
                <a:cxn ang="0">
                  <a:pos x="6" y="240"/>
                </a:cxn>
                <a:cxn ang="0">
                  <a:pos x="13" y="240"/>
                </a:cxn>
                <a:cxn ang="0">
                  <a:pos x="30" y="240"/>
                </a:cxn>
                <a:cxn ang="0">
                  <a:pos x="49" y="238"/>
                </a:cxn>
                <a:cxn ang="0">
                  <a:pos x="70" y="232"/>
                </a:cxn>
                <a:cxn ang="0">
                  <a:pos x="95" y="223"/>
                </a:cxn>
                <a:cxn ang="0">
                  <a:pos x="116" y="209"/>
                </a:cxn>
                <a:cxn ang="0">
                  <a:pos x="137" y="189"/>
                </a:cxn>
                <a:cxn ang="0">
                  <a:pos x="148" y="170"/>
                </a:cxn>
                <a:cxn ang="0">
                  <a:pos x="154" y="154"/>
                </a:cxn>
                <a:cxn ang="0">
                  <a:pos x="160" y="137"/>
                </a:cxn>
                <a:cxn ang="0">
                  <a:pos x="161" y="118"/>
                </a:cxn>
                <a:cxn ang="0">
                  <a:pos x="163" y="95"/>
                </a:cxn>
                <a:cxn ang="0">
                  <a:pos x="163" y="78"/>
                </a:cxn>
                <a:cxn ang="0">
                  <a:pos x="156" y="57"/>
                </a:cxn>
                <a:cxn ang="0">
                  <a:pos x="146" y="42"/>
                </a:cxn>
                <a:cxn ang="0">
                  <a:pos x="135" y="29"/>
                </a:cxn>
                <a:cxn ang="0">
                  <a:pos x="122" y="14"/>
                </a:cxn>
                <a:cxn ang="0">
                  <a:pos x="104" y="4"/>
                </a:cxn>
                <a:cxn ang="0">
                  <a:pos x="84" y="0"/>
                </a:cxn>
                <a:cxn ang="0">
                  <a:pos x="63" y="2"/>
                </a:cxn>
                <a:cxn ang="0">
                  <a:pos x="40" y="12"/>
                </a:cxn>
                <a:cxn ang="0">
                  <a:pos x="26" y="23"/>
                </a:cxn>
                <a:cxn ang="0">
                  <a:pos x="13" y="35"/>
                </a:cxn>
                <a:cxn ang="0">
                  <a:pos x="7" y="80"/>
                </a:cxn>
              </a:cxnLst>
              <a:rect l="0" t="0" r="r" b="b"/>
              <a:pathLst>
                <a:path w="165" h="240">
                  <a:moveTo>
                    <a:pt x="7" y="80"/>
                  </a:moveTo>
                  <a:lnTo>
                    <a:pt x="15" y="75"/>
                  </a:lnTo>
                  <a:lnTo>
                    <a:pt x="21" y="69"/>
                  </a:lnTo>
                  <a:lnTo>
                    <a:pt x="30" y="61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4" y="52"/>
                  </a:lnTo>
                  <a:lnTo>
                    <a:pt x="47" y="48"/>
                  </a:lnTo>
                  <a:lnTo>
                    <a:pt x="53" y="46"/>
                  </a:lnTo>
                  <a:lnTo>
                    <a:pt x="59" y="42"/>
                  </a:lnTo>
                  <a:lnTo>
                    <a:pt x="63" y="40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8" y="38"/>
                  </a:lnTo>
                  <a:lnTo>
                    <a:pt x="82" y="38"/>
                  </a:lnTo>
                  <a:lnTo>
                    <a:pt x="87" y="40"/>
                  </a:lnTo>
                  <a:lnTo>
                    <a:pt x="93" y="42"/>
                  </a:lnTo>
                  <a:lnTo>
                    <a:pt x="97" y="46"/>
                  </a:lnTo>
                  <a:lnTo>
                    <a:pt x="101" y="48"/>
                  </a:lnTo>
                  <a:lnTo>
                    <a:pt x="104" y="54"/>
                  </a:lnTo>
                  <a:lnTo>
                    <a:pt x="108" y="59"/>
                  </a:lnTo>
                  <a:lnTo>
                    <a:pt x="114" y="67"/>
                  </a:lnTo>
                  <a:lnTo>
                    <a:pt x="114" y="71"/>
                  </a:lnTo>
                  <a:lnTo>
                    <a:pt x="116" y="75"/>
                  </a:lnTo>
                  <a:lnTo>
                    <a:pt x="118" y="78"/>
                  </a:lnTo>
                  <a:lnTo>
                    <a:pt x="120" y="84"/>
                  </a:lnTo>
                  <a:lnTo>
                    <a:pt x="122" y="94"/>
                  </a:lnTo>
                  <a:lnTo>
                    <a:pt x="123" y="101"/>
                  </a:lnTo>
                  <a:lnTo>
                    <a:pt x="123" y="111"/>
                  </a:lnTo>
                  <a:lnTo>
                    <a:pt x="125" y="118"/>
                  </a:lnTo>
                  <a:lnTo>
                    <a:pt x="123" y="126"/>
                  </a:lnTo>
                  <a:lnTo>
                    <a:pt x="122" y="133"/>
                  </a:lnTo>
                  <a:lnTo>
                    <a:pt x="120" y="141"/>
                  </a:lnTo>
                  <a:lnTo>
                    <a:pt x="118" y="147"/>
                  </a:lnTo>
                  <a:lnTo>
                    <a:pt x="114" y="152"/>
                  </a:lnTo>
                  <a:lnTo>
                    <a:pt x="110" y="158"/>
                  </a:lnTo>
                  <a:lnTo>
                    <a:pt x="106" y="162"/>
                  </a:lnTo>
                  <a:lnTo>
                    <a:pt x="103" y="168"/>
                  </a:lnTo>
                  <a:lnTo>
                    <a:pt x="97" y="173"/>
                  </a:lnTo>
                  <a:lnTo>
                    <a:pt x="91" y="177"/>
                  </a:lnTo>
                  <a:lnTo>
                    <a:pt x="85" y="181"/>
                  </a:lnTo>
                  <a:lnTo>
                    <a:pt x="82" y="185"/>
                  </a:lnTo>
                  <a:lnTo>
                    <a:pt x="74" y="187"/>
                  </a:lnTo>
                  <a:lnTo>
                    <a:pt x="68" y="190"/>
                  </a:lnTo>
                  <a:lnTo>
                    <a:pt x="63" y="190"/>
                  </a:lnTo>
                  <a:lnTo>
                    <a:pt x="57" y="194"/>
                  </a:lnTo>
                  <a:lnTo>
                    <a:pt x="49" y="194"/>
                  </a:lnTo>
                  <a:lnTo>
                    <a:pt x="44" y="196"/>
                  </a:lnTo>
                  <a:lnTo>
                    <a:pt x="38" y="196"/>
                  </a:lnTo>
                  <a:lnTo>
                    <a:pt x="32" y="198"/>
                  </a:lnTo>
                  <a:lnTo>
                    <a:pt x="26" y="198"/>
                  </a:lnTo>
                  <a:lnTo>
                    <a:pt x="21" y="198"/>
                  </a:lnTo>
                  <a:lnTo>
                    <a:pt x="17" y="198"/>
                  </a:lnTo>
                  <a:lnTo>
                    <a:pt x="13" y="198"/>
                  </a:lnTo>
                  <a:lnTo>
                    <a:pt x="6" y="196"/>
                  </a:lnTo>
                  <a:lnTo>
                    <a:pt x="0" y="192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1" y="240"/>
                  </a:lnTo>
                  <a:lnTo>
                    <a:pt x="13" y="240"/>
                  </a:lnTo>
                  <a:lnTo>
                    <a:pt x="19" y="240"/>
                  </a:lnTo>
                  <a:lnTo>
                    <a:pt x="23" y="240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0"/>
                  </a:lnTo>
                  <a:lnTo>
                    <a:pt x="49" y="238"/>
                  </a:lnTo>
                  <a:lnTo>
                    <a:pt x="57" y="236"/>
                  </a:lnTo>
                  <a:lnTo>
                    <a:pt x="65" y="234"/>
                  </a:lnTo>
                  <a:lnTo>
                    <a:pt x="70" y="232"/>
                  </a:lnTo>
                  <a:lnTo>
                    <a:pt x="80" y="230"/>
                  </a:lnTo>
                  <a:lnTo>
                    <a:pt x="87" y="228"/>
                  </a:lnTo>
                  <a:lnTo>
                    <a:pt x="95" y="223"/>
                  </a:lnTo>
                  <a:lnTo>
                    <a:pt x="103" y="219"/>
                  </a:lnTo>
                  <a:lnTo>
                    <a:pt x="108" y="213"/>
                  </a:lnTo>
                  <a:lnTo>
                    <a:pt x="116" y="209"/>
                  </a:lnTo>
                  <a:lnTo>
                    <a:pt x="123" y="202"/>
                  </a:lnTo>
                  <a:lnTo>
                    <a:pt x="131" y="196"/>
                  </a:lnTo>
                  <a:lnTo>
                    <a:pt x="137" y="189"/>
                  </a:lnTo>
                  <a:lnTo>
                    <a:pt x="142" y="181"/>
                  </a:lnTo>
                  <a:lnTo>
                    <a:pt x="144" y="175"/>
                  </a:lnTo>
                  <a:lnTo>
                    <a:pt x="148" y="170"/>
                  </a:lnTo>
                  <a:lnTo>
                    <a:pt x="150" y="166"/>
                  </a:lnTo>
                  <a:lnTo>
                    <a:pt x="152" y="160"/>
                  </a:lnTo>
                  <a:lnTo>
                    <a:pt x="154" y="154"/>
                  </a:lnTo>
                  <a:lnTo>
                    <a:pt x="156" y="149"/>
                  </a:lnTo>
                  <a:lnTo>
                    <a:pt x="158" y="143"/>
                  </a:lnTo>
                  <a:lnTo>
                    <a:pt x="160" y="137"/>
                  </a:lnTo>
                  <a:lnTo>
                    <a:pt x="160" y="132"/>
                  </a:lnTo>
                  <a:lnTo>
                    <a:pt x="161" y="124"/>
                  </a:lnTo>
                  <a:lnTo>
                    <a:pt x="161" y="118"/>
                  </a:lnTo>
                  <a:lnTo>
                    <a:pt x="163" y="111"/>
                  </a:lnTo>
                  <a:lnTo>
                    <a:pt x="163" y="103"/>
                  </a:lnTo>
                  <a:lnTo>
                    <a:pt x="163" y="95"/>
                  </a:lnTo>
                  <a:lnTo>
                    <a:pt x="163" y="88"/>
                  </a:lnTo>
                  <a:lnTo>
                    <a:pt x="165" y="80"/>
                  </a:lnTo>
                  <a:lnTo>
                    <a:pt x="163" y="78"/>
                  </a:lnTo>
                  <a:lnTo>
                    <a:pt x="163" y="73"/>
                  </a:lnTo>
                  <a:lnTo>
                    <a:pt x="160" y="67"/>
                  </a:lnTo>
                  <a:lnTo>
                    <a:pt x="156" y="57"/>
                  </a:lnTo>
                  <a:lnTo>
                    <a:pt x="152" y="52"/>
                  </a:lnTo>
                  <a:lnTo>
                    <a:pt x="150" y="48"/>
                  </a:lnTo>
                  <a:lnTo>
                    <a:pt x="146" y="42"/>
                  </a:lnTo>
                  <a:lnTo>
                    <a:pt x="142" y="38"/>
                  </a:lnTo>
                  <a:lnTo>
                    <a:pt x="139" y="33"/>
                  </a:lnTo>
                  <a:lnTo>
                    <a:pt x="135" y="29"/>
                  </a:lnTo>
                  <a:lnTo>
                    <a:pt x="131" y="23"/>
                  </a:lnTo>
                  <a:lnTo>
                    <a:pt x="127" y="19"/>
                  </a:lnTo>
                  <a:lnTo>
                    <a:pt x="122" y="14"/>
                  </a:lnTo>
                  <a:lnTo>
                    <a:pt x="116" y="10"/>
                  </a:lnTo>
                  <a:lnTo>
                    <a:pt x="110" y="6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3" y="2"/>
                  </a:lnTo>
                  <a:lnTo>
                    <a:pt x="53" y="6"/>
                  </a:lnTo>
                  <a:lnTo>
                    <a:pt x="45" y="10"/>
                  </a:lnTo>
                  <a:lnTo>
                    <a:pt x="40" y="12"/>
                  </a:lnTo>
                  <a:lnTo>
                    <a:pt x="36" y="16"/>
                  </a:lnTo>
                  <a:lnTo>
                    <a:pt x="32" y="17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17" y="29"/>
                  </a:lnTo>
                  <a:lnTo>
                    <a:pt x="13" y="35"/>
                  </a:lnTo>
                  <a:lnTo>
                    <a:pt x="9" y="40"/>
                  </a:lnTo>
                  <a:lnTo>
                    <a:pt x="7" y="8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805567" y="4150231"/>
              <a:ext cx="297330" cy="777854"/>
            </a:xfrm>
            <a:custGeom>
              <a:avLst/>
              <a:gdLst/>
              <a:ahLst/>
              <a:cxnLst>
                <a:cxn ang="0">
                  <a:pos x="472" y="1587"/>
                </a:cxn>
                <a:cxn ang="0">
                  <a:pos x="447" y="1580"/>
                </a:cxn>
                <a:cxn ang="0">
                  <a:pos x="420" y="1572"/>
                </a:cxn>
                <a:cxn ang="0">
                  <a:pos x="388" y="1557"/>
                </a:cxn>
                <a:cxn ang="0">
                  <a:pos x="350" y="1536"/>
                </a:cxn>
                <a:cxn ang="0">
                  <a:pos x="312" y="1511"/>
                </a:cxn>
                <a:cxn ang="0">
                  <a:pos x="272" y="1479"/>
                </a:cxn>
                <a:cxn ang="0">
                  <a:pos x="230" y="1437"/>
                </a:cxn>
                <a:cxn ang="0">
                  <a:pos x="190" y="1389"/>
                </a:cxn>
                <a:cxn ang="0">
                  <a:pos x="152" y="1331"/>
                </a:cxn>
                <a:cxn ang="0">
                  <a:pos x="120" y="1262"/>
                </a:cxn>
                <a:cxn ang="0">
                  <a:pos x="91" y="1182"/>
                </a:cxn>
                <a:cxn ang="0">
                  <a:pos x="69" y="1091"/>
                </a:cxn>
                <a:cxn ang="0">
                  <a:pos x="53" y="988"/>
                </a:cxn>
                <a:cxn ang="0">
                  <a:pos x="50" y="872"/>
                </a:cxn>
                <a:cxn ang="0">
                  <a:pos x="50" y="836"/>
                </a:cxn>
                <a:cxn ang="0">
                  <a:pos x="46" y="814"/>
                </a:cxn>
                <a:cxn ang="0">
                  <a:pos x="44" y="793"/>
                </a:cxn>
                <a:cxn ang="0">
                  <a:pos x="44" y="768"/>
                </a:cxn>
                <a:cxn ang="0">
                  <a:pos x="44" y="736"/>
                </a:cxn>
                <a:cxn ang="0">
                  <a:pos x="44" y="698"/>
                </a:cxn>
                <a:cxn ang="0">
                  <a:pos x="46" y="654"/>
                </a:cxn>
                <a:cxn ang="0">
                  <a:pos x="50" y="601"/>
                </a:cxn>
                <a:cxn ang="0">
                  <a:pos x="53" y="542"/>
                </a:cxn>
                <a:cxn ang="0">
                  <a:pos x="61" y="477"/>
                </a:cxn>
                <a:cxn ang="0">
                  <a:pos x="72" y="405"/>
                </a:cxn>
                <a:cxn ang="0">
                  <a:pos x="84" y="323"/>
                </a:cxn>
                <a:cxn ang="0">
                  <a:pos x="101" y="234"/>
                </a:cxn>
                <a:cxn ang="0">
                  <a:pos x="120" y="137"/>
                </a:cxn>
                <a:cxn ang="0">
                  <a:pos x="599" y="405"/>
                </a:cxn>
                <a:cxn ang="0">
                  <a:pos x="93" y="48"/>
                </a:cxn>
                <a:cxn ang="0">
                  <a:pos x="90" y="63"/>
                </a:cxn>
                <a:cxn ang="0">
                  <a:pos x="86" y="84"/>
                </a:cxn>
                <a:cxn ang="0">
                  <a:pos x="78" y="114"/>
                </a:cxn>
                <a:cxn ang="0">
                  <a:pos x="71" y="154"/>
                </a:cxn>
                <a:cxn ang="0">
                  <a:pos x="65" y="198"/>
                </a:cxn>
                <a:cxn ang="0">
                  <a:pos x="55" y="249"/>
                </a:cxn>
                <a:cxn ang="0">
                  <a:pos x="48" y="306"/>
                </a:cxn>
                <a:cxn ang="0">
                  <a:pos x="38" y="367"/>
                </a:cxn>
                <a:cxn ang="0">
                  <a:pos x="29" y="430"/>
                </a:cxn>
                <a:cxn ang="0">
                  <a:pos x="21" y="496"/>
                </a:cxn>
                <a:cxn ang="0">
                  <a:pos x="13" y="565"/>
                </a:cxn>
                <a:cxn ang="0">
                  <a:pos x="8" y="633"/>
                </a:cxn>
                <a:cxn ang="0">
                  <a:pos x="4" y="700"/>
                </a:cxn>
                <a:cxn ang="0">
                  <a:pos x="0" y="766"/>
                </a:cxn>
                <a:cxn ang="0">
                  <a:pos x="0" y="833"/>
                </a:cxn>
                <a:cxn ang="0">
                  <a:pos x="0" y="859"/>
                </a:cxn>
                <a:cxn ang="0">
                  <a:pos x="0" y="884"/>
                </a:cxn>
                <a:cxn ang="0">
                  <a:pos x="2" y="920"/>
                </a:cxn>
                <a:cxn ang="0">
                  <a:pos x="6" y="966"/>
                </a:cxn>
                <a:cxn ang="0">
                  <a:pos x="12" y="1019"/>
                </a:cxn>
                <a:cxn ang="0">
                  <a:pos x="23" y="1078"/>
                </a:cxn>
                <a:cxn ang="0">
                  <a:pos x="38" y="1142"/>
                </a:cxn>
                <a:cxn ang="0">
                  <a:pos x="57" y="1211"/>
                </a:cxn>
                <a:cxn ang="0">
                  <a:pos x="82" y="1277"/>
                </a:cxn>
                <a:cxn ang="0">
                  <a:pos x="112" y="1344"/>
                </a:cxn>
                <a:cxn ang="0">
                  <a:pos x="152" y="1409"/>
                </a:cxn>
                <a:cxn ang="0">
                  <a:pos x="200" y="1467"/>
                </a:cxn>
                <a:cxn ang="0">
                  <a:pos x="255" y="1521"/>
                </a:cxn>
                <a:cxn ang="0">
                  <a:pos x="321" y="1566"/>
                </a:cxn>
                <a:cxn ang="0">
                  <a:pos x="396" y="1602"/>
                </a:cxn>
                <a:cxn ang="0">
                  <a:pos x="483" y="1591"/>
                </a:cxn>
              </a:cxnLst>
              <a:rect l="0" t="0" r="r" b="b"/>
              <a:pathLst>
                <a:path w="620" h="1623">
                  <a:moveTo>
                    <a:pt x="483" y="1591"/>
                  </a:moveTo>
                  <a:lnTo>
                    <a:pt x="481" y="1589"/>
                  </a:lnTo>
                  <a:lnTo>
                    <a:pt x="477" y="1589"/>
                  </a:lnTo>
                  <a:lnTo>
                    <a:pt x="472" y="1587"/>
                  </a:lnTo>
                  <a:lnTo>
                    <a:pt x="464" y="1585"/>
                  </a:lnTo>
                  <a:lnTo>
                    <a:pt x="458" y="1585"/>
                  </a:lnTo>
                  <a:lnTo>
                    <a:pt x="453" y="1583"/>
                  </a:lnTo>
                  <a:lnTo>
                    <a:pt x="447" y="1580"/>
                  </a:lnTo>
                  <a:lnTo>
                    <a:pt x="441" y="1580"/>
                  </a:lnTo>
                  <a:lnTo>
                    <a:pt x="434" y="1576"/>
                  </a:lnTo>
                  <a:lnTo>
                    <a:pt x="428" y="1574"/>
                  </a:lnTo>
                  <a:lnTo>
                    <a:pt x="420" y="1572"/>
                  </a:lnTo>
                  <a:lnTo>
                    <a:pt x="413" y="1568"/>
                  </a:lnTo>
                  <a:lnTo>
                    <a:pt x="405" y="1564"/>
                  </a:lnTo>
                  <a:lnTo>
                    <a:pt x="396" y="1561"/>
                  </a:lnTo>
                  <a:lnTo>
                    <a:pt x="388" y="1557"/>
                  </a:lnTo>
                  <a:lnTo>
                    <a:pt x="378" y="1553"/>
                  </a:lnTo>
                  <a:lnTo>
                    <a:pt x="369" y="1547"/>
                  </a:lnTo>
                  <a:lnTo>
                    <a:pt x="361" y="1542"/>
                  </a:lnTo>
                  <a:lnTo>
                    <a:pt x="350" y="1536"/>
                  </a:lnTo>
                  <a:lnTo>
                    <a:pt x="342" y="1532"/>
                  </a:lnTo>
                  <a:lnTo>
                    <a:pt x="331" y="1524"/>
                  </a:lnTo>
                  <a:lnTo>
                    <a:pt x="321" y="1517"/>
                  </a:lnTo>
                  <a:lnTo>
                    <a:pt x="312" y="1511"/>
                  </a:lnTo>
                  <a:lnTo>
                    <a:pt x="302" y="1504"/>
                  </a:lnTo>
                  <a:lnTo>
                    <a:pt x="291" y="1494"/>
                  </a:lnTo>
                  <a:lnTo>
                    <a:pt x="282" y="1486"/>
                  </a:lnTo>
                  <a:lnTo>
                    <a:pt x="272" y="1479"/>
                  </a:lnTo>
                  <a:lnTo>
                    <a:pt x="263" y="1469"/>
                  </a:lnTo>
                  <a:lnTo>
                    <a:pt x="251" y="1460"/>
                  </a:lnTo>
                  <a:lnTo>
                    <a:pt x="242" y="1448"/>
                  </a:lnTo>
                  <a:lnTo>
                    <a:pt x="230" y="1437"/>
                  </a:lnTo>
                  <a:lnTo>
                    <a:pt x="221" y="1428"/>
                  </a:lnTo>
                  <a:lnTo>
                    <a:pt x="209" y="1414"/>
                  </a:lnTo>
                  <a:lnTo>
                    <a:pt x="200" y="1403"/>
                  </a:lnTo>
                  <a:lnTo>
                    <a:pt x="190" y="1389"/>
                  </a:lnTo>
                  <a:lnTo>
                    <a:pt x="181" y="1376"/>
                  </a:lnTo>
                  <a:lnTo>
                    <a:pt x="171" y="1361"/>
                  </a:lnTo>
                  <a:lnTo>
                    <a:pt x="162" y="1346"/>
                  </a:lnTo>
                  <a:lnTo>
                    <a:pt x="152" y="1331"/>
                  </a:lnTo>
                  <a:lnTo>
                    <a:pt x="145" y="1315"/>
                  </a:lnTo>
                  <a:lnTo>
                    <a:pt x="135" y="1298"/>
                  </a:lnTo>
                  <a:lnTo>
                    <a:pt x="128" y="1281"/>
                  </a:lnTo>
                  <a:lnTo>
                    <a:pt x="120" y="1262"/>
                  </a:lnTo>
                  <a:lnTo>
                    <a:pt x="112" y="1245"/>
                  </a:lnTo>
                  <a:lnTo>
                    <a:pt x="105" y="1224"/>
                  </a:lnTo>
                  <a:lnTo>
                    <a:pt x="97" y="1203"/>
                  </a:lnTo>
                  <a:lnTo>
                    <a:pt x="91" y="1182"/>
                  </a:lnTo>
                  <a:lnTo>
                    <a:pt x="86" y="1161"/>
                  </a:lnTo>
                  <a:lnTo>
                    <a:pt x="78" y="1139"/>
                  </a:lnTo>
                  <a:lnTo>
                    <a:pt x="74" y="1116"/>
                  </a:lnTo>
                  <a:lnTo>
                    <a:pt x="69" y="1091"/>
                  </a:lnTo>
                  <a:lnTo>
                    <a:pt x="65" y="1068"/>
                  </a:lnTo>
                  <a:lnTo>
                    <a:pt x="61" y="1042"/>
                  </a:lnTo>
                  <a:lnTo>
                    <a:pt x="57" y="1017"/>
                  </a:lnTo>
                  <a:lnTo>
                    <a:pt x="53" y="988"/>
                  </a:lnTo>
                  <a:lnTo>
                    <a:pt x="53" y="962"/>
                  </a:lnTo>
                  <a:lnTo>
                    <a:pt x="50" y="933"/>
                  </a:lnTo>
                  <a:lnTo>
                    <a:pt x="50" y="903"/>
                  </a:lnTo>
                  <a:lnTo>
                    <a:pt x="50" y="872"/>
                  </a:lnTo>
                  <a:lnTo>
                    <a:pt x="50" y="842"/>
                  </a:lnTo>
                  <a:lnTo>
                    <a:pt x="50" y="840"/>
                  </a:lnTo>
                  <a:lnTo>
                    <a:pt x="50" y="838"/>
                  </a:lnTo>
                  <a:lnTo>
                    <a:pt x="50" y="836"/>
                  </a:lnTo>
                  <a:lnTo>
                    <a:pt x="48" y="833"/>
                  </a:lnTo>
                  <a:lnTo>
                    <a:pt x="48" y="825"/>
                  </a:lnTo>
                  <a:lnTo>
                    <a:pt x="46" y="817"/>
                  </a:lnTo>
                  <a:lnTo>
                    <a:pt x="46" y="814"/>
                  </a:lnTo>
                  <a:lnTo>
                    <a:pt x="46" y="810"/>
                  </a:lnTo>
                  <a:lnTo>
                    <a:pt x="46" y="804"/>
                  </a:lnTo>
                  <a:lnTo>
                    <a:pt x="46" y="800"/>
                  </a:lnTo>
                  <a:lnTo>
                    <a:pt x="44" y="793"/>
                  </a:lnTo>
                  <a:lnTo>
                    <a:pt x="44" y="789"/>
                  </a:lnTo>
                  <a:lnTo>
                    <a:pt x="44" y="781"/>
                  </a:lnTo>
                  <a:lnTo>
                    <a:pt x="44" y="776"/>
                  </a:lnTo>
                  <a:lnTo>
                    <a:pt x="44" y="768"/>
                  </a:lnTo>
                  <a:lnTo>
                    <a:pt x="44" y="760"/>
                  </a:lnTo>
                  <a:lnTo>
                    <a:pt x="44" y="753"/>
                  </a:lnTo>
                  <a:lnTo>
                    <a:pt x="44" y="745"/>
                  </a:lnTo>
                  <a:lnTo>
                    <a:pt x="44" y="736"/>
                  </a:lnTo>
                  <a:lnTo>
                    <a:pt x="44" y="728"/>
                  </a:lnTo>
                  <a:lnTo>
                    <a:pt x="44" y="717"/>
                  </a:lnTo>
                  <a:lnTo>
                    <a:pt x="44" y="707"/>
                  </a:lnTo>
                  <a:lnTo>
                    <a:pt x="44" y="698"/>
                  </a:lnTo>
                  <a:lnTo>
                    <a:pt x="44" y="688"/>
                  </a:lnTo>
                  <a:lnTo>
                    <a:pt x="46" y="677"/>
                  </a:lnTo>
                  <a:lnTo>
                    <a:pt x="46" y="665"/>
                  </a:lnTo>
                  <a:lnTo>
                    <a:pt x="46" y="654"/>
                  </a:lnTo>
                  <a:lnTo>
                    <a:pt x="46" y="641"/>
                  </a:lnTo>
                  <a:lnTo>
                    <a:pt x="48" y="627"/>
                  </a:lnTo>
                  <a:lnTo>
                    <a:pt x="50" y="616"/>
                  </a:lnTo>
                  <a:lnTo>
                    <a:pt x="50" y="601"/>
                  </a:lnTo>
                  <a:lnTo>
                    <a:pt x="50" y="587"/>
                  </a:lnTo>
                  <a:lnTo>
                    <a:pt x="51" y="572"/>
                  </a:lnTo>
                  <a:lnTo>
                    <a:pt x="53" y="559"/>
                  </a:lnTo>
                  <a:lnTo>
                    <a:pt x="53" y="542"/>
                  </a:lnTo>
                  <a:lnTo>
                    <a:pt x="55" y="527"/>
                  </a:lnTo>
                  <a:lnTo>
                    <a:pt x="57" y="509"/>
                  </a:lnTo>
                  <a:lnTo>
                    <a:pt x="61" y="494"/>
                  </a:lnTo>
                  <a:lnTo>
                    <a:pt x="61" y="477"/>
                  </a:lnTo>
                  <a:lnTo>
                    <a:pt x="65" y="460"/>
                  </a:lnTo>
                  <a:lnTo>
                    <a:pt x="67" y="441"/>
                  </a:lnTo>
                  <a:lnTo>
                    <a:pt x="71" y="424"/>
                  </a:lnTo>
                  <a:lnTo>
                    <a:pt x="72" y="405"/>
                  </a:lnTo>
                  <a:lnTo>
                    <a:pt x="74" y="384"/>
                  </a:lnTo>
                  <a:lnTo>
                    <a:pt x="78" y="365"/>
                  </a:lnTo>
                  <a:lnTo>
                    <a:pt x="82" y="344"/>
                  </a:lnTo>
                  <a:lnTo>
                    <a:pt x="84" y="323"/>
                  </a:lnTo>
                  <a:lnTo>
                    <a:pt x="88" y="302"/>
                  </a:lnTo>
                  <a:lnTo>
                    <a:pt x="91" y="279"/>
                  </a:lnTo>
                  <a:lnTo>
                    <a:pt x="97" y="259"/>
                  </a:lnTo>
                  <a:lnTo>
                    <a:pt x="101" y="234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4"/>
                  </a:lnTo>
                  <a:lnTo>
                    <a:pt x="120" y="137"/>
                  </a:lnTo>
                  <a:lnTo>
                    <a:pt x="126" y="112"/>
                  </a:lnTo>
                  <a:lnTo>
                    <a:pt x="131" y="87"/>
                  </a:lnTo>
                  <a:lnTo>
                    <a:pt x="137" y="61"/>
                  </a:lnTo>
                  <a:lnTo>
                    <a:pt x="599" y="405"/>
                  </a:lnTo>
                  <a:lnTo>
                    <a:pt x="620" y="373"/>
                  </a:lnTo>
                  <a:lnTo>
                    <a:pt x="122" y="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93" y="53"/>
                  </a:lnTo>
                  <a:lnTo>
                    <a:pt x="91" y="55"/>
                  </a:lnTo>
                  <a:lnTo>
                    <a:pt x="91" y="59"/>
                  </a:lnTo>
                  <a:lnTo>
                    <a:pt x="90" y="63"/>
                  </a:lnTo>
                  <a:lnTo>
                    <a:pt x="90" y="68"/>
                  </a:lnTo>
                  <a:lnTo>
                    <a:pt x="88" y="72"/>
                  </a:lnTo>
                  <a:lnTo>
                    <a:pt x="88" y="78"/>
                  </a:lnTo>
                  <a:lnTo>
                    <a:pt x="86" y="84"/>
                  </a:lnTo>
                  <a:lnTo>
                    <a:pt x="84" y="91"/>
                  </a:lnTo>
                  <a:lnTo>
                    <a:pt x="82" y="99"/>
                  </a:lnTo>
                  <a:lnTo>
                    <a:pt x="82" y="107"/>
                  </a:lnTo>
                  <a:lnTo>
                    <a:pt x="78" y="114"/>
                  </a:lnTo>
                  <a:lnTo>
                    <a:pt x="78" y="126"/>
                  </a:lnTo>
                  <a:lnTo>
                    <a:pt x="76" y="133"/>
                  </a:lnTo>
                  <a:lnTo>
                    <a:pt x="74" y="143"/>
                  </a:lnTo>
                  <a:lnTo>
                    <a:pt x="71" y="154"/>
                  </a:lnTo>
                  <a:lnTo>
                    <a:pt x="71" y="165"/>
                  </a:lnTo>
                  <a:lnTo>
                    <a:pt x="67" y="175"/>
                  </a:lnTo>
                  <a:lnTo>
                    <a:pt x="65" y="186"/>
                  </a:lnTo>
                  <a:lnTo>
                    <a:pt x="65" y="198"/>
                  </a:lnTo>
                  <a:lnTo>
                    <a:pt x="63" y="211"/>
                  </a:lnTo>
                  <a:lnTo>
                    <a:pt x="61" y="224"/>
                  </a:lnTo>
                  <a:lnTo>
                    <a:pt x="57" y="238"/>
                  </a:lnTo>
                  <a:lnTo>
                    <a:pt x="55" y="249"/>
                  </a:lnTo>
                  <a:lnTo>
                    <a:pt x="53" y="264"/>
                  </a:lnTo>
                  <a:lnTo>
                    <a:pt x="51" y="278"/>
                  </a:lnTo>
                  <a:lnTo>
                    <a:pt x="50" y="293"/>
                  </a:lnTo>
                  <a:lnTo>
                    <a:pt x="48" y="306"/>
                  </a:lnTo>
                  <a:lnTo>
                    <a:pt x="46" y="321"/>
                  </a:lnTo>
                  <a:lnTo>
                    <a:pt x="44" y="336"/>
                  </a:lnTo>
                  <a:lnTo>
                    <a:pt x="40" y="352"/>
                  </a:lnTo>
                  <a:lnTo>
                    <a:pt x="38" y="367"/>
                  </a:lnTo>
                  <a:lnTo>
                    <a:pt x="36" y="382"/>
                  </a:lnTo>
                  <a:lnTo>
                    <a:pt x="32" y="397"/>
                  </a:lnTo>
                  <a:lnTo>
                    <a:pt x="32" y="414"/>
                  </a:lnTo>
                  <a:lnTo>
                    <a:pt x="29" y="430"/>
                  </a:lnTo>
                  <a:lnTo>
                    <a:pt x="27" y="447"/>
                  </a:lnTo>
                  <a:lnTo>
                    <a:pt x="25" y="464"/>
                  </a:lnTo>
                  <a:lnTo>
                    <a:pt x="23" y="479"/>
                  </a:lnTo>
                  <a:lnTo>
                    <a:pt x="21" y="496"/>
                  </a:lnTo>
                  <a:lnTo>
                    <a:pt x="19" y="513"/>
                  </a:lnTo>
                  <a:lnTo>
                    <a:pt x="17" y="530"/>
                  </a:lnTo>
                  <a:lnTo>
                    <a:pt x="15" y="547"/>
                  </a:lnTo>
                  <a:lnTo>
                    <a:pt x="13" y="565"/>
                  </a:lnTo>
                  <a:lnTo>
                    <a:pt x="13" y="582"/>
                  </a:lnTo>
                  <a:lnTo>
                    <a:pt x="12" y="599"/>
                  </a:lnTo>
                  <a:lnTo>
                    <a:pt x="10" y="616"/>
                  </a:lnTo>
                  <a:lnTo>
                    <a:pt x="8" y="633"/>
                  </a:lnTo>
                  <a:lnTo>
                    <a:pt x="8" y="650"/>
                  </a:lnTo>
                  <a:lnTo>
                    <a:pt x="6" y="665"/>
                  </a:lnTo>
                  <a:lnTo>
                    <a:pt x="6" y="682"/>
                  </a:lnTo>
                  <a:lnTo>
                    <a:pt x="4" y="700"/>
                  </a:lnTo>
                  <a:lnTo>
                    <a:pt x="4" y="717"/>
                  </a:lnTo>
                  <a:lnTo>
                    <a:pt x="2" y="734"/>
                  </a:lnTo>
                  <a:lnTo>
                    <a:pt x="2" y="751"/>
                  </a:lnTo>
                  <a:lnTo>
                    <a:pt x="0" y="766"/>
                  </a:lnTo>
                  <a:lnTo>
                    <a:pt x="0" y="783"/>
                  </a:lnTo>
                  <a:lnTo>
                    <a:pt x="0" y="800"/>
                  </a:lnTo>
                  <a:lnTo>
                    <a:pt x="0" y="815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0" y="850"/>
                  </a:lnTo>
                  <a:lnTo>
                    <a:pt x="0" y="855"/>
                  </a:lnTo>
                  <a:lnTo>
                    <a:pt x="0" y="859"/>
                  </a:lnTo>
                  <a:lnTo>
                    <a:pt x="0" y="865"/>
                  </a:lnTo>
                  <a:lnTo>
                    <a:pt x="0" y="871"/>
                  </a:lnTo>
                  <a:lnTo>
                    <a:pt x="0" y="878"/>
                  </a:lnTo>
                  <a:lnTo>
                    <a:pt x="0" y="884"/>
                  </a:lnTo>
                  <a:lnTo>
                    <a:pt x="0" y="892"/>
                  </a:lnTo>
                  <a:lnTo>
                    <a:pt x="0" y="899"/>
                  </a:lnTo>
                  <a:lnTo>
                    <a:pt x="2" y="911"/>
                  </a:lnTo>
                  <a:lnTo>
                    <a:pt x="2" y="920"/>
                  </a:lnTo>
                  <a:lnTo>
                    <a:pt x="4" y="930"/>
                  </a:lnTo>
                  <a:lnTo>
                    <a:pt x="4" y="941"/>
                  </a:lnTo>
                  <a:lnTo>
                    <a:pt x="6" y="954"/>
                  </a:lnTo>
                  <a:lnTo>
                    <a:pt x="6" y="966"/>
                  </a:lnTo>
                  <a:lnTo>
                    <a:pt x="8" y="977"/>
                  </a:lnTo>
                  <a:lnTo>
                    <a:pt x="8" y="990"/>
                  </a:lnTo>
                  <a:lnTo>
                    <a:pt x="12" y="1006"/>
                  </a:lnTo>
                  <a:lnTo>
                    <a:pt x="12" y="1019"/>
                  </a:lnTo>
                  <a:lnTo>
                    <a:pt x="15" y="1034"/>
                  </a:lnTo>
                  <a:lnTo>
                    <a:pt x="17" y="1047"/>
                  </a:lnTo>
                  <a:lnTo>
                    <a:pt x="21" y="1064"/>
                  </a:lnTo>
                  <a:lnTo>
                    <a:pt x="23" y="1078"/>
                  </a:lnTo>
                  <a:lnTo>
                    <a:pt x="27" y="1095"/>
                  </a:lnTo>
                  <a:lnTo>
                    <a:pt x="29" y="1110"/>
                  </a:lnTo>
                  <a:lnTo>
                    <a:pt x="32" y="1127"/>
                  </a:lnTo>
                  <a:lnTo>
                    <a:pt x="38" y="1142"/>
                  </a:lnTo>
                  <a:lnTo>
                    <a:pt x="42" y="1160"/>
                  </a:lnTo>
                  <a:lnTo>
                    <a:pt x="46" y="1177"/>
                  </a:lnTo>
                  <a:lnTo>
                    <a:pt x="51" y="1194"/>
                  </a:lnTo>
                  <a:lnTo>
                    <a:pt x="57" y="1211"/>
                  </a:lnTo>
                  <a:lnTo>
                    <a:pt x="63" y="1228"/>
                  </a:lnTo>
                  <a:lnTo>
                    <a:pt x="69" y="1243"/>
                  </a:lnTo>
                  <a:lnTo>
                    <a:pt x="74" y="1260"/>
                  </a:lnTo>
                  <a:lnTo>
                    <a:pt x="82" y="1277"/>
                  </a:lnTo>
                  <a:lnTo>
                    <a:pt x="88" y="1294"/>
                  </a:lnTo>
                  <a:lnTo>
                    <a:pt x="95" y="1312"/>
                  </a:lnTo>
                  <a:lnTo>
                    <a:pt x="105" y="1329"/>
                  </a:lnTo>
                  <a:lnTo>
                    <a:pt x="112" y="1344"/>
                  </a:lnTo>
                  <a:lnTo>
                    <a:pt x="122" y="1361"/>
                  </a:lnTo>
                  <a:lnTo>
                    <a:pt x="131" y="1376"/>
                  </a:lnTo>
                  <a:lnTo>
                    <a:pt x="143" y="1393"/>
                  </a:lnTo>
                  <a:lnTo>
                    <a:pt x="152" y="1409"/>
                  </a:lnTo>
                  <a:lnTo>
                    <a:pt x="164" y="1424"/>
                  </a:lnTo>
                  <a:lnTo>
                    <a:pt x="175" y="1439"/>
                  </a:lnTo>
                  <a:lnTo>
                    <a:pt x="186" y="1454"/>
                  </a:lnTo>
                  <a:lnTo>
                    <a:pt x="200" y="1467"/>
                  </a:lnTo>
                  <a:lnTo>
                    <a:pt x="213" y="1483"/>
                  </a:lnTo>
                  <a:lnTo>
                    <a:pt x="226" y="1494"/>
                  </a:lnTo>
                  <a:lnTo>
                    <a:pt x="242" y="1509"/>
                  </a:lnTo>
                  <a:lnTo>
                    <a:pt x="255" y="1521"/>
                  </a:lnTo>
                  <a:lnTo>
                    <a:pt x="270" y="1534"/>
                  </a:lnTo>
                  <a:lnTo>
                    <a:pt x="287" y="1545"/>
                  </a:lnTo>
                  <a:lnTo>
                    <a:pt x="304" y="1557"/>
                  </a:lnTo>
                  <a:lnTo>
                    <a:pt x="321" y="1566"/>
                  </a:lnTo>
                  <a:lnTo>
                    <a:pt x="339" y="1578"/>
                  </a:lnTo>
                  <a:lnTo>
                    <a:pt x="358" y="1585"/>
                  </a:lnTo>
                  <a:lnTo>
                    <a:pt x="377" y="1595"/>
                  </a:lnTo>
                  <a:lnTo>
                    <a:pt x="396" y="1602"/>
                  </a:lnTo>
                  <a:lnTo>
                    <a:pt x="418" y="1610"/>
                  </a:lnTo>
                  <a:lnTo>
                    <a:pt x="439" y="1618"/>
                  </a:lnTo>
                  <a:lnTo>
                    <a:pt x="462" y="1623"/>
                  </a:lnTo>
                  <a:lnTo>
                    <a:pt x="483" y="1591"/>
                  </a:lnTo>
                  <a:lnTo>
                    <a:pt x="483" y="15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306820" y="5080586"/>
              <a:ext cx="37406" cy="60425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29" y="123"/>
                </a:cxn>
                <a:cxn ang="0">
                  <a:pos x="29" y="121"/>
                </a:cxn>
                <a:cxn ang="0">
                  <a:pos x="29" y="118"/>
                </a:cxn>
                <a:cxn ang="0">
                  <a:pos x="29" y="114"/>
                </a:cxn>
                <a:cxn ang="0">
                  <a:pos x="27" y="108"/>
                </a:cxn>
                <a:cxn ang="0">
                  <a:pos x="27" y="102"/>
                </a:cxn>
                <a:cxn ang="0">
                  <a:pos x="27" y="95"/>
                </a:cxn>
                <a:cxn ang="0">
                  <a:pos x="29" y="89"/>
                </a:cxn>
                <a:cxn ang="0">
                  <a:pos x="31" y="80"/>
                </a:cxn>
                <a:cxn ang="0">
                  <a:pos x="35" y="72"/>
                </a:cxn>
                <a:cxn ang="0">
                  <a:pos x="36" y="64"/>
                </a:cxn>
                <a:cxn ang="0">
                  <a:pos x="42" y="57"/>
                </a:cxn>
                <a:cxn ang="0">
                  <a:pos x="48" y="47"/>
                </a:cxn>
                <a:cxn ang="0">
                  <a:pos x="57" y="40"/>
                </a:cxn>
                <a:cxn ang="0">
                  <a:pos x="61" y="34"/>
                </a:cxn>
                <a:cxn ang="0">
                  <a:pos x="65" y="32"/>
                </a:cxn>
                <a:cxn ang="0">
                  <a:pos x="71" y="26"/>
                </a:cxn>
                <a:cxn ang="0">
                  <a:pos x="78" y="24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4" y="4"/>
                </a:cxn>
                <a:cxn ang="0">
                  <a:pos x="48" y="5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29" y="19"/>
                </a:cxn>
                <a:cxn ang="0">
                  <a:pos x="23" y="24"/>
                </a:cxn>
                <a:cxn ang="0">
                  <a:pos x="17" y="32"/>
                </a:cxn>
                <a:cxn ang="0">
                  <a:pos x="14" y="36"/>
                </a:cxn>
                <a:cxn ang="0">
                  <a:pos x="12" y="42"/>
                </a:cxn>
                <a:cxn ang="0">
                  <a:pos x="8" y="45"/>
                </a:cxn>
                <a:cxn ang="0">
                  <a:pos x="8" y="51"/>
                </a:cxn>
                <a:cxn ang="0">
                  <a:pos x="4" y="57"/>
                </a:cxn>
                <a:cxn ang="0">
                  <a:pos x="2" y="62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78" h="125">
                  <a:moveTo>
                    <a:pt x="29" y="125"/>
                  </a:moveTo>
                  <a:lnTo>
                    <a:pt x="29" y="123"/>
                  </a:lnTo>
                  <a:lnTo>
                    <a:pt x="29" y="121"/>
                  </a:lnTo>
                  <a:lnTo>
                    <a:pt x="29" y="118"/>
                  </a:lnTo>
                  <a:lnTo>
                    <a:pt x="29" y="114"/>
                  </a:lnTo>
                  <a:lnTo>
                    <a:pt x="27" y="108"/>
                  </a:lnTo>
                  <a:lnTo>
                    <a:pt x="27" y="102"/>
                  </a:lnTo>
                  <a:lnTo>
                    <a:pt x="27" y="95"/>
                  </a:lnTo>
                  <a:lnTo>
                    <a:pt x="29" y="89"/>
                  </a:lnTo>
                  <a:lnTo>
                    <a:pt x="31" y="80"/>
                  </a:lnTo>
                  <a:lnTo>
                    <a:pt x="35" y="72"/>
                  </a:lnTo>
                  <a:lnTo>
                    <a:pt x="36" y="64"/>
                  </a:lnTo>
                  <a:lnTo>
                    <a:pt x="42" y="57"/>
                  </a:lnTo>
                  <a:lnTo>
                    <a:pt x="48" y="47"/>
                  </a:lnTo>
                  <a:lnTo>
                    <a:pt x="57" y="40"/>
                  </a:lnTo>
                  <a:lnTo>
                    <a:pt x="61" y="34"/>
                  </a:lnTo>
                  <a:lnTo>
                    <a:pt x="65" y="32"/>
                  </a:lnTo>
                  <a:lnTo>
                    <a:pt x="71" y="26"/>
                  </a:lnTo>
                  <a:lnTo>
                    <a:pt x="78" y="2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29" y="19"/>
                  </a:lnTo>
                  <a:lnTo>
                    <a:pt x="23" y="24"/>
                  </a:lnTo>
                  <a:lnTo>
                    <a:pt x="17" y="32"/>
                  </a:lnTo>
                  <a:lnTo>
                    <a:pt x="14" y="36"/>
                  </a:lnTo>
                  <a:lnTo>
                    <a:pt x="12" y="42"/>
                  </a:lnTo>
                  <a:lnTo>
                    <a:pt x="8" y="45"/>
                  </a:lnTo>
                  <a:lnTo>
                    <a:pt x="8" y="51"/>
                  </a:lnTo>
                  <a:lnTo>
                    <a:pt x="4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459322" y="5007692"/>
              <a:ext cx="16305" cy="268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57"/>
                </a:cxn>
                <a:cxn ang="0">
                  <a:pos x="30" y="55"/>
                </a:cxn>
                <a:cxn ang="0">
                  <a:pos x="34" y="5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4" h="57">
                  <a:moveTo>
                    <a:pt x="7" y="0"/>
                  </a:moveTo>
                  <a:lnTo>
                    <a:pt x="0" y="57"/>
                  </a:lnTo>
                  <a:lnTo>
                    <a:pt x="30" y="55"/>
                  </a:lnTo>
                  <a:lnTo>
                    <a:pt x="34" y="5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493850" y="4946308"/>
              <a:ext cx="27815" cy="546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4"/>
                </a:cxn>
                <a:cxn ang="0">
                  <a:pos x="29" y="112"/>
                </a:cxn>
                <a:cxn ang="0">
                  <a:pos x="57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7" h="114">
                  <a:moveTo>
                    <a:pt x="34" y="0"/>
                  </a:moveTo>
                  <a:lnTo>
                    <a:pt x="0" y="114"/>
                  </a:lnTo>
                  <a:lnTo>
                    <a:pt x="29" y="112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503442" y="4869578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" y="0"/>
                </a:cxn>
                <a:cxn ang="0">
                  <a:pos x="32" y="3"/>
                </a:cxn>
                <a:cxn ang="0">
                  <a:pos x="29" y="43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2" h="51">
                  <a:moveTo>
                    <a:pt x="0" y="51"/>
                  </a:moveTo>
                  <a:lnTo>
                    <a:pt x="10" y="0"/>
                  </a:lnTo>
                  <a:lnTo>
                    <a:pt x="32" y="3"/>
                  </a:lnTo>
                  <a:lnTo>
                    <a:pt x="29" y="43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521665" y="4803398"/>
              <a:ext cx="16305" cy="335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6" y="0"/>
                </a:cxn>
                <a:cxn ang="0">
                  <a:pos x="34" y="0"/>
                </a:cxn>
                <a:cxn ang="0">
                  <a:pos x="30" y="66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34" h="70">
                  <a:moveTo>
                    <a:pt x="0" y="70"/>
                  </a:moveTo>
                  <a:lnTo>
                    <a:pt x="6" y="0"/>
                  </a:lnTo>
                  <a:lnTo>
                    <a:pt x="34" y="0"/>
                  </a:lnTo>
                  <a:lnTo>
                    <a:pt x="30" y="66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558112" y="4815867"/>
              <a:ext cx="22060" cy="3452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5" y="0"/>
                </a:cxn>
                <a:cxn ang="0">
                  <a:pos x="46" y="23"/>
                </a:cxn>
                <a:cxn ang="0">
                  <a:pos x="19" y="7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6" h="73">
                  <a:moveTo>
                    <a:pt x="0" y="59"/>
                  </a:moveTo>
                  <a:lnTo>
                    <a:pt x="25" y="0"/>
                  </a:lnTo>
                  <a:lnTo>
                    <a:pt x="46" y="23"/>
                  </a:lnTo>
                  <a:lnTo>
                    <a:pt x="19" y="7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39889" y="4729545"/>
              <a:ext cx="21101" cy="3357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7" y="0"/>
                </a:cxn>
                <a:cxn ang="0">
                  <a:pos x="46" y="0"/>
                </a:cxn>
                <a:cxn ang="0">
                  <a:pos x="29" y="70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46" h="70">
                  <a:moveTo>
                    <a:pt x="0" y="68"/>
                  </a:moveTo>
                  <a:lnTo>
                    <a:pt x="17" y="0"/>
                  </a:lnTo>
                  <a:lnTo>
                    <a:pt x="46" y="0"/>
                  </a:lnTo>
                  <a:lnTo>
                    <a:pt x="29" y="7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7535093" y="4617327"/>
              <a:ext cx="13428" cy="278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9" y="0"/>
                </a:cxn>
                <a:cxn ang="0">
                  <a:pos x="28" y="4"/>
                </a:cxn>
                <a:cxn ang="0">
                  <a:pos x="24" y="53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28" h="57">
                  <a:moveTo>
                    <a:pt x="0" y="57"/>
                  </a:moveTo>
                  <a:lnTo>
                    <a:pt x="9" y="0"/>
                  </a:lnTo>
                  <a:lnTo>
                    <a:pt x="28" y="4"/>
                  </a:lnTo>
                  <a:lnTo>
                    <a:pt x="24" y="53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568662" y="4631714"/>
              <a:ext cx="15346" cy="2301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9" y="0"/>
                </a:cxn>
                <a:cxn ang="0">
                  <a:pos x="32" y="1"/>
                </a:cxn>
                <a:cxn ang="0">
                  <a:pos x="27" y="47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32" h="47">
                  <a:moveTo>
                    <a:pt x="0" y="47"/>
                  </a:moveTo>
                  <a:lnTo>
                    <a:pt x="9" y="0"/>
                  </a:lnTo>
                  <a:lnTo>
                    <a:pt x="32" y="1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618537" y="4640346"/>
              <a:ext cx="20142" cy="441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3"/>
                </a:cxn>
                <a:cxn ang="0">
                  <a:pos x="25" y="93"/>
                </a:cxn>
                <a:cxn ang="0">
                  <a:pos x="42" y="7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3">
                  <a:moveTo>
                    <a:pt x="21" y="0"/>
                  </a:moveTo>
                  <a:lnTo>
                    <a:pt x="0" y="93"/>
                  </a:lnTo>
                  <a:lnTo>
                    <a:pt x="25" y="93"/>
                  </a:lnTo>
                  <a:lnTo>
                    <a:pt x="42" y="7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605109" y="4521414"/>
              <a:ext cx="26856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5"/>
                </a:cxn>
                <a:cxn ang="0">
                  <a:pos x="23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5"/>
                  </a:lnTo>
                  <a:lnTo>
                    <a:pt x="23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575376" y="4437970"/>
              <a:ext cx="12469" cy="3069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3"/>
                </a:cxn>
                <a:cxn ang="0">
                  <a:pos x="27" y="0"/>
                </a:cxn>
                <a:cxn ang="0">
                  <a:pos x="21" y="64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27" h="64">
                  <a:moveTo>
                    <a:pt x="0" y="62"/>
                  </a:moveTo>
                  <a:lnTo>
                    <a:pt x="6" y="3"/>
                  </a:lnTo>
                  <a:lnTo>
                    <a:pt x="27" y="0"/>
                  </a:lnTo>
                  <a:lnTo>
                    <a:pt x="21" y="64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654984" y="4471539"/>
              <a:ext cx="13428" cy="239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9"/>
                </a:cxn>
                <a:cxn ang="0">
                  <a:pos x="27" y="49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49">
                  <a:moveTo>
                    <a:pt x="0" y="6"/>
                  </a:moveTo>
                  <a:lnTo>
                    <a:pt x="2" y="49"/>
                  </a:lnTo>
                  <a:lnTo>
                    <a:pt x="27" y="49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724041" y="4506068"/>
              <a:ext cx="14387" cy="326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8" y="63"/>
                </a:cxn>
                <a:cxn ang="0">
                  <a:pos x="9" y="69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9">
                  <a:moveTo>
                    <a:pt x="0" y="4"/>
                  </a:moveTo>
                  <a:lnTo>
                    <a:pt x="21" y="0"/>
                  </a:lnTo>
                  <a:lnTo>
                    <a:pt x="28" y="63"/>
                  </a:lnTo>
                  <a:lnTo>
                    <a:pt x="9" y="69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765283" y="4522373"/>
              <a:ext cx="14387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2" y="0"/>
                </a:cxn>
                <a:cxn ang="0">
                  <a:pos x="30" y="69"/>
                </a:cxn>
                <a:cxn ang="0">
                  <a:pos x="11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0" h="73">
                  <a:moveTo>
                    <a:pt x="0" y="6"/>
                  </a:moveTo>
                  <a:lnTo>
                    <a:pt x="22" y="0"/>
                  </a:lnTo>
                  <a:lnTo>
                    <a:pt x="30" y="69"/>
                  </a:lnTo>
                  <a:lnTo>
                    <a:pt x="11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734591" y="4610613"/>
              <a:ext cx="17264" cy="354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36" y="70"/>
                </a:cxn>
                <a:cxn ang="0">
                  <a:pos x="13" y="7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6" h="72">
                  <a:moveTo>
                    <a:pt x="0" y="2"/>
                  </a:moveTo>
                  <a:lnTo>
                    <a:pt x="23" y="0"/>
                  </a:lnTo>
                  <a:lnTo>
                    <a:pt x="36" y="70"/>
                  </a:lnTo>
                  <a:lnTo>
                    <a:pt x="13" y="7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776793" y="4654733"/>
              <a:ext cx="12469" cy="3548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5" y="0"/>
                </a:cxn>
                <a:cxn ang="0">
                  <a:pos x="27" y="68"/>
                </a:cxn>
                <a:cxn ang="0">
                  <a:pos x="25" y="70"/>
                </a:cxn>
                <a:cxn ang="0">
                  <a:pos x="17" y="74"/>
                </a:cxn>
                <a:cxn ang="0">
                  <a:pos x="14" y="74"/>
                </a:cxn>
                <a:cxn ang="0">
                  <a:pos x="12" y="74"/>
                </a:cxn>
                <a:cxn ang="0">
                  <a:pos x="10" y="72"/>
                </a:cxn>
                <a:cxn ang="0">
                  <a:pos x="10" y="68"/>
                </a:cxn>
                <a:cxn ang="0">
                  <a:pos x="8" y="65"/>
                </a:cxn>
                <a:cxn ang="0">
                  <a:pos x="8" y="61"/>
                </a:cxn>
                <a:cxn ang="0">
                  <a:pos x="8" y="57"/>
                </a:cxn>
                <a:cxn ang="0">
                  <a:pos x="8" y="51"/>
                </a:cxn>
                <a:cxn ang="0">
                  <a:pos x="6" y="46"/>
                </a:cxn>
                <a:cxn ang="0">
                  <a:pos x="6" y="42"/>
                </a:cxn>
                <a:cxn ang="0">
                  <a:pos x="4" y="36"/>
                </a:cxn>
                <a:cxn ang="0">
                  <a:pos x="4" y="30"/>
                </a:cxn>
                <a:cxn ang="0">
                  <a:pos x="2" y="25"/>
                </a:cxn>
                <a:cxn ang="0">
                  <a:pos x="2" y="19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7" h="74">
                  <a:moveTo>
                    <a:pt x="0" y="4"/>
                  </a:moveTo>
                  <a:lnTo>
                    <a:pt x="25" y="0"/>
                  </a:lnTo>
                  <a:lnTo>
                    <a:pt x="27" y="68"/>
                  </a:lnTo>
                  <a:lnTo>
                    <a:pt x="25" y="70"/>
                  </a:lnTo>
                  <a:lnTo>
                    <a:pt x="17" y="74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10" y="72"/>
                  </a:lnTo>
                  <a:lnTo>
                    <a:pt x="10" y="68"/>
                  </a:lnTo>
                  <a:lnTo>
                    <a:pt x="8" y="65"/>
                  </a:lnTo>
                  <a:lnTo>
                    <a:pt x="8" y="61"/>
                  </a:lnTo>
                  <a:lnTo>
                    <a:pt x="8" y="57"/>
                  </a:lnTo>
                  <a:lnTo>
                    <a:pt x="8" y="51"/>
                  </a:lnTo>
                  <a:lnTo>
                    <a:pt x="6" y="46"/>
                  </a:lnTo>
                  <a:lnTo>
                    <a:pt x="6" y="42"/>
                  </a:lnTo>
                  <a:lnTo>
                    <a:pt x="4" y="36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802690" y="4698853"/>
              <a:ext cx="11510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1" y="0"/>
                </a:cxn>
                <a:cxn ang="0">
                  <a:pos x="23" y="42"/>
                </a:cxn>
                <a:cxn ang="0">
                  <a:pos x="8" y="5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3" h="50">
                  <a:moveTo>
                    <a:pt x="0" y="6"/>
                  </a:moveTo>
                  <a:lnTo>
                    <a:pt x="21" y="0"/>
                  </a:lnTo>
                  <a:lnTo>
                    <a:pt x="23" y="42"/>
                  </a:lnTo>
                  <a:lnTo>
                    <a:pt x="8" y="5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760488" y="4760237"/>
              <a:ext cx="24937" cy="3357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0"/>
                </a:cxn>
                <a:cxn ang="0">
                  <a:pos x="53" y="60"/>
                </a:cxn>
                <a:cxn ang="0">
                  <a:pos x="34" y="7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3" h="70">
                  <a:moveTo>
                    <a:pt x="0" y="11"/>
                  </a:moveTo>
                  <a:lnTo>
                    <a:pt x="19" y="0"/>
                  </a:lnTo>
                  <a:lnTo>
                    <a:pt x="53" y="60"/>
                  </a:lnTo>
                  <a:lnTo>
                    <a:pt x="34" y="7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820913" y="4781338"/>
              <a:ext cx="30692" cy="2973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1" y="0"/>
                </a:cxn>
                <a:cxn ang="0">
                  <a:pos x="63" y="50"/>
                </a:cxn>
                <a:cxn ang="0">
                  <a:pos x="48" y="63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3" h="63">
                  <a:moveTo>
                    <a:pt x="0" y="15"/>
                  </a:moveTo>
                  <a:lnTo>
                    <a:pt x="21" y="0"/>
                  </a:lnTo>
                  <a:lnTo>
                    <a:pt x="63" y="50"/>
                  </a:lnTo>
                  <a:lnTo>
                    <a:pt x="48" y="63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25709" y="4856150"/>
              <a:ext cx="25897" cy="2493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0"/>
                </a:cxn>
                <a:cxn ang="0">
                  <a:pos x="53" y="40"/>
                </a:cxn>
                <a:cxn ang="0">
                  <a:pos x="38" y="5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53" h="51">
                  <a:moveTo>
                    <a:pt x="0" y="13"/>
                  </a:moveTo>
                  <a:lnTo>
                    <a:pt x="13" y="0"/>
                  </a:lnTo>
                  <a:lnTo>
                    <a:pt x="53" y="40"/>
                  </a:lnTo>
                  <a:lnTo>
                    <a:pt x="38" y="5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78461" y="4856150"/>
              <a:ext cx="20142" cy="182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0"/>
                </a:cxn>
                <a:cxn ang="0">
                  <a:pos x="42" y="29"/>
                </a:cxn>
                <a:cxn ang="0">
                  <a:pos x="25" y="38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42" h="38">
                  <a:moveTo>
                    <a:pt x="0" y="10"/>
                  </a:moveTo>
                  <a:lnTo>
                    <a:pt x="12" y="0"/>
                  </a:lnTo>
                  <a:lnTo>
                    <a:pt x="42" y="29"/>
                  </a:lnTo>
                  <a:lnTo>
                    <a:pt x="25" y="3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964782" y="4972204"/>
              <a:ext cx="26856" cy="3357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3"/>
                </a:cxn>
                <a:cxn ang="0">
                  <a:pos x="23" y="11"/>
                </a:cxn>
                <a:cxn ang="0">
                  <a:pos x="26" y="19"/>
                </a:cxn>
                <a:cxn ang="0">
                  <a:pos x="28" y="22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6" y="36"/>
                </a:cxn>
                <a:cxn ang="0">
                  <a:pos x="40" y="39"/>
                </a:cxn>
                <a:cxn ang="0">
                  <a:pos x="44" y="45"/>
                </a:cxn>
                <a:cxn ang="0">
                  <a:pos x="49" y="49"/>
                </a:cxn>
                <a:cxn ang="0">
                  <a:pos x="55" y="53"/>
                </a:cxn>
                <a:cxn ang="0">
                  <a:pos x="42" y="70"/>
                </a:cxn>
                <a:cxn ang="0">
                  <a:pos x="40" y="70"/>
                </a:cxn>
                <a:cxn ang="0">
                  <a:pos x="34" y="64"/>
                </a:cxn>
                <a:cxn ang="0">
                  <a:pos x="28" y="58"/>
                </a:cxn>
                <a:cxn ang="0">
                  <a:pos x="21" y="51"/>
                </a:cxn>
                <a:cxn ang="0">
                  <a:pos x="15" y="45"/>
                </a:cxn>
                <a:cxn ang="0">
                  <a:pos x="11" y="39"/>
                </a:cxn>
                <a:cxn ang="0">
                  <a:pos x="7" y="34"/>
                </a:cxn>
                <a:cxn ang="0">
                  <a:pos x="6" y="30"/>
                </a:cxn>
                <a:cxn ang="0">
                  <a:pos x="2" y="22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5" h="70">
                  <a:moveTo>
                    <a:pt x="17" y="0"/>
                  </a:moveTo>
                  <a:lnTo>
                    <a:pt x="17" y="0"/>
                  </a:lnTo>
                  <a:lnTo>
                    <a:pt x="19" y="3"/>
                  </a:lnTo>
                  <a:lnTo>
                    <a:pt x="23" y="11"/>
                  </a:lnTo>
                  <a:lnTo>
                    <a:pt x="26" y="19"/>
                  </a:lnTo>
                  <a:lnTo>
                    <a:pt x="28" y="22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6" y="36"/>
                  </a:lnTo>
                  <a:lnTo>
                    <a:pt x="40" y="39"/>
                  </a:lnTo>
                  <a:lnTo>
                    <a:pt x="44" y="45"/>
                  </a:lnTo>
                  <a:lnTo>
                    <a:pt x="49" y="49"/>
                  </a:lnTo>
                  <a:lnTo>
                    <a:pt x="55" y="53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34" y="64"/>
                  </a:lnTo>
                  <a:lnTo>
                    <a:pt x="28" y="58"/>
                  </a:lnTo>
                  <a:lnTo>
                    <a:pt x="21" y="51"/>
                  </a:lnTo>
                  <a:lnTo>
                    <a:pt x="15" y="45"/>
                  </a:lnTo>
                  <a:lnTo>
                    <a:pt x="11" y="39"/>
                  </a:lnTo>
                  <a:lnTo>
                    <a:pt x="7" y="34"/>
                  </a:lnTo>
                  <a:lnTo>
                    <a:pt x="6" y="30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940804" y="4983714"/>
              <a:ext cx="27815" cy="4124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2"/>
                </a:cxn>
                <a:cxn ang="0">
                  <a:pos x="17" y="10"/>
                </a:cxn>
                <a:cxn ang="0">
                  <a:pos x="17" y="14"/>
                </a:cxn>
                <a:cxn ang="0">
                  <a:pos x="17" y="17"/>
                </a:cxn>
                <a:cxn ang="0">
                  <a:pos x="19" y="23"/>
                </a:cxn>
                <a:cxn ang="0">
                  <a:pos x="20" y="31"/>
                </a:cxn>
                <a:cxn ang="0">
                  <a:pos x="22" y="34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2" y="53"/>
                </a:cxn>
                <a:cxn ang="0">
                  <a:pos x="38" y="57"/>
                </a:cxn>
                <a:cxn ang="0">
                  <a:pos x="43" y="63"/>
                </a:cxn>
                <a:cxn ang="0">
                  <a:pos x="47" y="63"/>
                </a:cxn>
                <a:cxn ang="0">
                  <a:pos x="51" y="67"/>
                </a:cxn>
                <a:cxn ang="0">
                  <a:pos x="55" y="69"/>
                </a:cxn>
                <a:cxn ang="0">
                  <a:pos x="58" y="69"/>
                </a:cxn>
                <a:cxn ang="0">
                  <a:pos x="41" y="86"/>
                </a:cxn>
                <a:cxn ang="0">
                  <a:pos x="38" y="84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20" y="72"/>
                </a:cxn>
                <a:cxn ang="0">
                  <a:pos x="15" y="67"/>
                </a:cxn>
                <a:cxn ang="0">
                  <a:pos x="11" y="63"/>
                </a:cxn>
                <a:cxn ang="0">
                  <a:pos x="7" y="57"/>
                </a:cxn>
                <a:cxn ang="0">
                  <a:pos x="5" y="50"/>
                </a:cxn>
                <a:cxn ang="0">
                  <a:pos x="3" y="42"/>
                </a:cxn>
                <a:cxn ang="0">
                  <a:pos x="1" y="34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8" h="86">
                  <a:moveTo>
                    <a:pt x="19" y="0"/>
                  </a:moveTo>
                  <a:lnTo>
                    <a:pt x="17" y="2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9" y="23"/>
                  </a:lnTo>
                  <a:lnTo>
                    <a:pt x="20" y="31"/>
                  </a:lnTo>
                  <a:lnTo>
                    <a:pt x="22" y="34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2" y="53"/>
                  </a:lnTo>
                  <a:lnTo>
                    <a:pt x="38" y="57"/>
                  </a:lnTo>
                  <a:lnTo>
                    <a:pt x="43" y="63"/>
                  </a:lnTo>
                  <a:lnTo>
                    <a:pt x="47" y="63"/>
                  </a:lnTo>
                  <a:lnTo>
                    <a:pt x="51" y="67"/>
                  </a:lnTo>
                  <a:lnTo>
                    <a:pt x="55" y="69"/>
                  </a:lnTo>
                  <a:lnTo>
                    <a:pt x="58" y="69"/>
                  </a:lnTo>
                  <a:lnTo>
                    <a:pt x="41" y="86"/>
                  </a:lnTo>
                  <a:lnTo>
                    <a:pt x="38" y="84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20" y="72"/>
                  </a:lnTo>
                  <a:lnTo>
                    <a:pt x="15" y="67"/>
                  </a:lnTo>
                  <a:lnTo>
                    <a:pt x="11" y="63"/>
                  </a:lnTo>
                  <a:lnTo>
                    <a:pt x="7" y="57"/>
                  </a:lnTo>
                  <a:lnTo>
                    <a:pt x="5" y="50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43474" y="4357403"/>
              <a:ext cx="13428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94"/>
                </a:cxn>
                <a:cxn ang="0">
                  <a:pos x="0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94">
                  <a:moveTo>
                    <a:pt x="0" y="0"/>
                  </a:moveTo>
                  <a:lnTo>
                    <a:pt x="28" y="0"/>
                  </a:lnTo>
                  <a:lnTo>
                    <a:pt x="28" y="94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7705818" y="4347812"/>
              <a:ext cx="12469" cy="326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0"/>
                </a:cxn>
                <a:cxn ang="0">
                  <a:pos x="27" y="66"/>
                </a:cxn>
                <a:cxn ang="0">
                  <a:pos x="0" y="6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7" h="68">
                  <a:moveTo>
                    <a:pt x="2" y="0"/>
                  </a:moveTo>
                  <a:lnTo>
                    <a:pt x="27" y="0"/>
                  </a:lnTo>
                  <a:lnTo>
                    <a:pt x="27" y="66"/>
                  </a:lnTo>
                  <a:lnTo>
                    <a:pt x="0" y="6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731714" y="4428379"/>
              <a:ext cx="16305" cy="2973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0" y="6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4" h="61">
                  <a:moveTo>
                    <a:pt x="0" y="2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0" y="6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760488" y="4359321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44" y="65"/>
                </a:cxn>
                <a:cxn ang="0">
                  <a:pos x="17" y="7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4" h="72">
                  <a:moveTo>
                    <a:pt x="0" y="6"/>
                  </a:moveTo>
                  <a:lnTo>
                    <a:pt x="25" y="0"/>
                  </a:lnTo>
                  <a:lnTo>
                    <a:pt x="44" y="65"/>
                  </a:lnTo>
                  <a:lnTo>
                    <a:pt x="17" y="7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787344" y="4268204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0"/>
                </a:cxn>
                <a:cxn ang="0">
                  <a:pos x="31" y="95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1" h="95">
                  <a:moveTo>
                    <a:pt x="4" y="0"/>
                  </a:moveTo>
                  <a:lnTo>
                    <a:pt x="31" y="0"/>
                  </a:lnTo>
                  <a:lnTo>
                    <a:pt x="31" y="95"/>
                  </a:lnTo>
                  <a:lnTo>
                    <a:pt x="0" y="8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714450" y="4258612"/>
              <a:ext cx="16305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34" y="93"/>
                </a:cxn>
                <a:cxn ang="0">
                  <a:pos x="8" y="9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3">
                  <a:moveTo>
                    <a:pt x="0" y="0"/>
                  </a:moveTo>
                  <a:lnTo>
                    <a:pt x="27" y="0"/>
                  </a:lnTo>
                  <a:lnTo>
                    <a:pt x="34" y="93"/>
                  </a:lnTo>
                  <a:lnTo>
                    <a:pt x="8" y="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657861" y="4242307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2"/>
                </a:cxn>
                <a:cxn ang="0">
                  <a:pos x="23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3" h="82">
                  <a:moveTo>
                    <a:pt x="2" y="0"/>
                  </a:moveTo>
                  <a:lnTo>
                    <a:pt x="23" y="2"/>
                  </a:lnTo>
                  <a:lnTo>
                    <a:pt x="23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591681" y="4180923"/>
              <a:ext cx="13428" cy="268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9" y="2"/>
                </a:cxn>
                <a:cxn ang="0">
                  <a:pos x="25" y="55"/>
                </a:cxn>
                <a:cxn ang="0">
                  <a:pos x="0" y="57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9" h="57">
                  <a:moveTo>
                    <a:pt x="6" y="0"/>
                  </a:moveTo>
                  <a:lnTo>
                    <a:pt x="29" y="2"/>
                  </a:lnTo>
                  <a:lnTo>
                    <a:pt x="25" y="55"/>
                  </a:lnTo>
                  <a:lnTo>
                    <a:pt x="0" y="57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666494" y="4150231"/>
              <a:ext cx="13428" cy="50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"/>
                </a:cxn>
                <a:cxn ang="0">
                  <a:pos x="23" y="105"/>
                </a:cxn>
                <a:cxn ang="0">
                  <a:pos x="0" y="10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105">
                  <a:moveTo>
                    <a:pt x="0" y="0"/>
                  </a:moveTo>
                  <a:lnTo>
                    <a:pt x="29" y="2"/>
                  </a:lnTo>
                  <a:lnTo>
                    <a:pt x="23" y="105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750897" y="4136803"/>
              <a:ext cx="25897" cy="422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6" y="0"/>
                </a:cxn>
                <a:cxn ang="0">
                  <a:pos x="53" y="80"/>
                </a:cxn>
                <a:cxn ang="0">
                  <a:pos x="27" y="8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3" h="88">
                  <a:moveTo>
                    <a:pt x="0" y="6"/>
                  </a:moveTo>
                  <a:lnTo>
                    <a:pt x="36" y="0"/>
                  </a:lnTo>
                  <a:lnTo>
                    <a:pt x="53" y="80"/>
                  </a:lnTo>
                  <a:lnTo>
                    <a:pt x="27" y="8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816118" y="4172291"/>
              <a:ext cx="18224" cy="4507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3"/>
                </a:cxn>
                <a:cxn ang="0">
                  <a:pos x="15" y="91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3">
                  <a:moveTo>
                    <a:pt x="0" y="5"/>
                  </a:moveTo>
                  <a:lnTo>
                    <a:pt x="30" y="0"/>
                  </a:lnTo>
                  <a:lnTo>
                    <a:pt x="40" y="93"/>
                  </a:lnTo>
                  <a:lnTo>
                    <a:pt x="15" y="9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620455" y="4050482"/>
              <a:ext cx="24937" cy="3740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52" h="78">
                  <a:moveTo>
                    <a:pt x="31" y="0"/>
                  </a:moveTo>
                  <a:lnTo>
                    <a:pt x="52" y="9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705818" y="4058155"/>
              <a:ext cx="16305" cy="39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84"/>
                </a:cxn>
                <a:cxn ang="0">
                  <a:pos x="4" y="7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84">
                  <a:moveTo>
                    <a:pt x="0" y="0"/>
                  </a:moveTo>
                  <a:lnTo>
                    <a:pt x="32" y="0"/>
                  </a:lnTo>
                  <a:lnTo>
                    <a:pt x="32" y="84"/>
                  </a:lnTo>
                  <a:lnTo>
                    <a:pt x="4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803649" y="4081174"/>
              <a:ext cx="37406" cy="31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3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2"/>
                </a:cxn>
                <a:cxn ang="0">
                  <a:pos x="54" y="26"/>
                </a:cxn>
                <a:cxn ang="0">
                  <a:pos x="57" y="28"/>
                </a:cxn>
                <a:cxn ang="0">
                  <a:pos x="63" y="32"/>
                </a:cxn>
                <a:cxn ang="0">
                  <a:pos x="67" y="36"/>
                </a:cxn>
                <a:cxn ang="0">
                  <a:pos x="71" y="39"/>
                </a:cxn>
                <a:cxn ang="0">
                  <a:pos x="76" y="43"/>
                </a:cxn>
                <a:cxn ang="0">
                  <a:pos x="78" y="45"/>
                </a:cxn>
                <a:cxn ang="0">
                  <a:pos x="59" y="64"/>
                </a:cxn>
                <a:cxn ang="0">
                  <a:pos x="0" y="1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3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2"/>
                  </a:lnTo>
                  <a:lnTo>
                    <a:pt x="54" y="26"/>
                  </a:lnTo>
                  <a:lnTo>
                    <a:pt x="57" y="28"/>
                  </a:lnTo>
                  <a:lnTo>
                    <a:pt x="63" y="32"/>
                  </a:lnTo>
                  <a:lnTo>
                    <a:pt x="67" y="36"/>
                  </a:lnTo>
                  <a:lnTo>
                    <a:pt x="71" y="39"/>
                  </a:lnTo>
                  <a:lnTo>
                    <a:pt x="76" y="43"/>
                  </a:lnTo>
                  <a:lnTo>
                    <a:pt x="78" y="45"/>
                  </a:lnTo>
                  <a:lnTo>
                    <a:pt x="59" y="64"/>
                  </a:lnTo>
                  <a:lnTo>
                    <a:pt x="0" y="1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438221" y="4043767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11" y="26"/>
                </a:cxn>
                <a:cxn ang="0">
                  <a:pos x="19" y="22"/>
                </a:cxn>
                <a:cxn ang="0">
                  <a:pos x="25" y="20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6" y="11"/>
                </a:cxn>
                <a:cxn ang="0">
                  <a:pos x="51" y="9"/>
                </a:cxn>
                <a:cxn ang="0">
                  <a:pos x="59" y="7"/>
                </a:cxn>
                <a:cxn ang="0">
                  <a:pos x="65" y="5"/>
                </a:cxn>
                <a:cxn ang="0">
                  <a:pos x="70" y="3"/>
                </a:cxn>
                <a:cxn ang="0">
                  <a:pos x="74" y="1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91" y="22"/>
                </a:cxn>
                <a:cxn ang="0">
                  <a:pos x="13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1" h="53">
                  <a:moveTo>
                    <a:pt x="0" y="34"/>
                  </a:moveTo>
                  <a:lnTo>
                    <a:pt x="2" y="30"/>
                  </a:lnTo>
                  <a:lnTo>
                    <a:pt x="8" y="28"/>
                  </a:lnTo>
                  <a:lnTo>
                    <a:pt x="11" y="26"/>
                  </a:lnTo>
                  <a:lnTo>
                    <a:pt x="19" y="22"/>
                  </a:lnTo>
                  <a:lnTo>
                    <a:pt x="25" y="20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6" y="11"/>
                  </a:lnTo>
                  <a:lnTo>
                    <a:pt x="51" y="9"/>
                  </a:lnTo>
                  <a:lnTo>
                    <a:pt x="59" y="7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4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1" y="22"/>
                  </a:lnTo>
                  <a:lnTo>
                    <a:pt x="13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519747" y="4045686"/>
              <a:ext cx="28774" cy="2397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48" y="0"/>
                </a:cxn>
                <a:cxn ang="0">
                  <a:pos x="61" y="25"/>
                </a:cxn>
                <a:cxn ang="0">
                  <a:pos x="0" y="5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61" h="50">
                  <a:moveTo>
                    <a:pt x="0" y="25"/>
                  </a:moveTo>
                  <a:lnTo>
                    <a:pt x="48" y="0"/>
                  </a:lnTo>
                  <a:lnTo>
                    <a:pt x="61" y="25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261741" y="4247103"/>
              <a:ext cx="17264" cy="4028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1" y="4"/>
                </a:cxn>
                <a:cxn ang="0">
                  <a:pos x="31" y="6"/>
                </a:cxn>
                <a:cxn ang="0">
                  <a:pos x="29" y="10"/>
                </a:cxn>
                <a:cxn ang="0">
                  <a:pos x="29" y="12"/>
                </a:cxn>
                <a:cxn ang="0">
                  <a:pos x="29" y="18"/>
                </a:cxn>
                <a:cxn ang="0">
                  <a:pos x="29" y="21"/>
                </a:cxn>
                <a:cxn ang="0">
                  <a:pos x="29" y="27"/>
                </a:cxn>
                <a:cxn ang="0">
                  <a:pos x="27" y="33"/>
                </a:cxn>
                <a:cxn ang="0">
                  <a:pos x="27" y="38"/>
                </a:cxn>
                <a:cxn ang="0">
                  <a:pos x="27" y="44"/>
                </a:cxn>
                <a:cxn ang="0">
                  <a:pos x="29" y="52"/>
                </a:cxn>
                <a:cxn ang="0">
                  <a:pos x="29" y="57"/>
                </a:cxn>
                <a:cxn ang="0">
                  <a:pos x="31" y="63"/>
                </a:cxn>
                <a:cxn ang="0">
                  <a:pos x="33" y="71"/>
                </a:cxn>
                <a:cxn ang="0">
                  <a:pos x="36" y="78"/>
                </a:cxn>
                <a:cxn ang="0">
                  <a:pos x="8" y="84"/>
                </a:cxn>
                <a:cxn ang="0">
                  <a:pos x="8" y="82"/>
                </a:cxn>
                <a:cxn ang="0">
                  <a:pos x="8" y="78"/>
                </a:cxn>
                <a:cxn ang="0">
                  <a:pos x="6" y="75"/>
                </a:cxn>
                <a:cxn ang="0">
                  <a:pos x="6" y="69"/>
                </a:cxn>
                <a:cxn ang="0">
                  <a:pos x="4" y="63"/>
                </a:cxn>
                <a:cxn ang="0">
                  <a:pos x="4" y="56"/>
                </a:cxn>
                <a:cxn ang="0">
                  <a:pos x="2" y="50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6" h="84">
                  <a:moveTo>
                    <a:pt x="2" y="0"/>
                  </a:move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29" y="18"/>
                  </a:lnTo>
                  <a:lnTo>
                    <a:pt x="29" y="21"/>
                  </a:lnTo>
                  <a:lnTo>
                    <a:pt x="29" y="27"/>
                  </a:lnTo>
                  <a:lnTo>
                    <a:pt x="27" y="33"/>
                  </a:lnTo>
                  <a:lnTo>
                    <a:pt x="27" y="38"/>
                  </a:lnTo>
                  <a:lnTo>
                    <a:pt x="27" y="44"/>
                  </a:lnTo>
                  <a:lnTo>
                    <a:pt x="29" y="52"/>
                  </a:lnTo>
                  <a:lnTo>
                    <a:pt x="29" y="57"/>
                  </a:lnTo>
                  <a:lnTo>
                    <a:pt x="31" y="63"/>
                  </a:lnTo>
                  <a:lnTo>
                    <a:pt x="33" y="71"/>
                  </a:lnTo>
                  <a:lnTo>
                    <a:pt x="36" y="7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6" y="69"/>
                  </a:lnTo>
                  <a:lnTo>
                    <a:pt x="4" y="63"/>
                  </a:lnTo>
                  <a:lnTo>
                    <a:pt x="4" y="56"/>
                  </a:lnTo>
                  <a:lnTo>
                    <a:pt x="2" y="50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920662" y="4129130"/>
              <a:ext cx="37406" cy="2973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5" y="0"/>
                </a:cxn>
                <a:cxn ang="0">
                  <a:pos x="78" y="44"/>
                </a:cxn>
                <a:cxn ang="0">
                  <a:pos x="57" y="6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78" h="63">
                  <a:moveTo>
                    <a:pt x="0" y="17"/>
                  </a:moveTo>
                  <a:lnTo>
                    <a:pt x="15" y="0"/>
                  </a:lnTo>
                  <a:lnTo>
                    <a:pt x="78" y="44"/>
                  </a:lnTo>
                  <a:lnTo>
                    <a:pt x="57" y="6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7534134" y="4300814"/>
              <a:ext cx="16305" cy="91118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1" y="0"/>
                </a:cxn>
                <a:cxn ang="0">
                  <a:pos x="34" y="15"/>
                </a:cxn>
                <a:cxn ang="0">
                  <a:pos x="30" y="184"/>
                </a:cxn>
                <a:cxn ang="0">
                  <a:pos x="0" y="190"/>
                </a:cxn>
                <a:cxn ang="0">
                  <a:pos x="0" y="190"/>
                </a:cxn>
              </a:cxnLst>
              <a:rect l="0" t="0" r="r" b="b"/>
              <a:pathLst>
                <a:path w="34" h="190">
                  <a:moveTo>
                    <a:pt x="0" y="190"/>
                  </a:moveTo>
                  <a:lnTo>
                    <a:pt x="11" y="0"/>
                  </a:lnTo>
                  <a:lnTo>
                    <a:pt x="34" y="15"/>
                  </a:lnTo>
                  <a:lnTo>
                    <a:pt x="30" y="184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7306820" y="4085010"/>
              <a:ext cx="333777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4" y="496"/>
                </a:cxn>
                <a:cxn ang="0">
                  <a:pos x="664" y="443"/>
                </a:cxn>
                <a:cxn ang="0">
                  <a:pos x="654" y="392"/>
                </a:cxn>
                <a:cxn ang="0">
                  <a:pos x="614" y="348"/>
                </a:cxn>
                <a:cxn ang="0">
                  <a:pos x="569" y="329"/>
                </a:cxn>
                <a:cxn ang="0">
                  <a:pos x="512" y="327"/>
                </a:cxn>
                <a:cxn ang="0">
                  <a:pos x="447" y="331"/>
                </a:cxn>
                <a:cxn ang="0">
                  <a:pos x="474" y="280"/>
                </a:cxn>
                <a:cxn ang="0">
                  <a:pos x="483" y="221"/>
                </a:cxn>
                <a:cxn ang="0">
                  <a:pos x="483" y="165"/>
                </a:cxn>
                <a:cxn ang="0">
                  <a:pos x="470" y="107"/>
                </a:cxn>
                <a:cxn ang="0">
                  <a:pos x="426" y="57"/>
                </a:cxn>
                <a:cxn ang="0">
                  <a:pos x="371" y="32"/>
                </a:cxn>
                <a:cxn ang="0">
                  <a:pos x="304" y="27"/>
                </a:cxn>
                <a:cxn ang="0">
                  <a:pos x="221" y="48"/>
                </a:cxn>
                <a:cxn ang="0">
                  <a:pos x="124" y="101"/>
                </a:cxn>
                <a:cxn ang="0">
                  <a:pos x="63" y="190"/>
                </a:cxn>
                <a:cxn ang="0">
                  <a:pos x="35" y="300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8" y="610"/>
                </a:cxn>
                <a:cxn ang="0">
                  <a:pos x="295" y="656"/>
                </a:cxn>
                <a:cxn ang="0">
                  <a:pos x="348" y="671"/>
                </a:cxn>
                <a:cxn ang="0">
                  <a:pos x="401" y="677"/>
                </a:cxn>
                <a:cxn ang="0">
                  <a:pos x="458" y="675"/>
                </a:cxn>
                <a:cxn ang="0">
                  <a:pos x="517" y="658"/>
                </a:cxn>
                <a:cxn ang="0">
                  <a:pos x="574" y="622"/>
                </a:cxn>
                <a:cxn ang="0">
                  <a:pos x="584" y="648"/>
                </a:cxn>
                <a:cxn ang="0">
                  <a:pos x="525" y="688"/>
                </a:cxn>
                <a:cxn ang="0">
                  <a:pos x="460" y="707"/>
                </a:cxn>
                <a:cxn ang="0">
                  <a:pos x="377" y="707"/>
                </a:cxn>
                <a:cxn ang="0">
                  <a:pos x="274" y="682"/>
                </a:cxn>
                <a:cxn ang="0">
                  <a:pos x="227" y="663"/>
                </a:cxn>
                <a:cxn ang="0">
                  <a:pos x="168" y="635"/>
                </a:cxn>
                <a:cxn ang="0">
                  <a:pos x="99" y="582"/>
                </a:cxn>
                <a:cxn ang="0">
                  <a:pos x="40" y="506"/>
                </a:cxn>
                <a:cxn ang="0">
                  <a:pos x="4" y="397"/>
                </a:cxn>
                <a:cxn ang="0">
                  <a:pos x="10" y="261"/>
                </a:cxn>
                <a:cxn ang="0">
                  <a:pos x="19" y="213"/>
                </a:cxn>
                <a:cxn ang="0">
                  <a:pos x="57" y="135"/>
                </a:cxn>
                <a:cxn ang="0">
                  <a:pos x="112" y="76"/>
                </a:cxn>
                <a:cxn ang="0">
                  <a:pos x="173" y="38"/>
                </a:cxn>
                <a:cxn ang="0">
                  <a:pos x="244" y="10"/>
                </a:cxn>
                <a:cxn ang="0">
                  <a:pos x="314" y="0"/>
                </a:cxn>
                <a:cxn ang="0">
                  <a:pos x="380" y="6"/>
                </a:cxn>
                <a:cxn ang="0">
                  <a:pos x="438" y="29"/>
                </a:cxn>
                <a:cxn ang="0">
                  <a:pos x="481" y="67"/>
                </a:cxn>
                <a:cxn ang="0">
                  <a:pos x="506" y="118"/>
                </a:cxn>
                <a:cxn ang="0">
                  <a:pos x="515" y="169"/>
                </a:cxn>
                <a:cxn ang="0">
                  <a:pos x="514" y="226"/>
                </a:cxn>
                <a:cxn ang="0">
                  <a:pos x="489" y="302"/>
                </a:cxn>
                <a:cxn ang="0">
                  <a:pos x="544" y="302"/>
                </a:cxn>
                <a:cxn ang="0">
                  <a:pos x="603" y="314"/>
                </a:cxn>
                <a:cxn ang="0">
                  <a:pos x="649" y="342"/>
                </a:cxn>
                <a:cxn ang="0">
                  <a:pos x="688" y="399"/>
                </a:cxn>
                <a:cxn ang="0">
                  <a:pos x="696" y="451"/>
                </a:cxn>
                <a:cxn ang="0">
                  <a:pos x="681" y="517"/>
                </a:cxn>
                <a:cxn ang="0">
                  <a:pos x="633" y="601"/>
                </a:cxn>
              </a:cxnLst>
              <a:rect l="0" t="0" r="r" b="b"/>
              <a:pathLst>
                <a:path w="696" h="711">
                  <a:moveTo>
                    <a:pt x="597" y="601"/>
                  </a:moveTo>
                  <a:lnTo>
                    <a:pt x="597" y="599"/>
                  </a:lnTo>
                  <a:lnTo>
                    <a:pt x="603" y="593"/>
                  </a:lnTo>
                  <a:lnTo>
                    <a:pt x="605" y="587"/>
                  </a:lnTo>
                  <a:lnTo>
                    <a:pt x="609" y="584"/>
                  </a:lnTo>
                  <a:lnTo>
                    <a:pt x="612" y="578"/>
                  </a:lnTo>
                  <a:lnTo>
                    <a:pt x="616" y="572"/>
                  </a:lnTo>
                  <a:lnTo>
                    <a:pt x="622" y="563"/>
                  </a:lnTo>
                  <a:lnTo>
                    <a:pt x="626" y="555"/>
                  </a:lnTo>
                  <a:lnTo>
                    <a:pt x="630" y="548"/>
                  </a:lnTo>
                  <a:lnTo>
                    <a:pt x="635" y="540"/>
                  </a:lnTo>
                  <a:lnTo>
                    <a:pt x="637" y="534"/>
                  </a:lnTo>
                  <a:lnTo>
                    <a:pt x="639" y="530"/>
                  </a:lnTo>
                  <a:lnTo>
                    <a:pt x="641" y="525"/>
                  </a:lnTo>
                  <a:lnTo>
                    <a:pt x="645" y="521"/>
                  </a:lnTo>
                  <a:lnTo>
                    <a:pt x="645" y="515"/>
                  </a:lnTo>
                  <a:lnTo>
                    <a:pt x="649" y="511"/>
                  </a:lnTo>
                  <a:lnTo>
                    <a:pt x="650" y="506"/>
                  </a:lnTo>
                  <a:lnTo>
                    <a:pt x="652" y="502"/>
                  </a:lnTo>
                  <a:lnTo>
                    <a:pt x="654" y="496"/>
                  </a:lnTo>
                  <a:lnTo>
                    <a:pt x="654" y="491"/>
                  </a:lnTo>
                  <a:lnTo>
                    <a:pt x="656" y="485"/>
                  </a:lnTo>
                  <a:lnTo>
                    <a:pt x="658" y="481"/>
                  </a:lnTo>
                  <a:lnTo>
                    <a:pt x="660" y="475"/>
                  </a:lnTo>
                  <a:lnTo>
                    <a:pt x="660" y="470"/>
                  </a:lnTo>
                  <a:lnTo>
                    <a:pt x="662" y="464"/>
                  </a:lnTo>
                  <a:lnTo>
                    <a:pt x="664" y="460"/>
                  </a:lnTo>
                  <a:lnTo>
                    <a:pt x="664" y="454"/>
                  </a:lnTo>
                  <a:lnTo>
                    <a:pt x="664" y="449"/>
                  </a:lnTo>
                  <a:lnTo>
                    <a:pt x="664" y="443"/>
                  </a:lnTo>
                  <a:lnTo>
                    <a:pt x="664" y="437"/>
                  </a:lnTo>
                  <a:lnTo>
                    <a:pt x="664" y="432"/>
                  </a:lnTo>
                  <a:lnTo>
                    <a:pt x="664" y="428"/>
                  </a:lnTo>
                  <a:lnTo>
                    <a:pt x="664" y="422"/>
                  </a:lnTo>
                  <a:lnTo>
                    <a:pt x="664" y="416"/>
                  </a:lnTo>
                  <a:lnTo>
                    <a:pt x="662" y="411"/>
                  </a:lnTo>
                  <a:lnTo>
                    <a:pt x="660" y="407"/>
                  </a:lnTo>
                  <a:lnTo>
                    <a:pt x="658" y="401"/>
                  </a:lnTo>
                  <a:lnTo>
                    <a:pt x="656" y="395"/>
                  </a:lnTo>
                  <a:lnTo>
                    <a:pt x="654" y="392"/>
                  </a:lnTo>
                  <a:lnTo>
                    <a:pt x="652" y="386"/>
                  </a:lnTo>
                  <a:lnTo>
                    <a:pt x="650" y="382"/>
                  </a:lnTo>
                  <a:lnTo>
                    <a:pt x="647" y="376"/>
                  </a:lnTo>
                  <a:lnTo>
                    <a:pt x="643" y="373"/>
                  </a:lnTo>
                  <a:lnTo>
                    <a:pt x="639" y="367"/>
                  </a:lnTo>
                  <a:lnTo>
                    <a:pt x="635" y="363"/>
                  </a:lnTo>
                  <a:lnTo>
                    <a:pt x="631" y="359"/>
                  </a:lnTo>
                  <a:lnTo>
                    <a:pt x="626" y="356"/>
                  </a:lnTo>
                  <a:lnTo>
                    <a:pt x="620" y="352"/>
                  </a:lnTo>
                  <a:lnTo>
                    <a:pt x="614" y="348"/>
                  </a:lnTo>
                  <a:lnTo>
                    <a:pt x="611" y="344"/>
                  </a:lnTo>
                  <a:lnTo>
                    <a:pt x="609" y="344"/>
                  </a:lnTo>
                  <a:lnTo>
                    <a:pt x="607" y="342"/>
                  </a:lnTo>
                  <a:lnTo>
                    <a:pt x="601" y="340"/>
                  </a:lnTo>
                  <a:lnTo>
                    <a:pt x="597" y="338"/>
                  </a:lnTo>
                  <a:lnTo>
                    <a:pt x="590" y="337"/>
                  </a:lnTo>
                  <a:lnTo>
                    <a:pt x="582" y="333"/>
                  </a:lnTo>
                  <a:lnTo>
                    <a:pt x="578" y="333"/>
                  </a:lnTo>
                  <a:lnTo>
                    <a:pt x="573" y="331"/>
                  </a:lnTo>
                  <a:lnTo>
                    <a:pt x="569" y="329"/>
                  </a:lnTo>
                  <a:lnTo>
                    <a:pt x="565" y="329"/>
                  </a:lnTo>
                  <a:lnTo>
                    <a:pt x="559" y="327"/>
                  </a:lnTo>
                  <a:lnTo>
                    <a:pt x="553" y="327"/>
                  </a:lnTo>
                  <a:lnTo>
                    <a:pt x="548" y="327"/>
                  </a:lnTo>
                  <a:lnTo>
                    <a:pt x="542" y="327"/>
                  </a:lnTo>
                  <a:lnTo>
                    <a:pt x="536" y="327"/>
                  </a:lnTo>
                  <a:lnTo>
                    <a:pt x="531" y="327"/>
                  </a:lnTo>
                  <a:lnTo>
                    <a:pt x="525" y="327"/>
                  </a:lnTo>
                  <a:lnTo>
                    <a:pt x="519" y="327"/>
                  </a:lnTo>
                  <a:lnTo>
                    <a:pt x="512" y="327"/>
                  </a:lnTo>
                  <a:lnTo>
                    <a:pt x="506" y="329"/>
                  </a:lnTo>
                  <a:lnTo>
                    <a:pt x="500" y="329"/>
                  </a:lnTo>
                  <a:lnTo>
                    <a:pt x="495" y="333"/>
                  </a:lnTo>
                  <a:lnTo>
                    <a:pt x="489" y="333"/>
                  </a:lnTo>
                  <a:lnTo>
                    <a:pt x="483" y="337"/>
                  </a:lnTo>
                  <a:lnTo>
                    <a:pt x="476" y="338"/>
                  </a:lnTo>
                  <a:lnTo>
                    <a:pt x="470" y="344"/>
                  </a:lnTo>
                  <a:lnTo>
                    <a:pt x="445" y="335"/>
                  </a:lnTo>
                  <a:lnTo>
                    <a:pt x="445" y="333"/>
                  </a:lnTo>
                  <a:lnTo>
                    <a:pt x="447" y="331"/>
                  </a:lnTo>
                  <a:lnTo>
                    <a:pt x="451" y="327"/>
                  </a:lnTo>
                  <a:lnTo>
                    <a:pt x="455" y="321"/>
                  </a:lnTo>
                  <a:lnTo>
                    <a:pt x="457" y="318"/>
                  </a:lnTo>
                  <a:lnTo>
                    <a:pt x="458" y="312"/>
                  </a:lnTo>
                  <a:lnTo>
                    <a:pt x="460" y="308"/>
                  </a:lnTo>
                  <a:lnTo>
                    <a:pt x="464" y="304"/>
                  </a:lnTo>
                  <a:lnTo>
                    <a:pt x="466" y="297"/>
                  </a:lnTo>
                  <a:lnTo>
                    <a:pt x="468" y="291"/>
                  </a:lnTo>
                  <a:lnTo>
                    <a:pt x="470" y="285"/>
                  </a:lnTo>
                  <a:lnTo>
                    <a:pt x="474" y="280"/>
                  </a:lnTo>
                  <a:lnTo>
                    <a:pt x="474" y="272"/>
                  </a:lnTo>
                  <a:lnTo>
                    <a:pt x="476" y="264"/>
                  </a:lnTo>
                  <a:lnTo>
                    <a:pt x="477" y="255"/>
                  </a:lnTo>
                  <a:lnTo>
                    <a:pt x="479" y="247"/>
                  </a:lnTo>
                  <a:lnTo>
                    <a:pt x="479" y="243"/>
                  </a:lnTo>
                  <a:lnTo>
                    <a:pt x="479" y="240"/>
                  </a:lnTo>
                  <a:lnTo>
                    <a:pt x="481" y="234"/>
                  </a:lnTo>
                  <a:lnTo>
                    <a:pt x="481" y="230"/>
                  </a:lnTo>
                  <a:lnTo>
                    <a:pt x="481" y="224"/>
                  </a:lnTo>
                  <a:lnTo>
                    <a:pt x="483" y="221"/>
                  </a:lnTo>
                  <a:lnTo>
                    <a:pt x="483" y="215"/>
                  </a:lnTo>
                  <a:lnTo>
                    <a:pt x="485" y="209"/>
                  </a:lnTo>
                  <a:lnTo>
                    <a:pt x="483" y="205"/>
                  </a:lnTo>
                  <a:lnTo>
                    <a:pt x="483" y="200"/>
                  </a:lnTo>
                  <a:lnTo>
                    <a:pt x="483" y="194"/>
                  </a:lnTo>
                  <a:lnTo>
                    <a:pt x="483" y="188"/>
                  </a:lnTo>
                  <a:lnTo>
                    <a:pt x="483" y="183"/>
                  </a:lnTo>
                  <a:lnTo>
                    <a:pt x="483" y="177"/>
                  </a:lnTo>
                  <a:lnTo>
                    <a:pt x="483" y="171"/>
                  </a:lnTo>
                  <a:lnTo>
                    <a:pt x="483" y="165"/>
                  </a:lnTo>
                  <a:lnTo>
                    <a:pt x="481" y="158"/>
                  </a:lnTo>
                  <a:lnTo>
                    <a:pt x="479" y="152"/>
                  </a:lnTo>
                  <a:lnTo>
                    <a:pt x="479" y="145"/>
                  </a:lnTo>
                  <a:lnTo>
                    <a:pt x="479" y="139"/>
                  </a:lnTo>
                  <a:lnTo>
                    <a:pt x="477" y="133"/>
                  </a:lnTo>
                  <a:lnTo>
                    <a:pt x="476" y="127"/>
                  </a:lnTo>
                  <a:lnTo>
                    <a:pt x="474" y="120"/>
                  </a:lnTo>
                  <a:lnTo>
                    <a:pt x="474" y="114"/>
                  </a:lnTo>
                  <a:lnTo>
                    <a:pt x="472" y="110"/>
                  </a:lnTo>
                  <a:lnTo>
                    <a:pt x="470" y="107"/>
                  </a:lnTo>
                  <a:lnTo>
                    <a:pt x="468" y="103"/>
                  </a:lnTo>
                  <a:lnTo>
                    <a:pt x="464" y="99"/>
                  </a:lnTo>
                  <a:lnTo>
                    <a:pt x="462" y="93"/>
                  </a:lnTo>
                  <a:lnTo>
                    <a:pt x="458" y="89"/>
                  </a:lnTo>
                  <a:lnTo>
                    <a:pt x="455" y="84"/>
                  </a:lnTo>
                  <a:lnTo>
                    <a:pt x="449" y="80"/>
                  </a:lnTo>
                  <a:lnTo>
                    <a:pt x="443" y="74"/>
                  </a:lnTo>
                  <a:lnTo>
                    <a:pt x="439" y="69"/>
                  </a:lnTo>
                  <a:lnTo>
                    <a:pt x="432" y="63"/>
                  </a:lnTo>
                  <a:lnTo>
                    <a:pt x="426" y="57"/>
                  </a:lnTo>
                  <a:lnTo>
                    <a:pt x="419" y="53"/>
                  </a:lnTo>
                  <a:lnTo>
                    <a:pt x="411" y="50"/>
                  </a:lnTo>
                  <a:lnTo>
                    <a:pt x="405" y="46"/>
                  </a:lnTo>
                  <a:lnTo>
                    <a:pt x="401" y="44"/>
                  </a:lnTo>
                  <a:lnTo>
                    <a:pt x="396" y="42"/>
                  </a:lnTo>
                  <a:lnTo>
                    <a:pt x="392" y="38"/>
                  </a:lnTo>
                  <a:lnTo>
                    <a:pt x="386" y="36"/>
                  </a:lnTo>
                  <a:lnTo>
                    <a:pt x="380" y="34"/>
                  </a:lnTo>
                  <a:lnTo>
                    <a:pt x="375" y="32"/>
                  </a:lnTo>
                  <a:lnTo>
                    <a:pt x="371" y="32"/>
                  </a:lnTo>
                  <a:lnTo>
                    <a:pt x="363" y="31"/>
                  </a:lnTo>
                  <a:lnTo>
                    <a:pt x="358" y="29"/>
                  </a:lnTo>
                  <a:lnTo>
                    <a:pt x="352" y="27"/>
                  </a:lnTo>
                  <a:lnTo>
                    <a:pt x="346" y="27"/>
                  </a:lnTo>
                  <a:lnTo>
                    <a:pt x="339" y="27"/>
                  </a:lnTo>
                  <a:lnTo>
                    <a:pt x="333" y="27"/>
                  </a:lnTo>
                  <a:lnTo>
                    <a:pt x="325" y="27"/>
                  </a:lnTo>
                  <a:lnTo>
                    <a:pt x="320" y="27"/>
                  </a:lnTo>
                  <a:lnTo>
                    <a:pt x="312" y="27"/>
                  </a:lnTo>
                  <a:lnTo>
                    <a:pt x="304" y="27"/>
                  </a:lnTo>
                  <a:lnTo>
                    <a:pt x="297" y="27"/>
                  </a:lnTo>
                  <a:lnTo>
                    <a:pt x="289" y="27"/>
                  </a:lnTo>
                  <a:lnTo>
                    <a:pt x="282" y="29"/>
                  </a:lnTo>
                  <a:lnTo>
                    <a:pt x="272" y="31"/>
                  </a:lnTo>
                  <a:lnTo>
                    <a:pt x="265" y="32"/>
                  </a:lnTo>
                  <a:lnTo>
                    <a:pt x="257" y="34"/>
                  </a:lnTo>
                  <a:lnTo>
                    <a:pt x="247" y="38"/>
                  </a:lnTo>
                  <a:lnTo>
                    <a:pt x="238" y="40"/>
                  </a:lnTo>
                  <a:lnTo>
                    <a:pt x="228" y="44"/>
                  </a:lnTo>
                  <a:lnTo>
                    <a:pt x="221" y="48"/>
                  </a:lnTo>
                  <a:lnTo>
                    <a:pt x="211" y="50"/>
                  </a:lnTo>
                  <a:lnTo>
                    <a:pt x="200" y="55"/>
                  </a:lnTo>
                  <a:lnTo>
                    <a:pt x="190" y="59"/>
                  </a:lnTo>
                  <a:lnTo>
                    <a:pt x="181" y="65"/>
                  </a:lnTo>
                  <a:lnTo>
                    <a:pt x="169" y="70"/>
                  </a:lnTo>
                  <a:lnTo>
                    <a:pt x="160" y="74"/>
                  </a:lnTo>
                  <a:lnTo>
                    <a:pt x="150" y="80"/>
                  </a:lnTo>
                  <a:lnTo>
                    <a:pt x="141" y="88"/>
                  </a:lnTo>
                  <a:lnTo>
                    <a:pt x="133" y="93"/>
                  </a:lnTo>
                  <a:lnTo>
                    <a:pt x="124" y="101"/>
                  </a:lnTo>
                  <a:lnTo>
                    <a:pt x="116" y="108"/>
                  </a:lnTo>
                  <a:lnTo>
                    <a:pt x="109" y="118"/>
                  </a:lnTo>
                  <a:lnTo>
                    <a:pt x="101" y="126"/>
                  </a:lnTo>
                  <a:lnTo>
                    <a:pt x="95" y="133"/>
                  </a:lnTo>
                  <a:lnTo>
                    <a:pt x="88" y="143"/>
                  </a:lnTo>
                  <a:lnTo>
                    <a:pt x="82" y="152"/>
                  </a:lnTo>
                  <a:lnTo>
                    <a:pt x="76" y="162"/>
                  </a:lnTo>
                  <a:lnTo>
                    <a:pt x="71" y="171"/>
                  </a:lnTo>
                  <a:lnTo>
                    <a:pt x="67" y="181"/>
                  </a:lnTo>
                  <a:lnTo>
                    <a:pt x="63" y="190"/>
                  </a:lnTo>
                  <a:lnTo>
                    <a:pt x="57" y="200"/>
                  </a:lnTo>
                  <a:lnTo>
                    <a:pt x="54" y="209"/>
                  </a:lnTo>
                  <a:lnTo>
                    <a:pt x="50" y="221"/>
                  </a:lnTo>
                  <a:lnTo>
                    <a:pt x="46" y="232"/>
                  </a:lnTo>
                  <a:lnTo>
                    <a:pt x="44" y="243"/>
                  </a:lnTo>
                  <a:lnTo>
                    <a:pt x="40" y="255"/>
                  </a:lnTo>
                  <a:lnTo>
                    <a:pt x="40" y="266"/>
                  </a:lnTo>
                  <a:lnTo>
                    <a:pt x="38" y="278"/>
                  </a:lnTo>
                  <a:lnTo>
                    <a:pt x="36" y="289"/>
                  </a:lnTo>
                  <a:lnTo>
                    <a:pt x="35" y="300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6" y="346"/>
                  </a:lnTo>
                  <a:lnTo>
                    <a:pt x="36" y="357"/>
                  </a:lnTo>
                  <a:lnTo>
                    <a:pt x="40" y="371"/>
                  </a:lnTo>
                  <a:lnTo>
                    <a:pt x="40" y="382"/>
                  </a:lnTo>
                  <a:lnTo>
                    <a:pt x="42" y="394"/>
                  </a:lnTo>
                  <a:lnTo>
                    <a:pt x="46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5" y="439"/>
                  </a:lnTo>
                  <a:lnTo>
                    <a:pt x="59" y="451"/>
                  </a:lnTo>
                  <a:lnTo>
                    <a:pt x="63" y="462"/>
                  </a:lnTo>
                  <a:lnTo>
                    <a:pt x="67" y="471"/>
                  </a:lnTo>
                  <a:lnTo>
                    <a:pt x="73" y="483"/>
                  </a:lnTo>
                  <a:lnTo>
                    <a:pt x="78" y="492"/>
                  </a:lnTo>
                  <a:lnTo>
                    <a:pt x="84" y="504"/>
                  </a:lnTo>
                  <a:lnTo>
                    <a:pt x="92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2" y="544"/>
                  </a:lnTo>
                  <a:lnTo>
                    <a:pt x="120" y="553"/>
                  </a:lnTo>
                  <a:lnTo>
                    <a:pt x="128" y="563"/>
                  </a:lnTo>
                  <a:lnTo>
                    <a:pt x="137" y="570"/>
                  </a:lnTo>
                  <a:lnTo>
                    <a:pt x="147" y="580"/>
                  </a:lnTo>
                  <a:lnTo>
                    <a:pt x="156" y="587"/>
                  </a:lnTo>
                  <a:lnTo>
                    <a:pt x="166" y="595"/>
                  </a:lnTo>
                  <a:lnTo>
                    <a:pt x="177" y="603"/>
                  </a:lnTo>
                  <a:lnTo>
                    <a:pt x="188" y="610"/>
                  </a:lnTo>
                  <a:lnTo>
                    <a:pt x="198" y="618"/>
                  </a:lnTo>
                  <a:lnTo>
                    <a:pt x="209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61" y="644"/>
                  </a:lnTo>
                  <a:lnTo>
                    <a:pt x="272" y="650"/>
                  </a:lnTo>
                  <a:lnTo>
                    <a:pt x="287" y="654"/>
                  </a:lnTo>
                  <a:lnTo>
                    <a:pt x="289" y="654"/>
                  </a:lnTo>
                  <a:lnTo>
                    <a:pt x="295" y="656"/>
                  </a:lnTo>
                  <a:lnTo>
                    <a:pt x="299" y="658"/>
                  </a:lnTo>
                  <a:lnTo>
                    <a:pt x="304" y="660"/>
                  </a:lnTo>
                  <a:lnTo>
                    <a:pt x="308" y="662"/>
                  </a:lnTo>
                  <a:lnTo>
                    <a:pt x="316" y="663"/>
                  </a:lnTo>
                  <a:lnTo>
                    <a:pt x="323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4" y="669"/>
                  </a:lnTo>
                  <a:lnTo>
                    <a:pt x="348" y="671"/>
                  </a:lnTo>
                  <a:lnTo>
                    <a:pt x="354" y="671"/>
                  </a:lnTo>
                  <a:lnTo>
                    <a:pt x="358" y="673"/>
                  </a:lnTo>
                  <a:lnTo>
                    <a:pt x="363" y="673"/>
                  </a:lnTo>
                  <a:lnTo>
                    <a:pt x="369" y="673"/>
                  </a:lnTo>
                  <a:lnTo>
                    <a:pt x="373" y="675"/>
                  </a:lnTo>
                  <a:lnTo>
                    <a:pt x="379" y="675"/>
                  </a:lnTo>
                  <a:lnTo>
                    <a:pt x="384" y="677"/>
                  </a:lnTo>
                  <a:lnTo>
                    <a:pt x="390" y="677"/>
                  </a:lnTo>
                  <a:lnTo>
                    <a:pt x="396" y="677"/>
                  </a:lnTo>
                  <a:lnTo>
                    <a:pt x="401" y="677"/>
                  </a:lnTo>
                  <a:lnTo>
                    <a:pt x="407" y="677"/>
                  </a:lnTo>
                  <a:lnTo>
                    <a:pt x="413" y="679"/>
                  </a:lnTo>
                  <a:lnTo>
                    <a:pt x="419" y="677"/>
                  </a:lnTo>
                  <a:lnTo>
                    <a:pt x="424" y="677"/>
                  </a:lnTo>
                  <a:lnTo>
                    <a:pt x="430" y="677"/>
                  </a:lnTo>
                  <a:lnTo>
                    <a:pt x="436" y="677"/>
                  </a:lnTo>
                  <a:lnTo>
                    <a:pt x="441" y="677"/>
                  </a:lnTo>
                  <a:lnTo>
                    <a:pt x="447" y="675"/>
                  </a:lnTo>
                  <a:lnTo>
                    <a:pt x="453" y="675"/>
                  </a:lnTo>
                  <a:lnTo>
                    <a:pt x="458" y="675"/>
                  </a:lnTo>
                  <a:lnTo>
                    <a:pt x="464" y="673"/>
                  </a:lnTo>
                  <a:lnTo>
                    <a:pt x="472" y="673"/>
                  </a:lnTo>
                  <a:lnTo>
                    <a:pt x="477" y="671"/>
                  </a:lnTo>
                  <a:lnTo>
                    <a:pt x="483" y="671"/>
                  </a:lnTo>
                  <a:lnTo>
                    <a:pt x="489" y="667"/>
                  </a:lnTo>
                  <a:lnTo>
                    <a:pt x="495" y="667"/>
                  </a:lnTo>
                  <a:lnTo>
                    <a:pt x="500" y="663"/>
                  </a:lnTo>
                  <a:lnTo>
                    <a:pt x="506" y="662"/>
                  </a:lnTo>
                  <a:lnTo>
                    <a:pt x="512" y="660"/>
                  </a:lnTo>
                  <a:lnTo>
                    <a:pt x="517" y="658"/>
                  </a:lnTo>
                  <a:lnTo>
                    <a:pt x="523" y="656"/>
                  </a:lnTo>
                  <a:lnTo>
                    <a:pt x="529" y="652"/>
                  </a:lnTo>
                  <a:lnTo>
                    <a:pt x="534" y="648"/>
                  </a:lnTo>
                  <a:lnTo>
                    <a:pt x="540" y="644"/>
                  </a:lnTo>
                  <a:lnTo>
                    <a:pt x="546" y="643"/>
                  </a:lnTo>
                  <a:lnTo>
                    <a:pt x="552" y="639"/>
                  </a:lnTo>
                  <a:lnTo>
                    <a:pt x="557" y="635"/>
                  </a:lnTo>
                  <a:lnTo>
                    <a:pt x="563" y="631"/>
                  </a:lnTo>
                  <a:lnTo>
                    <a:pt x="569" y="625"/>
                  </a:lnTo>
                  <a:lnTo>
                    <a:pt x="574" y="622"/>
                  </a:lnTo>
                  <a:lnTo>
                    <a:pt x="593" y="612"/>
                  </a:lnTo>
                  <a:lnTo>
                    <a:pt x="616" y="614"/>
                  </a:lnTo>
                  <a:lnTo>
                    <a:pt x="614" y="616"/>
                  </a:lnTo>
                  <a:lnTo>
                    <a:pt x="612" y="620"/>
                  </a:lnTo>
                  <a:lnTo>
                    <a:pt x="609" y="622"/>
                  </a:lnTo>
                  <a:lnTo>
                    <a:pt x="605" y="627"/>
                  </a:lnTo>
                  <a:lnTo>
                    <a:pt x="601" y="631"/>
                  </a:lnTo>
                  <a:lnTo>
                    <a:pt x="597" y="637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8" y="652"/>
                  </a:lnTo>
                  <a:lnTo>
                    <a:pt x="571" y="660"/>
                  </a:lnTo>
                  <a:lnTo>
                    <a:pt x="563" y="665"/>
                  </a:lnTo>
                  <a:lnTo>
                    <a:pt x="555" y="671"/>
                  </a:lnTo>
                  <a:lnTo>
                    <a:pt x="550" y="673"/>
                  </a:lnTo>
                  <a:lnTo>
                    <a:pt x="544" y="677"/>
                  </a:lnTo>
                  <a:lnTo>
                    <a:pt x="540" y="679"/>
                  </a:lnTo>
                  <a:lnTo>
                    <a:pt x="536" y="682"/>
                  </a:lnTo>
                  <a:lnTo>
                    <a:pt x="531" y="684"/>
                  </a:lnTo>
                  <a:lnTo>
                    <a:pt x="525" y="688"/>
                  </a:lnTo>
                  <a:lnTo>
                    <a:pt x="519" y="690"/>
                  </a:lnTo>
                  <a:lnTo>
                    <a:pt x="514" y="692"/>
                  </a:lnTo>
                  <a:lnTo>
                    <a:pt x="506" y="694"/>
                  </a:lnTo>
                  <a:lnTo>
                    <a:pt x="500" y="696"/>
                  </a:lnTo>
                  <a:lnTo>
                    <a:pt x="495" y="700"/>
                  </a:lnTo>
                  <a:lnTo>
                    <a:pt x="489" y="701"/>
                  </a:lnTo>
                  <a:lnTo>
                    <a:pt x="481" y="701"/>
                  </a:lnTo>
                  <a:lnTo>
                    <a:pt x="474" y="703"/>
                  </a:lnTo>
                  <a:lnTo>
                    <a:pt x="466" y="705"/>
                  </a:lnTo>
                  <a:lnTo>
                    <a:pt x="460" y="707"/>
                  </a:lnTo>
                  <a:lnTo>
                    <a:pt x="451" y="707"/>
                  </a:lnTo>
                  <a:lnTo>
                    <a:pt x="445" y="709"/>
                  </a:lnTo>
                  <a:lnTo>
                    <a:pt x="436" y="709"/>
                  </a:lnTo>
                  <a:lnTo>
                    <a:pt x="430" y="711"/>
                  </a:lnTo>
                  <a:lnTo>
                    <a:pt x="420" y="709"/>
                  </a:lnTo>
                  <a:lnTo>
                    <a:pt x="411" y="709"/>
                  </a:lnTo>
                  <a:lnTo>
                    <a:pt x="403" y="709"/>
                  </a:lnTo>
                  <a:lnTo>
                    <a:pt x="394" y="709"/>
                  </a:lnTo>
                  <a:lnTo>
                    <a:pt x="386" y="709"/>
                  </a:lnTo>
                  <a:lnTo>
                    <a:pt x="377" y="707"/>
                  </a:lnTo>
                  <a:lnTo>
                    <a:pt x="367" y="705"/>
                  </a:lnTo>
                  <a:lnTo>
                    <a:pt x="358" y="705"/>
                  </a:lnTo>
                  <a:lnTo>
                    <a:pt x="348" y="703"/>
                  </a:lnTo>
                  <a:lnTo>
                    <a:pt x="337" y="700"/>
                  </a:lnTo>
                  <a:lnTo>
                    <a:pt x="327" y="698"/>
                  </a:lnTo>
                  <a:lnTo>
                    <a:pt x="316" y="696"/>
                  </a:lnTo>
                  <a:lnTo>
                    <a:pt x="304" y="692"/>
                  </a:lnTo>
                  <a:lnTo>
                    <a:pt x="295" y="690"/>
                  </a:lnTo>
                  <a:lnTo>
                    <a:pt x="284" y="684"/>
                  </a:lnTo>
                  <a:lnTo>
                    <a:pt x="274" y="682"/>
                  </a:lnTo>
                  <a:lnTo>
                    <a:pt x="270" y="681"/>
                  </a:lnTo>
                  <a:lnTo>
                    <a:pt x="266" y="679"/>
                  </a:lnTo>
                  <a:lnTo>
                    <a:pt x="261" y="677"/>
                  </a:lnTo>
                  <a:lnTo>
                    <a:pt x="255" y="675"/>
                  </a:lnTo>
                  <a:lnTo>
                    <a:pt x="251" y="673"/>
                  </a:lnTo>
                  <a:lnTo>
                    <a:pt x="247" y="671"/>
                  </a:lnTo>
                  <a:lnTo>
                    <a:pt x="242" y="669"/>
                  </a:lnTo>
                  <a:lnTo>
                    <a:pt x="238" y="667"/>
                  </a:lnTo>
                  <a:lnTo>
                    <a:pt x="232" y="665"/>
                  </a:lnTo>
                  <a:lnTo>
                    <a:pt x="227" y="663"/>
                  </a:lnTo>
                  <a:lnTo>
                    <a:pt x="221" y="662"/>
                  </a:lnTo>
                  <a:lnTo>
                    <a:pt x="217" y="660"/>
                  </a:lnTo>
                  <a:lnTo>
                    <a:pt x="211" y="656"/>
                  </a:lnTo>
                  <a:lnTo>
                    <a:pt x="206" y="654"/>
                  </a:lnTo>
                  <a:lnTo>
                    <a:pt x="198" y="650"/>
                  </a:lnTo>
                  <a:lnTo>
                    <a:pt x="192" y="648"/>
                  </a:lnTo>
                  <a:lnTo>
                    <a:pt x="185" y="644"/>
                  </a:lnTo>
                  <a:lnTo>
                    <a:pt x="179" y="641"/>
                  </a:lnTo>
                  <a:lnTo>
                    <a:pt x="173" y="637"/>
                  </a:lnTo>
                  <a:lnTo>
                    <a:pt x="168" y="635"/>
                  </a:lnTo>
                  <a:lnTo>
                    <a:pt x="160" y="629"/>
                  </a:lnTo>
                  <a:lnTo>
                    <a:pt x="152" y="625"/>
                  </a:lnTo>
                  <a:lnTo>
                    <a:pt x="147" y="620"/>
                  </a:lnTo>
                  <a:lnTo>
                    <a:pt x="139" y="616"/>
                  </a:lnTo>
                  <a:lnTo>
                    <a:pt x="133" y="610"/>
                  </a:lnTo>
                  <a:lnTo>
                    <a:pt x="126" y="606"/>
                  </a:lnTo>
                  <a:lnTo>
                    <a:pt x="120" y="601"/>
                  </a:lnTo>
                  <a:lnTo>
                    <a:pt x="112" y="595"/>
                  </a:lnTo>
                  <a:lnTo>
                    <a:pt x="105" y="589"/>
                  </a:lnTo>
                  <a:lnTo>
                    <a:pt x="99" y="582"/>
                  </a:lnTo>
                  <a:lnTo>
                    <a:pt x="92" y="574"/>
                  </a:lnTo>
                  <a:lnTo>
                    <a:pt x="86" y="568"/>
                  </a:lnTo>
                  <a:lnTo>
                    <a:pt x="80" y="561"/>
                  </a:lnTo>
                  <a:lnTo>
                    <a:pt x="73" y="553"/>
                  </a:lnTo>
                  <a:lnTo>
                    <a:pt x="67" y="546"/>
                  </a:lnTo>
                  <a:lnTo>
                    <a:pt x="61" y="540"/>
                  </a:lnTo>
                  <a:lnTo>
                    <a:pt x="55" y="530"/>
                  </a:lnTo>
                  <a:lnTo>
                    <a:pt x="50" y="523"/>
                  </a:lnTo>
                  <a:lnTo>
                    <a:pt x="44" y="513"/>
                  </a:lnTo>
                  <a:lnTo>
                    <a:pt x="40" y="506"/>
                  </a:lnTo>
                  <a:lnTo>
                    <a:pt x="35" y="494"/>
                  </a:lnTo>
                  <a:lnTo>
                    <a:pt x="29" y="485"/>
                  </a:lnTo>
                  <a:lnTo>
                    <a:pt x="25" y="475"/>
                  </a:lnTo>
                  <a:lnTo>
                    <a:pt x="23" y="466"/>
                  </a:lnTo>
                  <a:lnTo>
                    <a:pt x="17" y="454"/>
                  </a:lnTo>
                  <a:lnTo>
                    <a:pt x="14" y="445"/>
                  </a:lnTo>
                  <a:lnTo>
                    <a:pt x="12" y="433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2" y="304"/>
                  </a:lnTo>
                  <a:lnTo>
                    <a:pt x="4" y="289"/>
                  </a:lnTo>
                  <a:lnTo>
                    <a:pt x="6" y="274"/>
                  </a:lnTo>
                  <a:lnTo>
                    <a:pt x="10" y="261"/>
                  </a:lnTo>
                  <a:lnTo>
                    <a:pt x="10" y="257"/>
                  </a:lnTo>
                  <a:lnTo>
                    <a:pt x="10" y="255"/>
                  </a:lnTo>
                  <a:lnTo>
                    <a:pt x="10" y="249"/>
                  </a:lnTo>
                  <a:lnTo>
                    <a:pt x="12" y="245"/>
                  </a:lnTo>
                  <a:lnTo>
                    <a:pt x="12" y="242"/>
                  </a:lnTo>
                  <a:lnTo>
                    <a:pt x="12" y="236"/>
                  </a:lnTo>
                  <a:lnTo>
                    <a:pt x="14" y="230"/>
                  </a:lnTo>
                  <a:lnTo>
                    <a:pt x="15" y="226"/>
                  </a:lnTo>
                  <a:lnTo>
                    <a:pt x="17" y="219"/>
                  </a:lnTo>
                  <a:lnTo>
                    <a:pt x="19" y="213"/>
                  </a:lnTo>
                  <a:lnTo>
                    <a:pt x="21" y="205"/>
                  </a:lnTo>
                  <a:lnTo>
                    <a:pt x="25" y="200"/>
                  </a:lnTo>
                  <a:lnTo>
                    <a:pt x="27" y="190"/>
                  </a:lnTo>
                  <a:lnTo>
                    <a:pt x="31" y="183"/>
                  </a:lnTo>
                  <a:lnTo>
                    <a:pt x="35" y="177"/>
                  </a:lnTo>
                  <a:lnTo>
                    <a:pt x="38" y="169"/>
                  </a:lnTo>
                  <a:lnTo>
                    <a:pt x="42" y="160"/>
                  </a:lnTo>
                  <a:lnTo>
                    <a:pt x="46" y="152"/>
                  </a:lnTo>
                  <a:lnTo>
                    <a:pt x="52" y="143"/>
                  </a:lnTo>
                  <a:lnTo>
                    <a:pt x="57" y="135"/>
                  </a:lnTo>
                  <a:lnTo>
                    <a:pt x="63" y="126"/>
                  </a:lnTo>
                  <a:lnTo>
                    <a:pt x="71" y="118"/>
                  </a:lnTo>
                  <a:lnTo>
                    <a:pt x="78" y="110"/>
                  </a:lnTo>
                  <a:lnTo>
                    <a:pt x="86" y="101"/>
                  </a:lnTo>
                  <a:lnTo>
                    <a:pt x="90" y="97"/>
                  </a:lnTo>
                  <a:lnTo>
                    <a:pt x="95" y="93"/>
                  </a:lnTo>
                  <a:lnTo>
                    <a:pt x="99" y="89"/>
                  </a:lnTo>
                  <a:lnTo>
                    <a:pt x="105" y="84"/>
                  </a:lnTo>
                  <a:lnTo>
                    <a:pt x="109" y="80"/>
                  </a:lnTo>
                  <a:lnTo>
                    <a:pt x="112" y="76"/>
                  </a:lnTo>
                  <a:lnTo>
                    <a:pt x="118" y="72"/>
                  </a:lnTo>
                  <a:lnTo>
                    <a:pt x="124" y="69"/>
                  </a:lnTo>
                  <a:lnTo>
                    <a:pt x="130" y="63"/>
                  </a:lnTo>
                  <a:lnTo>
                    <a:pt x="135" y="59"/>
                  </a:lnTo>
                  <a:lnTo>
                    <a:pt x="141" y="55"/>
                  </a:lnTo>
                  <a:lnTo>
                    <a:pt x="147" y="51"/>
                  </a:lnTo>
                  <a:lnTo>
                    <a:pt x="152" y="48"/>
                  </a:lnTo>
                  <a:lnTo>
                    <a:pt x="160" y="44"/>
                  </a:lnTo>
                  <a:lnTo>
                    <a:pt x="168" y="40"/>
                  </a:lnTo>
                  <a:lnTo>
                    <a:pt x="173" y="38"/>
                  </a:lnTo>
                  <a:lnTo>
                    <a:pt x="181" y="34"/>
                  </a:lnTo>
                  <a:lnTo>
                    <a:pt x="187" y="31"/>
                  </a:lnTo>
                  <a:lnTo>
                    <a:pt x="194" y="27"/>
                  </a:lnTo>
                  <a:lnTo>
                    <a:pt x="200" y="25"/>
                  </a:lnTo>
                  <a:lnTo>
                    <a:pt x="208" y="21"/>
                  </a:lnTo>
                  <a:lnTo>
                    <a:pt x="215" y="19"/>
                  </a:lnTo>
                  <a:lnTo>
                    <a:pt x="221" y="15"/>
                  </a:lnTo>
                  <a:lnTo>
                    <a:pt x="228" y="15"/>
                  </a:lnTo>
                  <a:lnTo>
                    <a:pt x="236" y="12"/>
                  </a:lnTo>
                  <a:lnTo>
                    <a:pt x="244" y="10"/>
                  </a:lnTo>
                  <a:lnTo>
                    <a:pt x="249" y="8"/>
                  </a:lnTo>
                  <a:lnTo>
                    <a:pt x="257" y="8"/>
                  </a:lnTo>
                  <a:lnTo>
                    <a:pt x="265" y="4"/>
                  </a:lnTo>
                  <a:lnTo>
                    <a:pt x="272" y="4"/>
                  </a:lnTo>
                  <a:lnTo>
                    <a:pt x="280" y="2"/>
                  </a:lnTo>
                  <a:lnTo>
                    <a:pt x="287" y="2"/>
                  </a:lnTo>
                  <a:lnTo>
                    <a:pt x="293" y="0"/>
                  </a:lnTo>
                  <a:lnTo>
                    <a:pt x="301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5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2"/>
                  </a:lnTo>
                  <a:lnTo>
                    <a:pt x="361" y="2"/>
                  </a:lnTo>
                  <a:lnTo>
                    <a:pt x="367" y="4"/>
                  </a:lnTo>
                  <a:lnTo>
                    <a:pt x="375" y="4"/>
                  </a:lnTo>
                  <a:lnTo>
                    <a:pt x="380" y="6"/>
                  </a:lnTo>
                  <a:lnTo>
                    <a:pt x="386" y="8"/>
                  </a:lnTo>
                  <a:lnTo>
                    <a:pt x="394" y="12"/>
                  </a:lnTo>
                  <a:lnTo>
                    <a:pt x="400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7" y="17"/>
                  </a:lnTo>
                  <a:lnTo>
                    <a:pt x="420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29"/>
                  </a:lnTo>
                  <a:lnTo>
                    <a:pt x="443" y="32"/>
                  </a:lnTo>
                  <a:lnTo>
                    <a:pt x="447" y="34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2" y="44"/>
                  </a:lnTo>
                  <a:lnTo>
                    <a:pt x="466" y="50"/>
                  </a:lnTo>
                  <a:lnTo>
                    <a:pt x="470" y="53"/>
                  </a:lnTo>
                  <a:lnTo>
                    <a:pt x="476" y="57"/>
                  </a:lnTo>
                  <a:lnTo>
                    <a:pt x="479" y="61"/>
                  </a:lnTo>
                  <a:lnTo>
                    <a:pt x="481" y="67"/>
                  </a:lnTo>
                  <a:lnTo>
                    <a:pt x="485" y="70"/>
                  </a:lnTo>
                  <a:lnTo>
                    <a:pt x="489" y="76"/>
                  </a:lnTo>
                  <a:lnTo>
                    <a:pt x="491" y="80"/>
                  </a:lnTo>
                  <a:lnTo>
                    <a:pt x="495" y="86"/>
                  </a:lnTo>
                  <a:lnTo>
                    <a:pt x="496" y="89"/>
                  </a:lnTo>
                  <a:lnTo>
                    <a:pt x="500" y="95"/>
                  </a:lnTo>
                  <a:lnTo>
                    <a:pt x="502" y="101"/>
                  </a:lnTo>
                  <a:lnTo>
                    <a:pt x="504" y="107"/>
                  </a:lnTo>
                  <a:lnTo>
                    <a:pt x="506" y="112"/>
                  </a:lnTo>
                  <a:lnTo>
                    <a:pt x="506" y="118"/>
                  </a:lnTo>
                  <a:lnTo>
                    <a:pt x="508" y="124"/>
                  </a:lnTo>
                  <a:lnTo>
                    <a:pt x="510" y="131"/>
                  </a:lnTo>
                  <a:lnTo>
                    <a:pt x="510" y="137"/>
                  </a:lnTo>
                  <a:lnTo>
                    <a:pt x="512" y="145"/>
                  </a:lnTo>
                  <a:lnTo>
                    <a:pt x="512" y="148"/>
                  </a:lnTo>
                  <a:lnTo>
                    <a:pt x="512" y="152"/>
                  </a:lnTo>
                  <a:lnTo>
                    <a:pt x="514" y="158"/>
                  </a:lnTo>
                  <a:lnTo>
                    <a:pt x="514" y="162"/>
                  </a:lnTo>
                  <a:lnTo>
                    <a:pt x="515" y="165"/>
                  </a:lnTo>
                  <a:lnTo>
                    <a:pt x="515" y="169"/>
                  </a:lnTo>
                  <a:lnTo>
                    <a:pt x="515" y="175"/>
                  </a:lnTo>
                  <a:lnTo>
                    <a:pt x="515" y="179"/>
                  </a:lnTo>
                  <a:lnTo>
                    <a:pt x="515" y="183"/>
                  </a:lnTo>
                  <a:lnTo>
                    <a:pt x="515" y="188"/>
                  </a:lnTo>
                  <a:lnTo>
                    <a:pt x="517" y="196"/>
                  </a:lnTo>
                  <a:lnTo>
                    <a:pt x="515" y="200"/>
                  </a:lnTo>
                  <a:lnTo>
                    <a:pt x="515" y="207"/>
                  </a:lnTo>
                  <a:lnTo>
                    <a:pt x="515" y="213"/>
                  </a:lnTo>
                  <a:lnTo>
                    <a:pt x="515" y="221"/>
                  </a:lnTo>
                  <a:lnTo>
                    <a:pt x="514" y="226"/>
                  </a:lnTo>
                  <a:lnTo>
                    <a:pt x="512" y="234"/>
                  </a:lnTo>
                  <a:lnTo>
                    <a:pt x="512" y="242"/>
                  </a:lnTo>
                  <a:lnTo>
                    <a:pt x="510" y="249"/>
                  </a:lnTo>
                  <a:lnTo>
                    <a:pt x="508" y="257"/>
                  </a:lnTo>
                  <a:lnTo>
                    <a:pt x="506" y="264"/>
                  </a:lnTo>
                  <a:lnTo>
                    <a:pt x="502" y="272"/>
                  </a:lnTo>
                  <a:lnTo>
                    <a:pt x="500" y="280"/>
                  </a:lnTo>
                  <a:lnTo>
                    <a:pt x="496" y="287"/>
                  </a:lnTo>
                  <a:lnTo>
                    <a:pt x="493" y="295"/>
                  </a:lnTo>
                  <a:lnTo>
                    <a:pt x="489" y="302"/>
                  </a:lnTo>
                  <a:lnTo>
                    <a:pt x="493" y="308"/>
                  </a:lnTo>
                  <a:lnTo>
                    <a:pt x="498" y="306"/>
                  </a:lnTo>
                  <a:lnTo>
                    <a:pt x="506" y="304"/>
                  </a:lnTo>
                  <a:lnTo>
                    <a:pt x="514" y="304"/>
                  </a:lnTo>
                  <a:lnTo>
                    <a:pt x="519" y="302"/>
                  </a:lnTo>
                  <a:lnTo>
                    <a:pt x="523" y="302"/>
                  </a:lnTo>
                  <a:lnTo>
                    <a:pt x="529" y="302"/>
                  </a:lnTo>
                  <a:lnTo>
                    <a:pt x="534" y="302"/>
                  </a:lnTo>
                  <a:lnTo>
                    <a:pt x="540" y="302"/>
                  </a:lnTo>
                  <a:lnTo>
                    <a:pt x="544" y="302"/>
                  </a:lnTo>
                  <a:lnTo>
                    <a:pt x="550" y="302"/>
                  </a:lnTo>
                  <a:lnTo>
                    <a:pt x="555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6" y="306"/>
                  </a:lnTo>
                  <a:lnTo>
                    <a:pt x="592" y="308"/>
                  </a:lnTo>
                  <a:lnTo>
                    <a:pt x="597" y="312"/>
                  </a:lnTo>
                  <a:lnTo>
                    <a:pt x="603" y="314"/>
                  </a:lnTo>
                  <a:lnTo>
                    <a:pt x="609" y="318"/>
                  </a:lnTo>
                  <a:lnTo>
                    <a:pt x="616" y="319"/>
                  </a:lnTo>
                  <a:lnTo>
                    <a:pt x="622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3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5" y="338"/>
                  </a:lnTo>
                  <a:lnTo>
                    <a:pt x="649" y="342"/>
                  </a:lnTo>
                  <a:lnTo>
                    <a:pt x="652" y="346"/>
                  </a:lnTo>
                  <a:lnTo>
                    <a:pt x="658" y="350"/>
                  </a:lnTo>
                  <a:lnTo>
                    <a:pt x="662" y="356"/>
                  </a:lnTo>
                  <a:lnTo>
                    <a:pt x="668" y="361"/>
                  </a:lnTo>
                  <a:lnTo>
                    <a:pt x="671" y="367"/>
                  </a:lnTo>
                  <a:lnTo>
                    <a:pt x="677" y="375"/>
                  </a:lnTo>
                  <a:lnTo>
                    <a:pt x="681" y="382"/>
                  </a:lnTo>
                  <a:lnTo>
                    <a:pt x="685" y="392"/>
                  </a:lnTo>
                  <a:lnTo>
                    <a:pt x="687" y="394"/>
                  </a:lnTo>
                  <a:lnTo>
                    <a:pt x="688" y="399"/>
                  </a:lnTo>
                  <a:lnTo>
                    <a:pt x="688" y="403"/>
                  </a:lnTo>
                  <a:lnTo>
                    <a:pt x="690" y="409"/>
                  </a:lnTo>
                  <a:lnTo>
                    <a:pt x="692" y="413"/>
                  </a:lnTo>
                  <a:lnTo>
                    <a:pt x="692" y="416"/>
                  </a:lnTo>
                  <a:lnTo>
                    <a:pt x="694" y="422"/>
                  </a:lnTo>
                  <a:lnTo>
                    <a:pt x="694" y="428"/>
                  </a:lnTo>
                  <a:lnTo>
                    <a:pt x="694" y="433"/>
                  </a:lnTo>
                  <a:lnTo>
                    <a:pt x="694" y="439"/>
                  </a:lnTo>
                  <a:lnTo>
                    <a:pt x="694" y="445"/>
                  </a:lnTo>
                  <a:lnTo>
                    <a:pt x="696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4" y="468"/>
                  </a:lnTo>
                  <a:lnTo>
                    <a:pt x="694" y="475"/>
                  </a:lnTo>
                  <a:lnTo>
                    <a:pt x="692" y="481"/>
                  </a:lnTo>
                  <a:lnTo>
                    <a:pt x="690" y="489"/>
                  </a:lnTo>
                  <a:lnTo>
                    <a:pt x="688" y="494"/>
                  </a:lnTo>
                  <a:lnTo>
                    <a:pt x="687" y="502"/>
                  </a:lnTo>
                  <a:lnTo>
                    <a:pt x="683" y="510"/>
                  </a:lnTo>
                  <a:lnTo>
                    <a:pt x="681" y="517"/>
                  </a:lnTo>
                  <a:lnTo>
                    <a:pt x="677" y="525"/>
                  </a:lnTo>
                  <a:lnTo>
                    <a:pt x="673" y="532"/>
                  </a:lnTo>
                  <a:lnTo>
                    <a:pt x="669" y="540"/>
                  </a:lnTo>
                  <a:lnTo>
                    <a:pt x="666" y="548"/>
                  </a:lnTo>
                  <a:lnTo>
                    <a:pt x="660" y="555"/>
                  </a:lnTo>
                  <a:lnTo>
                    <a:pt x="656" y="565"/>
                  </a:lnTo>
                  <a:lnTo>
                    <a:pt x="650" y="572"/>
                  </a:lnTo>
                  <a:lnTo>
                    <a:pt x="645" y="582"/>
                  </a:lnTo>
                  <a:lnTo>
                    <a:pt x="639" y="591"/>
                  </a:lnTo>
                  <a:lnTo>
                    <a:pt x="633" y="601"/>
                  </a:lnTo>
                  <a:lnTo>
                    <a:pt x="597" y="601"/>
                  </a:lnTo>
                  <a:lnTo>
                    <a:pt x="597" y="6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7512073" y="4070623"/>
              <a:ext cx="78649" cy="94954"/>
            </a:xfrm>
            <a:custGeom>
              <a:avLst/>
              <a:gdLst/>
              <a:ahLst/>
              <a:cxnLst>
                <a:cxn ang="0">
                  <a:pos x="23" y="85"/>
                </a:cxn>
                <a:cxn ang="0">
                  <a:pos x="30" y="76"/>
                </a:cxn>
                <a:cxn ang="0">
                  <a:pos x="42" y="62"/>
                </a:cxn>
                <a:cxn ang="0">
                  <a:pos x="57" y="49"/>
                </a:cxn>
                <a:cxn ang="0">
                  <a:pos x="74" y="36"/>
                </a:cxn>
                <a:cxn ang="0">
                  <a:pos x="91" y="28"/>
                </a:cxn>
                <a:cxn ang="0">
                  <a:pos x="106" y="30"/>
                </a:cxn>
                <a:cxn ang="0">
                  <a:pos x="116" y="40"/>
                </a:cxn>
                <a:cxn ang="0">
                  <a:pos x="124" y="51"/>
                </a:cxn>
                <a:cxn ang="0">
                  <a:pos x="127" y="64"/>
                </a:cxn>
                <a:cxn ang="0">
                  <a:pos x="131" y="80"/>
                </a:cxn>
                <a:cxn ang="0">
                  <a:pos x="133" y="93"/>
                </a:cxn>
                <a:cxn ang="0">
                  <a:pos x="133" y="106"/>
                </a:cxn>
                <a:cxn ang="0">
                  <a:pos x="133" y="118"/>
                </a:cxn>
                <a:cxn ang="0">
                  <a:pos x="131" y="129"/>
                </a:cxn>
                <a:cxn ang="0">
                  <a:pos x="129" y="138"/>
                </a:cxn>
                <a:cxn ang="0">
                  <a:pos x="125" y="146"/>
                </a:cxn>
                <a:cxn ang="0">
                  <a:pos x="118" y="157"/>
                </a:cxn>
                <a:cxn ang="0">
                  <a:pos x="105" y="165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7" y="157"/>
                </a:cxn>
                <a:cxn ang="0">
                  <a:pos x="59" y="188"/>
                </a:cxn>
                <a:cxn ang="0">
                  <a:pos x="65" y="190"/>
                </a:cxn>
                <a:cxn ang="0">
                  <a:pos x="78" y="194"/>
                </a:cxn>
                <a:cxn ang="0">
                  <a:pos x="87" y="195"/>
                </a:cxn>
                <a:cxn ang="0">
                  <a:pos x="97" y="197"/>
                </a:cxn>
                <a:cxn ang="0">
                  <a:pos x="106" y="197"/>
                </a:cxn>
                <a:cxn ang="0">
                  <a:pos x="118" y="195"/>
                </a:cxn>
                <a:cxn ang="0">
                  <a:pos x="129" y="192"/>
                </a:cxn>
                <a:cxn ang="0">
                  <a:pos x="139" y="184"/>
                </a:cxn>
                <a:cxn ang="0">
                  <a:pos x="146" y="175"/>
                </a:cxn>
                <a:cxn ang="0">
                  <a:pos x="154" y="161"/>
                </a:cxn>
                <a:cxn ang="0">
                  <a:pos x="156" y="152"/>
                </a:cxn>
                <a:cxn ang="0">
                  <a:pos x="160" y="142"/>
                </a:cxn>
                <a:cxn ang="0">
                  <a:pos x="162" y="133"/>
                </a:cxn>
                <a:cxn ang="0">
                  <a:pos x="164" y="121"/>
                </a:cxn>
                <a:cxn ang="0">
                  <a:pos x="164" y="106"/>
                </a:cxn>
                <a:cxn ang="0">
                  <a:pos x="164" y="93"/>
                </a:cxn>
                <a:cxn ang="0">
                  <a:pos x="162" y="78"/>
                </a:cxn>
                <a:cxn ang="0">
                  <a:pos x="162" y="61"/>
                </a:cxn>
                <a:cxn ang="0">
                  <a:pos x="158" y="55"/>
                </a:cxn>
                <a:cxn ang="0">
                  <a:pos x="150" y="42"/>
                </a:cxn>
                <a:cxn ang="0">
                  <a:pos x="145" y="32"/>
                </a:cxn>
                <a:cxn ang="0">
                  <a:pos x="139" y="23"/>
                </a:cxn>
                <a:cxn ang="0">
                  <a:pos x="129" y="15"/>
                </a:cxn>
                <a:cxn ang="0">
                  <a:pos x="122" y="7"/>
                </a:cxn>
                <a:cxn ang="0">
                  <a:pos x="110" y="2"/>
                </a:cxn>
                <a:cxn ang="0">
                  <a:pos x="97" y="0"/>
                </a:cxn>
                <a:cxn ang="0">
                  <a:pos x="84" y="0"/>
                </a:cxn>
                <a:cxn ang="0">
                  <a:pos x="70" y="5"/>
                </a:cxn>
                <a:cxn ang="0">
                  <a:pos x="53" y="13"/>
                </a:cxn>
                <a:cxn ang="0">
                  <a:pos x="38" y="28"/>
                </a:cxn>
                <a:cxn ang="0">
                  <a:pos x="29" y="38"/>
                </a:cxn>
                <a:cxn ang="0">
                  <a:pos x="19" y="47"/>
                </a:cxn>
                <a:cxn ang="0">
                  <a:pos x="10" y="61"/>
                </a:cxn>
                <a:cxn ang="0">
                  <a:pos x="0" y="76"/>
                </a:cxn>
                <a:cxn ang="0">
                  <a:pos x="23" y="87"/>
                </a:cxn>
              </a:cxnLst>
              <a:rect l="0" t="0" r="r" b="b"/>
              <a:pathLst>
                <a:path w="164" h="197">
                  <a:moveTo>
                    <a:pt x="23" y="87"/>
                  </a:moveTo>
                  <a:lnTo>
                    <a:pt x="23" y="85"/>
                  </a:lnTo>
                  <a:lnTo>
                    <a:pt x="27" y="81"/>
                  </a:lnTo>
                  <a:lnTo>
                    <a:pt x="30" y="76"/>
                  </a:lnTo>
                  <a:lnTo>
                    <a:pt x="36" y="70"/>
                  </a:lnTo>
                  <a:lnTo>
                    <a:pt x="42" y="62"/>
                  </a:lnTo>
                  <a:lnTo>
                    <a:pt x="49" y="57"/>
                  </a:lnTo>
                  <a:lnTo>
                    <a:pt x="57" y="49"/>
                  </a:lnTo>
                  <a:lnTo>
                    <a:pt x="65" y="43"/>
                  </a:lnTo>
                  <a:lnTo>
                    <a:pt x="74" y="36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8"/>
                  </a:lnTo>
                  <a:lnTo>
                    <a:pt x="106" y="30"/>
                  </a:lnTo>
                  <a:lnTo>
                    <a:pt x="114" y="36"/>
                  </a:lnTo>
                  <a:lnTo>
                    <a:pt x="116" y="40"/>
                  </a:lnTo>
                  <a:lnTo>
                    <a:pt x="120" y="45"/>
                  </a:lnTo>
                  <a:lnTo>
                    <a:pt x="124" y="51"/>
                  </a:lnTo>
                  <a:lnTo>
                    <a:pt x="125" y="59"/>
                  </a:lnTo>
                  <a:lnTo>
                    <a:pt x="127" y="64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5"/>
                  </a:lnTo>
                  <a:lnTo>
                    <a:pt x="133" y="93"/>
                  </a:lnTo>
                  <a:lnTo>
                    <a:pt x="133" y="99"/>
                  </a:lnTo>
                  <a:lnTo>
                    <a:pt x="133" y="106"/>
                  </a:lnTo>
                  <a:lnTo>
                    <a:pt x="133" y="112"/>
                  </a:lnTo>
                  <a:lnTo>
                    <a:pt x="133" y="118"/>
                  </a:lnTo>
                  <a:lnTo>
                    <a:pt x="133" y="123"/>
                  </a:lnTo>
                  <a:lnTo>
                    <a:pt x="131" y="129"/>
                  </a:lnTo>
                  <a:lnTo>
                    <a:pt x="131" y="135"/>
                  </a:lnTo>
                  <a:lnTo>
                    <a:pt x="129" y="138"/>
                  </a:lnTo>
                  <a:lnTo>
                    <a:pt x="127" y="142"/>
                  </a:lnTo>
                  <a:lnTo>
                    <a:pt x="125" y="146"/>
                  </a:lnTo>
                  <a:lnTo>
                    <a:pt x="124" y="152"/>
                  </a:lnTo>
                  <a:lnTo>
                    <a:pt x="118" y="157"/>
                  </a:lnTo>
                  <a:lnTo>
                    <a:pt x="112" y="163"/>
                  </a:lnTo>
                  <a:lnTo>
                    <a:pt x="105" y="165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2" y="165"/>
                  </a:lnTo>
                  <a:lnTo>
                    <a:pt x="76" y="163"/>
                  </a:lnTo>
                  <a:lnTo>
                    <a:pt x="72" y="159"/>
                  </a:lnTo>
                  <a:lnTo>
                    <a:pt x="67" y="157"/>
                  </a:lnTo>
                  <a:lnTo>
                    <a:pt x="63" y="154"/>
                  </a:lnTo>
                  <a:lnTo>
                    <a:pt x="59" y="188"/>
                  </a:lnTo>
                  <a:lnTo>
                    <a:pt x="61" y="188"/>
                  </a:lnTo>
                  <a:lnTo>
                    <a:pt x="65" y="190"/>
                  </a:lnTo>
                  <a:lnTo>
                    <a:pt x="70" y="192"/>
                  </a:lnTo>
                  <a:lnTo>
                    <a:pt x="78" y="194"/>
                  </a:lnTo>
                  <a:lnTo>
                    <a:pt x="82" y="195"/>
                  </a:lnTo>
                  <a:lnTo>
                    <a:pt x="87" y="195"/>
                  </a:lnTo>
                  <a:lnTo>
                    <a:pt x="91" y="195"/>
                  </a:lnTo>
                  <a:lnTo>
                    <a:pt x="97" y="197"/>
                  </a:lnTo>
                  <a:lnTo>
                    <a:pt x="101" y="197"/>
                  </a:lnTo>
                  <a:lnTo>
                    <a:pt x="106" y="197"/>
                  </a:lnTo>
                  <a:lnTo>
                    <a:pt x="112" y="195"/>
                  </a:lnTo>
                  <a:lnTo>
                    <a:pt x="118" y="195"/>
                  </a:lnTo>
                  <a:lnTo>
                    <a:pt x="124" y="194"/>
                  </a:lnTo>
                  <a:lnTo>
                    <a:pt x="129" y="192"/>
                  </a:lnTo>
                  <a:lnTo>
                    <a:pt x="133" y="188"/>
                  </a:lnTo>
                  <a:lnTo>
                    <a:pt x="139" y="184"/>
                  </a:lnTo>
                  <a:lnTo>
                    <a:pt x="143" y="178"/>
                  </a:lnTo>
                  <a:lnTo>
                    <a:pt x="146" y="175"/>
                  </a:lnTo>
                  <a:lnTo>
                    <a:pt x="150" y="167"/>
                  </a:lnTo>
                  <a:lnTo>
                    <a:pt x="154" y="161"/>
                  </a:lnTo>
                  <a:lnTo>
                    <a:pt x="156" y="156"/>
                  </a:lnTo>
                  <a:lnTo>
                    <a:pt x="156" y="152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0" y="137"/>
                  </a:lnTo>
                  <a:lnTo>
                    <a:pt x="162" y="133"/>
                  </a:lnTo>
                  <a:lnTo>
                    <a:pt x="162" y="127"/>
                  </a:lnTo>
                  <a:lnTo>
                    <a:pt x="164" y="121"/>
                  </a:lnTo>
                  <a:lnTo>
                    <a:pt x="164" y="114"/>
                  </a:lnTo>
                  <a:lnTo>
                    <a:pt x="164" y="106"/>
                  </a:lnTo>
                  <a:lnTo>
                    <a:pt x="164" y="100"/>
                  </a:lnTo>
                  <a:lnTo>
                    <a:pt x="164" y="93"/>
                  </a:lnTo>
                  <a:lnTo>
                    <a:pt x="162" y="85"/>
                  </a:lnTo>
                  <a:lnTo>
                    <a:pt x="162" y="78"/>
                  </a:lnTo>
                  <a:lnTo>
                    <a:pt x="162" y="68"/>
                  </a:lnTo>
                  <a:lnTo>
                    <a:pt x="162" y="61"/>
                  </a:lnTo>
                  <a:lnTo>
                    <a:pt x="160" y="59"/>
                  </a:lnTo>
                  <a:lnTo>
                    <a:pt x="158" y="55"/>
                  </a:lnTo>
                  <a:lnTo>
                    <a:pt x="156" y="47"/>
                  </a:lnTo>
                  <a:lnTo>
                    <a:pt x="150" y="42"/>
                  </a:lnTo>
                  <a:lnTo>
                    <a:pt x="148" y="36"/>
                  </a:lnTo>
                  <a:lnTo>
                    <a:pt x="145" y="32"/>
                  </a:lnTo>
                  <a:lnTo>
                    <a:pt x="141" y="26"/>
                  </a:lnTo>
                  <a:lnTo>
                    <a:pt x="139" y="23"/>
                  </a:lnTo>
                  <a:lnTo>
                    <a:pt x="133" y="19"/>
                  </a:lnTo>
                  <a:lnTo>
                    <a:pt x="129" y="15"/>
                  </a:lnTo>
                  <a:lnTo>
                    <a:pt x="125" y="11"/>
                  </a:lnTo>
                  <a:lnTo>
                    <a:pt x="122" y="7"/>
                  </a:lnTo>
                  <a:lnTo>
                    <a:pt x="116" y="5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70" y="5"/>
                  </a:lnTo>
                  <a:lnTo>
                    <a:pt x="63" y="9"/>
                  </a:lnTo>
                  <a:lnTo>
                    <a:pt x="53" y="13"/>
                  </a:lnTo>
                  <a:lnTo>
                    <a:pt x="46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9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3" y="53"/>
                  </a:lnTo>
                  <a:lnTo>
                    <a:pt x="10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3" y="87"/>
                  </a:lnTo>
                  <a:lnTo>
                    <a:pt x="23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7260782" y="4097479"/>
              <a:ext cx="99749" cy="107422"/>
            </a:xfrm>
            <a:custGeom>
              <a:avLst/>
              <a:gdLst/>
              <a:ahLst/>
              <a:cxnLst>
                <a:cxn ang="0">
                  <a:pos x="126" y="190"/>
                </a:cxn>
                <a:cxn ang="0">
                  <a:pos x="107" y="190"/>
                </a:cxn>
                <a:cxn ang="0">
                  <a:pos x="93" y="188"/>
                </a:cxn>
                <a:cxn ang="0">
                  <a:pos x="76" y="182"/>
                </a:cxn>
                <a:cxn ang="0">
                  <a:pos x="61" y="176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29" y="127"/>
                </a:cxn>
                <a:cxn ang="0">
                  <a:pos x="29" y="108"/>
                </a:cxn>
                <a:cxn ang="0">
                  <a:pos x="31" y="93"/>
                </a:cxn>
                <a:cxn ang="0">
                  <a:pos x="35" y="76"/>
                </a:cxn>
                <a:cxn ang="0">
                  <a:pos x="42" y="61"/>
                </a:cxn>
                <a:cxn ang="0">
                  <a:pos x="57" y="45"/>
                </a:cxn>
                <a:cxn ang="0">
                  <a:pos x="74" y="32"/>
                </a:cxn>
                <a:cxn ang="0">
                  <a:pos x="88" y="30"/>
                </a:cxn>
                <a:cxn ang="0">
                  <a:pos x="103" y="28"/>
                </a:cxn>
                <a:cxn ang="0">
                  <a:pos x="122" y="30"/>
                </a:cxn>
                <a:cxn ang="0">
                  <a:pos x="137" y="36"/>
                </a:cxn>
                <a:cxn ang="0">
                  <a:pos x="154" y="45"/>
                </a:cxn>
                <a:cxn ang="0">
                  <a:pos x="168" y="57"/>
                </a:cxn>
                <a:cxn ang="0">
                  <a:pos x="177" y="72"/>
                </a:cxn>
                <a:cxn ang="0">
                  <a:pos x="209" y="68"/>
                </a:cxn>
                <a:cxn ang="0">
                  <a:pos x="206" y="59"/>
                </a:cxn>
                <a:cxn ang="0">
                  <a:pos x="194" y="43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6" y="2"/>
                </a:cxn>
                <a:cxn ang="0">
                  <a:pos x="63" y="4"/>
                </a:cxn>
                <a:cxn ang="0">
                  <a:pos x="50" y="9"/>
                </a:cxn>
                <a:cxn ang="0">
                  <a:pos x="35" y="21"/>
                </a:cxn>
                <a:cxn ang="0">
                  <a:pos x="17" y="43"/>
                </a:cxn>
                <a:cxn ang="0">
                  <a:pos x="6" y="66"/>
                </a:cxn>
                <a:cxn ang="0">
                  <a:pos x="4" y="81"/>
                </a:cxn>
                <a:cxn ang="0">
                  <a:pos x="0" y="95"/>
                </a:cxn>
                <a:cxn ang="0">
                  <a:pos x="0" y="112"/>
                </a:cxn>
                <a:cxn ang="0">
                  <a:pos x="0" y="127"/>
                </a:cxn>
                <a:cxn ang="0">
                  <a:pos x="4" y="142"/>
                </a:cxn>
                <a:cxn ang="0">
                  <a:pos x="8" y="157"/>
                </a:cxn>
                <a:cxn ang="0">
                  <a:pos x="19" y="180"/>
                </a:cxn>
                <a:cxn ang="0">
                  <a:pos x="36" y="199"/>
                </a:cxn>
                <a:cxn ang="0">
                  <a:pos x="50" y="207"/>
                </a:cxn>
                <a:cxn ang="0">
                  <a:pos x="65" y="215"/>
                </a:cxn>
                <a:cxn ang="0">
                  <a:pos x="82" y="220"/>
                </a:cxn>
                <a:cxn ang="0">
                  <a:pos x="103" y="222"/>
                </a:cxn>
                <a:cxn ang="0">
                  <a:pos x="126" y="222"/>
                </a:cxn>
              </a:cxnLst>
              <a:rect l="0" t="0" r="r" b="b"/>
              <a:pathLst>
                <a:path w="209" h="222">
                  <a:moveTo>
                    <a:pt x="132" y="190"/>
                  </a:moveTo>
                  <a:lnTo>
                    <a:pt x="130" y="190"/>
                  </a:lnTo>
                  <a:lnTo>
                    <a:pt x="126" y="190"/>
                  </a:lnTo>
                  <a:lnTo>
                    <a:pt x="118" y="190"/>
                  </a:lnTo>
                  <a:lnTo>
                    <a:pt x="111" y="190"/>
                  </a:lnTo>
                  <a:lnTo>
                    <a:pt x="107" y="190"/>
                  </a:lnTo>
                  <a:lnTo>
                    <a:pt x="101" y="190"/>
                  </a:lnTo>
                  <a:lnTo>
                    <a:pt x="97" y="188"/>
                  </a:lnTo>
                  <a:lnTo>
                    <a:pt x="93" y="188"/>
                  </a:lnTo>
                  <a:lnTo>
                    <a:pt x="88" y="186"/>
                  </a:lnTo>
                  <a:lnTo>
                    <a:pt x="82" y="184"/>
                  </a:lnTo>
                  <a:lnTo>
                    <a:pt x="76" y="182"/>
                  </a:lnTo>
                  <a:lnTo>
                    <a:pt x="73" y="182"/>
                  </a:lnTo>
                  <a:lnTo>
                    <a:pt x="67" y="178"/>
                  </a:lnTo>
                  <a:lnTo>
                    <a:pt x="61" y="176"/>
                  </a:lnTo>
                  <a:lnTo>
                    <a:pt x="57" y="173"/>
                  </a:lnTo>
                  <a:lnTo>
                    <a:pt x="52" y="169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2"/>
                  </a:lnTo>
                  <a:lnTo>
                    <a:pt x="33" y="135"/>
                  </a:lnTo>
                  <a:lnTo>
                    <a:pt x="29" y="127"/>
                  </a:lnTo>
                  <a:lnTo>
                    <a:pt x="29" y="119"/>
                  </a:lnTo>
                  <a:lnTo>
                    <a:pt x="29" y="114"/>
                  </a:lnTo>
                  <a:lnTo>
                    <a:pt x="29" y="108"/>
                  </a:lnTo>
                  <a:lnTo>
                    <a:pt x="29" y="104"/>
                  </a:lnTo>
                  <a:lnTo>
                    <a:pt x="31" y="99"/>
                  </a:lnTo>
                  <a:lnTo>
                    <a:pt x="31" y="93"/>
                  </a:lnTo>
                  <a:lnTo>
                    <a:pt x="31" y="87"/>
                  </a:lnTo>
                  <a:lnTo>
                    <a:pt x="33" y="81"/>
                  </a:lnTo>
                  <a:lnTo>
                    <a:pt x="35" y="76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2" y="61"/>
                  </a:lnTo>
                  <a:lnTo>
                    <a:pt x="46" y="55"/>
                  </a:lnTo>
                  <a:lnTo>
                    <a:pt x="52" y="49"/>
                  </a:lnTo>
                  <a:lnTo>
                    <a:pt x="57" y="45"/>
                  </a:lnTo>
                  <a:lnTo>
                    <a:pt x="63" y="40"/>
                  </a:lnTo>
                  <a:lnTo>
                    <a:pt x="71" y="36"/>
                  </a:lnTo>
                  <a:lnTo>
                    <a:pt x="74" y="32"/>
                  </a:lnTo>
                  <a:lnTo>
                    <a:pt x="78" y="32"/>
                  </a:lnTo>
                  <a:lnTo>
                    <a:pt x="84" y="30"/>
                  </a:lnTo>
                  <a:lnTo>
                    <a:pt x="88" y="30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2" y="30"/>
                  </a:lnTo>
                  <a:lnTo>
                    <a:pt x="128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0"/>
                  </a:lnTo>
                  <a:lnTo>
                    <a:pt x="154" y="45"/>
                  </a:lnTo>
                  <a:lnTo>
                    <a:pt x="160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1" y="62"/>
                  </a:lnTo>
                  <a:lnTo>
                    <a:pt x="175" y="66"/>
                  </a:lnTo>
                  <a:lnTo>
                    <a:pt x="177" y="72"/>
                  </a:lnTo>
                  <a:lnTo>
                    <a:pt x="181" y="80"/>
                  </a:lnTo>
                  <a:lnTo>
                    <a:pt x="183" y="87"/>
                  </a:lnTo>
                  <a:lnTo>
                    <a:pt x="209" y="68"/>
                  </a:lnTo>
                  <a:lnTo>
                    <a:pt x="209" y="66"/>
                  </a:lnTo>
                  <a:lnTo>
                    <a:pt x="208" y="64"/>
                  </a:lnTo>
                  <a:lnTo>
                    <a:pt x="206" y="59"/>
                  </a:lnTo>
                  <a:lnTo>
                    <a:pt x="202" y="55"/>
                  </a:lnTo>
                  <a:lnTo>
                    <a:pt x="198" y="49"/>
                  </a:lnTo>
                  <a:lnTo>
                    <a:pt x="194" y="43"/>
                  </a:lnTo>
                  <a:lnTo>
                    <a:pt x="189" y="36"/>
                  </a:lnTo>
                  <a:lnTo>
                    <a:pt x="181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1" y="5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18" y="0"/>
                  </a:lnTo>
                  <a:lnTo>
                    <a:pt x="111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67" y="4"/>
                  </a:lnTo>
                  <a:lnTo>
                    <a:pt x="63" y="4"/>
                  </a:lnTo>
                  <a:lnTo>
                    <a:pt x="59" y="5"/>
                  </a:lnTo>
                  <a:lnTo>
                    <a:pt x="54" y="7"/>
                  </a:lnTo>
                  <a:lnTo>
                    <a:pt x="50" y="9"/>
                  </a:lnTo>
                  <a:lnTo>
                    <a:pt x="46" y="11"/>
                  </a:lnTo>
                  <a:lnTo>
                    <a:pt x="42" y="15"/>
                  </a:lnTo>
                  <a:lnTo>
                    <a:pt x="35" y="21"/>
                  </a:lnTo>
                  <a:lnTo>
                    <a:pt x="29" y="28"/>
                  </a:lnTo>
                  <a:lnTo>
                    <a:pt x="23" y="34"/>
                  </a:lnTo>
                  <a:lnTo>
                    <a:pt x="17" y="43"/>
                  </a:lnTo>
                  <a:lnTo>
                    <a:pt x="14" y="51"/>
                  </a:lnTo>
                  <a:lnTo>
                    <a:pt x="10" y="61"/>
                  </a:lnTo>
                  <a:lnTo>
                    <a:pt x="6" y="66"/>
                  </a:lnTo>
                  <a:lnTo>
                    <a:pt x="6" y="70"/>
                  </a:lnTo>
                  <a:lnTo>
                    <a:pt x="4" y="76"/>
                  </a:lnTo>
                  <a:lnTo>
                    <a:pt x="4" y="81"/>
                  </a:lnTo>
                  <a:lnTo>
                    <a:pt x="2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2" y="138"/>
                  </a:lnTo>
                  <a:lnTo>
                    <a:pt x="4" y="142"/>
                  </a:lnTo>
                  <a:lnTo>
                    <a:pt x="4" y="148"/>
                  </a:lnTo>
                  <a:lnTo>
                    <a:pt x="6" y="152"/>
                  </a:lnTo>
                  <a:lnTo>
                    <a:pt x="8" y="157"/>
                  </a:lnTo>
                  <a:lnTo>
                    <a:pt x="10" y="163"/>
                  </a:lnTo>
                  <a:lnTo>
                    <a:pt x="14" y="171"/>
                  </a:lnTo>
                  <a:lnTo>
                    <a:pt x="19" y="180"/>
                  </a:lnTo>
                  <a:lnTo>
                    <a:pt x="25" y="188"/>
                  </a:lnTo>
                  <a:lnTo>
                    <a:pt x="33" y="195"/>
                  </a:lnTo>
                  <a:lnTo>
                    <a:pt x="36" y="199"/>
                  </a:lnTo>
                  <a:lnTo>
                    <a:pt x="40" y="201"/>
                  </a:lnTo>
                  <a:lnTo>
                    <a:pt x="46" y="205"/>
                  </a:lnTo>
                  <a:lnTo>
                    <a:pt x="50" y="207"/>
                  </a:lnTo>
                  <a:lnTo>
                    <a:pt x="55" y="211"/>
                  </a:lnTo>
                  <a:lnTo>
                    <a:pt x="61" y="213"/>
                  </a:lnTo>
                  <a:lnTo>
                    <a:pt x="65" y="215"/>
                  </a:lnTo>
                  <a:lnTo>
                    <a:pt x="71" y="216"/>
                  </a:lnTo>
                  <a:lnTo>
                    <a:pt x="76" y="218"/>
                  </a:lnTo>
                  <a:lnTo>
                    <a:pt x="82" y="220"/>
                  </a:lnTo>
                  <a:lnTo>
                    <a:pt x="90" y="220"/>
                  </a:lnTo>
                  <a:lnTo>
                    <a:pt x="97" y="222"/>
                  </a:lnTo>
                  <a:lnTo>
                    <a:pt x="103" y="222"/>
                  </a:lnTo>
                  <a:lnTo>
                    <a:pt x="111" y="222"/>
                  </a:lnTo>
                  <a:lnTo>
                    <a:pt x="118" y="222"/>
                  </a:lnTo>
                  <a:lnTo>
                    <a:pt x="126" y="222"/>
                  </a:lnTo>
                  <a:lnTo>
                    <a:pt x="132" y="190"/>
                  </a:lnTo>
                  <a:lnTo>
                    <a:pt x="132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7226253" y="4167495"/>
              <a:ext cx="221559" cy="290616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78" y="71"/>
                </a:cxn>
                <a:cxn ang="0">
                  <a:pos x="68" y="90"/>
                </a:cxn>
                <a:cxn ang="0">
                  <a:pos x="59" y="110"/>
                </a:cxn>
                <a:cxn ang="0">
                  <a:pos x="48" y="135"/>
                </a:cxn>
                <a:cxn ang="0">
                  <a:pos x="42" y="162"/>
                </a:cxn>
                <a:cxn ang="0">
                  <a:pos x="34" y="190"/>
                </a:cxn>
                <a:cxn ang="0">
                  <a:pos x="32" y="219"/>
                </a:cxn>
                <a:cxn ang="0">
                  <a:pos x="30" y="247"/>
                </a:cxn>
                <a:cxn ang="0">
                  <a:pos x="36" y="278"/>
                </a:cxn>
                <a:cxn ang="0">
                  <a:pos x="44" y="306"/>
                </a:cxn>
                <a:cxn ang="0">
                  <a:pos x="59" y="337"/>
                </a:cxn>
                <a:cxn ang="0">
                  <a:pos x="80" y="365"/>
                </a:cxn>
                <a:cxn ang="0">
                  <a:pos x="108" y="392"/>
                </a:cxn>
                <a:cxn ang="0">
                  <a:pos x="137" y="416"/>
                </a:cxn>
                <a:cxn ang="0">
                  <a:pos x="165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3" y="496"/>
                </a:cxn>
                <a:cxn ang="0">
                  <a:pos x="266" y="511"/>
                </a:cxn>
                <a:cxn ang="0">
                  <a:pos x="287" y="525"/>
                </a:cxn>
                <a:cxn ang="0">
                  <a:pos x="308" y="536"/>
                </a:cxn>
                <a:cxn ang="0">
                  <a:pos x="331" y="548"/>
                </a:cxn>
                <a:cxn ang="0">
                  <a:pos x="359" y="563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7" y="607"/>
                </a:cxn>
                <a:cxn ang="0">
                  <a:pos x="388" y="599"/>
                </a:cxn>
                <a:cxn ang="0">
                  <a:pos x="363" y="588"/>
                </a:cxn>
                <a:cxn ang="0">
                  <a:pos x="344" y="580"/>
                </a:cxn>
                <a:cxn ang="0">
                  <a:pos x="321" y="568"/>
                </a:cxn>
                <a:cxn ang="0">
                  <a:pos x="297" y="557"/>
                </a:cxn>
                <a:cxn ang="0">
                  <a:pos x="270" y="546"/>
                </a:cxn>
                <a:cxn ang="0">
                  <a:pos x="243" y="529"/>
                </a:cxn>
                <a:cxn ang="0">
                  <a:pos x="215" y="513"/>
                </a:cxn>
                <a:cxn ang="0">
                  <a:pos x="186" y="496"/>
                </a:cxn>
                <a:cxn ang="0">
                  <a:pos x="160" y="477"/>
                </a:cxn>
                <a:cxn ang="0">
                  <a:pos x="133" y="458"/>
                </a:cxn>
                <a:cxn ang="0">
                  <a:pos x="108" y="437"/>
                </a:cxn>
                <a:cxn ang="0">
                  <a:pos x="84" y="416"/>
                </a:cxn>
                <a:cxn ang="0">
                  <a:pos x="63" y="394"/>
                </a:cxn>
                <a:cxn ang="0">
                  <a:pos x="46" y="369"/>
                </a:cxn>
                <a:cxn ang="0">
                  <a:pos x="30" y="346"/>
                </a:cxn>
                <a:cxn ang="0">
                  <a:pos x="19" y="323"/>
                </a:cxn>
                <a:cxn ang="0">
                  <a:pos x="10" y="300"/>
                </a:cxn>
                <a:cxn ang="0">
                  <a:pos x="4" y="276"/>
                </a:cxn>
                <a:cxn ang="0">
                  <a:pos x="0" y="251"/>
                </a:cxn>
                <a:cxn ang="0">
                  <a:pos x="0" y="228"/>
                </a:cxn>
                <a:cxn ang="0">
                  <a:pos x="2" y="202"/>
                </a:cxn>
                <a:cxn ang="0">
                  <a:pos x="6" y="177"/>
                </a:cxn>
                <a:cxn ang="0">
                  <a:pos x="11" y="150"/>
                </a:cxn>
                <a:cxn ang="0">
                  <a:pos x="21" y="124"/>
                </a:cxn>
                <a:cxn ang="0">
                  <a:pos x="32" y="97"/>
                </a:cxn>
                <a:cxn ang="0">
                  <a:pos x="46" y="71"/>
                </a:cxn>
                <a:cxn ang="0">
                  <a:pos x="61" y="42"/>
                </a:cxn>
                <a:cxn ang="0">
                  <a:pos x="78" y="13"/>
                </a:cxn>
                <a:cxn ang="0">
                  <a:pos x="105" y="32"/>
                </a:cxn>
              </a:cxnLst>
              <a:rect l="0" t="0" r="r" b="b"/>
              <a:pathLst>
                <a:path w="460" h="607">
                  <a:moveTo>
                    <a:pt x="105" y="32"/>
                  </a:moveTo>
                  <a:lnTo>
                    <a:pt x="103" y="34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9" y="51"/>
                  </a:lnTo>
                  <a:lnTo>
                    <a:pt x="86" y="57"/>
                  </a:lnTo>
                  <a:lnTo>
                    <a:pt x="82" y="67"/>
                  </a:lnTo>
                  <a:lnTo>
                    <a:pt x="78" y="71"/>
                  </a:lnTo>
                  <a:lnTo>
                    <a:pt x="76" y="74"/>
                  </a:lnTo>
                  <a:lnTo>
                    <a:pt x="72" y="78"/>
                  </a:lnTo>
                  <a:lnTo>
                    <a:pt x="70" y="84"/>
                  </a:lnTo>
                  <a:lnTo>
                    <a:pt x="68" y="90"/>
                  </a:lnTo>
                  <a:lnTo>
                    <a:pt x="65" y="93"/>
                  </a:lnTo>
                  <a:lnTo>
                    <a:pt x="63" y="99"/>
                  </a:lnTo>
                  <a:lnTo>
                    <a:pt x="61" y="107"/>
                  </a:lnTo>
                  <a:lnTo>
                    <a:pt x="59" y="110"/>
                  </a:lnTo>
                  <a:lnTo>
                    <a:pt x="55" y="116"/>
                  </a:lnTo>
                  <a:lnTo>
                    <a:pt x="53" y="122"/>
                  </a:lnTo>
                  <a:lnTo>
                    <a:pt x="51" y="129"/>
                  </a:lnTo>
                  <a:lnTo>
                    <a:pt x="48" y="135"/>
                  </a:lnTo>
                  <a:lnTo>
                    <a:pt x="48" y="141"/>
                  </a:lnTo>
                  <a:lnTo>
                    <a:pt x="46" y="148"/>
                  </a:lnTo>
                  <a:lnTo>
                    <a:pt x="44" y="156"/>
                  </a:lnTo>
                  <a:lnTo>
                    <a:pt x="42" y="162"/>
                  </a:lnTo>
                  <a:lnTo>
                    <a:pt x="38" y="167"/>
                  </a:lnTo>
                  <a:lnTo>
                    <a:pt x="36" y="175"/>
                  </a:lnTo>
                  <a:lnTo>
                    <a:pt x="36" y="183"/>
                  </a:lnTo>
                  <a:lnTo>
                    <a:pt x="34" y="190"/>
                  </a:lnTo>
                  <a:lnTo>
                    <a:pt x="32" y="196"/>
                  </a:lnTo>
                  <a:lnTo>
                    <a:pt x="32" y="204"/>
                  </a:lnTo>
                  <a:lnTo>
                    <a:pt x="32" y="211"/>
                  </a:lnTo>
                  <a:lnTo>
                    <a:pt x="32" y="219"/>
                  </a:lnTo>
                  <a:lnTo>
                    <a:pt x="30" y="226"/>
                  </a:lnTo>
                  <a:lnTo>
                    <a:pt x="30" y="234"/>
                  </a:lnTo>
                  <a:lnTo>
                    <a:pt x="30" y="240"/>
                  </a:lnTo>
                  <a:lnTo>
                    <a:pt x="30" y="247"/>
                  </a:lnTo>
                  <a:lnTo>
                    <a:pt x="32" y="255"/>
                  </a:lnTo>
                  <a:lnTo>
                    <a:pt x="32" y="262"/>
                  </a:lnTo>
                  <a:lnTo>
                    <a:pt x="34" y="270"/>
                  </a:lnTo>
                  <a:lnTo>
                    <a:pt x="36" y="278"/>
                  </a:lnTo>
                  <a:lnTo>
                    <a:pt x="36" y="285"/>
                  </a:lnTo>
                  <a:lnTo>
                    <a:pt x="40" y="293"/>
                  </a:lnTo>
                  <a:lnTo>
                    <a:pt x="42" y="300"/>
                  </a:lnTo>
                  <a:lnTo>
                    <a:pt x="44" y="306"/>
                  </a:lnTo>
                  <a:lnTo>
                    <a:pt x="48" y="314"/>
                  </a:lnTo>
                  <a:lnTo>
                    <a:pt x="51" y="321"/>
                  </a:lnTo>
                  <a:lnTo>
                    <a:pt x="55" y="329"/>
                  </a:lnTo>
                  <a:lnTo>
                    <a:pt x="59" y="337"/>
                  </a:lnTo>
                  <a:lnTo>
                    <a:pt x="65" y="344"/>
                  </a:lnTo>
                  <a:lnTo>
                    <a:pt x="70" y="352"/>
                  </a:lnTo>
                  <a:lnTo>
                    <a:pt x="76" y="358"/>
                  </a:lnTo>
                  <a:lnTo>
                    <a:pt x="80" y="365"/>
                  </a:lnTo>
                  <a:lnTo>
                    <a:pt x="87" y="373"/>
                  </a:lnTo>
                  <a:lnTo>
                    <a:pt x="93" y="378"/>
                  </a:lnTo>
                  <a:lnTo>
                    <a:pt x="103" y="386"/>
                  </a:lnTo>
                  <a:lnTo>
                    <a:pt x="108" y="392"/>
                  </a:lnTo>
                  <a:lnTo>
                    <a:pt x="116" y="399"/>
                  </a:lnTo>
                  <a:lnTo>
                    <a:pt x="124" y="405"/>
                  </a:lnTo>
                  <a:lnTo>
                    <a:pt x="131" y="411"/>
                  </a:lnTo>
                  <a:lnTo>
                    <a:pt x="137" y="416"/>
                  </a:lnTo>
                  <a:lnTo>
                    <a:pt x="144" y="422"/>
                  </a:lnTo>
                  <a:lnTo>
                    <a:pt x="152" y="428"/>
                  </a:lnTo>
                  <a:lnTo>
                    <a:pt x="158" y="435"/>
                  </a:lnTo>
                  <a:lnTo>
                    <a:pt x="165" y="439"/>
                  </a:lnTo>
                  <a:lnTo>
                    <a:pt x="171" y="445"/>
                  </a:lnTo>
                  <a:lnTo>
                    <a:pt x="179" y="451"/>
                  </a:lnTo>
                  <a:lnTo>
                    <a:pt x="184" y="456"/>
                  </a:lnTo>
                  <a:lnTo>
                    <a:pt x="192" y="460"/>
                  </a:lnTo>
                  <a:lnTo>
                    <a:pt x="200" y="466"/>
                  </a:lnTo>
                  <a:lnTo>
                    <a:pt x="205" y="470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4" y="483"/>
                  </a:lnTo>
                  <a:lnTo>
                    <a:pt x="230" y="487"/>
                  </a:lnTo>
                  <a:lnTo>
                    <a:pt x="238" y="492"/>
                  </a:lnTo>
                  <a:lnTo>
                    <a:pt x="243" y="496"/>
                  </a:lnTo>
                  <a:lnTo>
                    <a:pt x="249" y="500"/>
                  </a:lnTo>
                  <a:lnTo>
                    <a:pt x="255" y="504"/>
                  </a:lnTo>
                  <a:lnTo>
                    <a:pt x="260" y="508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1"/>
                  </a:lnTo>
                  <a:lnTo>
                    <a:pt x="287" y="525"/>
                  </a:lnTo>
                  <a:lnTo>
                    <a:pt x="293" y="529"/>
                  </a:lnTo>
                  <a:lnTo>
                    <a:pt x="298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40"/>
                  </a:lnTo>
                  <a:lnTo>
                    <a:pt x="317" y="542"/>
                  </a:lnTo>
                  <a:lnTo>
                    <a:pt x="323" y="544"/>
                  </a:lnTo>
                  <a:lnTo>
                    <a:pt x="331" y="548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9"/>
                  </a:lnTo>
                  <a:lnTo>
                    <a:pt x="359" y="563"/>
                  </a:lnTo>
                  <a:lnTo>
                    <a:pt x="367" y="567"/>
                  </a:lnTo>
                  <a:lnTo>
                    <a:pt x="371" y="568"/>
                  </a:lnTo>
                  <a:lnTo>
                    <a:pt x="376" y="570"/>
                  </a:lnTo>
                  <a:lnTo>
                    <a:pt x="378" y="572"/>
                  </a:lnTo>
                  <a:lnTo>
                    <a:pt x="382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6"/>
                  </a:lnTo>
                  <a:lnTo>
                    <a:pt x="411" y="607"/>
                  </a:lnTo>
                  <a:lnTo>
                    <a:pt x="409" y="607"/>
                  </a:lnTo>
                  <a:lnTo>
                    <a:pt x="407" y="607"/>
                  </a:lnTo>
                  <a:lnTo>
                    <a:pt x="405" y="605"/>
                  </a:lnTo>
                  <a:lnTo>
                    <a:pt x="399" y="603"/>
                  </a:lnTo>
                  <a:lnTo>
                    <a:pt x="394" y="601"/>
                  </a:lnTo>
                  <a:lnTo>
                    <a:pt x="388" y="599"/>
                  </a:lnTo>
                  <a:lnTo>
                    <a:pt x="380" y="595"/>
                  </a:lnTo>
                  <a:lnTo>
                    <a:pt x="373" y="593"/>
                  </a:lnTo>
                  <a:lnTo>
                    <a:pt x="369" y="591"/>
                  </a:lnTo>
                  <a:lnTo>
                    <a:pt x="363" y="588"/>
                  </a:lnTo>
                  <a:lnTo>
                    <a:pt x="359" y="586"/>
                  </a:lnTo>
                  <a:lnTo>
                    <a:pt x="354" y="584"/>
                  </a:lnTo>
                  <a:lnTo>
                    <a:pt x="348" y="582"/>
                  </a:lnTo>
                  <a:lnTo>
                    <a:pt x="344" y="580"/>
                  </a:lnTo>
                  <a:lnTo>
                    <a:pt x="338" y="576"/>
                  </a:lnTo>
                  <a:lnTo>
                    <a:pt x="333" y="574"/>
                  </a:lnTo>
                  <a:lnTo>
                    <a:pt x="327" y="572"/>
                  </a:lnTo>
                  <a:lnTo>
                    <a:pt x="321" y="568"/>
                  </a:lnTo>
                  <a:lnTo>
                    <a:pt x="316" y="567"/>
                  </a:lnTo>
                  <a:lnTo>
                    <a:pt x="310" y="563"/>
                  </a:lnTo>
                  <a:lnTo>
                    <a:pt x="302" y="561"/>
                  </a:lnTo>
                  <a:lnTo>
                    <a:pt x="297" y="557"/>
                  </a:lnTo>
                  <a:lnTo>
                    <a:pt x="289" y="555"/>
                  </a:lnTo>
                  <a:lnTo>
                    <a:pt x="285" y="551"/>
                  </a:lnTo>
                  <a:lnTo>
                    <a:pt x="278" y="548"/>
                  </a:lnTo>
                  <a:lnTo>
                    <a:pt x="270" y="546"/>
                  </a:lnTo>
                  <a:lnTo>
                    <a:pt x="262" y="542"/>
                  </a:lnTo>
                  <a:lnTo>
                    <a:pt x="257" y="538"/>
                  </a:lnTo>
                  <a:lnTo>
                    <a:pt x="249" y="534"/>
                  </a:lnTo>
                  <a:lnTo>
                    <a:pt x="243" y="529"/>
                  </a:lnTo>
                  <a:lnTo>
                    <a:pt x="236" y="525"/>
                  </a:lnTo>
                  <a:lnTo>
                    <a:pt x="230" y="523"/>
                  </a:lnTo>
                  <a:lnTo>
                    <a:pt x="222" y="517"/>
                  </a:lnTo>
                  <a:lnTo>
                    <a:pt x="215" y="513"/>
                  </a:lnTo>
                  <a:lnTo>
                    <a:pt x="207" y="510"/>
                  </a:lnTo>
                  <a:lnTo>
                    <a:pt x="202" y="506"/>
                  </a:lnTo>
                  <a:lnTo>
                    <a:pt x="194" y="500"/>
                  </a:lnTo>
                  <a:lnTo>
                    <a:pt x="186" y="496"/>
                  </a:lnTo>
                  <a:lnTo>
                    <a:pt x="181" y="492"/>
                  </a:lnTo>
                  <a:lnTo>
                    <a:pt x="175" y="489"/>
                  </a:lnTo>
                  <a:lnTo>
                    <a:pt x="167" y="483"/>
                  </a:lnTo>
                  <a:lnTo>
                    <a:pt x="160" y="477"/>
                  </a:lnTo>
                  <a:lnTo>
                    <a:pt x="152" y="473"/>
                  </a:lnTo>
                  <a:lnTo>
                    <a:pt x="146" y="468"/>
                  </a:lnTo>
                  <a:lnTo>
                    <a:pt x="139" y="464"/>
                  </a:lnTo>
                  <a:lnTo>
                    <a:pt x="133" y="458"/>
                  </a:lnTo>
                  <a:lnTo>
                    <a:pt x="125" y="453"/>
                  </a:lnTo>
                  <a:lnTo>
                    <a:pt x="120" y="449"/>
                  </a:lnTo>
                  <a:lnTo>
                    <a:pt x="114" y="443"/>
                  </a:lnTo>
                  <a:lnTo>
                    <a:pt x="108" y="437"/>
                  </a:lnTo>
                  <a:lnTo>
                    <a:pt x="101" y="432"/>
                  </a:lnTo>
                  <a:lnTo>
                    <a:pt x="97" y="426"/>
                  </a:lnTo>
                  <a:lnTo>
                    <a:pt x="89" y="420"/>
                  </a:lnTo>
                  <a:lnTo>
                    <a:pt x="84" y="416"/>
                  </a:lnTo>
                  <a:lnTo>
                    <a:pt x="80" y="411"/>
                  </a:lnTo>
                  <a:lnTo>
                    <a:pt x="74" y="405"/>
                  </a:lnTo>
                  <a:lnTo>
                    <a:pt x="68" y="399"/>
                  </a:lnTo>
                  <a:lnTo>
                    <a:pt x="63" y="394"/>
                  </a:lnTo>
                  <a:lnTo>
                    <a:pt x="59" y="388"/>
                  </a:lnTo>
                  <a:lnTo>
                    <a:pt x="53" y="382"/>
                  </a:lnTo>
                  <a:lnTo>
                    <a:pt x="49" y="375"/>
                  </a:lnTo>
                  <a:lnTo>
                    <a:pt x="46" y="369"/>
                  </a:lnTo>
                  <a:lnTo>
                    <a:pt x="42" y="363"/>
                  </a:lnTo>
                  <a:lnTo>
                    <a:pt x="38" y="358"/>
                  </a:lnTo>
                  <a:lnTo>
                    <a:pt x="34" y="352"/>
                  </a:lnTo>
                  <a:lnTo>
                    <a:pt x="30" y="346"/>
                  </a:lnTo>
                  <a:lnTo>
                    <a:pt x="27" y="340"/>
                  </a:lnTo>
                  <a:lnTo>
                    <a:pt x="25" y="335"/>
                  </a:lnTo>
                  <a:lnTo>
                    <a:pt x="21" y="329"/>
                  </a:lnTo>
                  <a:lnTo>
                    <a:pt x="19" y="323"/>
                  </a:lnTo>
                  <a:lnTo>
                    <a:pt x="15" y="318"/>
                  </a:lnTo>
                  <a:lnTo>
                    <a:pt x="15" y="312"/>
                  </a:lnTo>
                  <a:lnTo>
                    <a:pt x="11" y="306"/>
                  </a:lnTo>
                  <a:lnTo>
                    <a:pt x="10" y="300"/>
                  </a:lnTo>
                  <a:lnTo>
                    <a:pt x="8" y="293"/>
                  </a:lnTo>
                  <a:lnTo>
                    <a:pt x="8" y="287"/>
                  </a:lnTo>
                  <a:lnTo>
                    <a:pt x="4" y="281"/>
                  </a:lnTo>
                  <a:lnTo>
                    <a:pt x="4" y="276"/>
                  </a:lnTo>
                  <a:lnTo>
                    <a:pt x="2" y="270"/>
                  </a:lnTo>
                  <a:lnTo>
                    <a:pt x="2" y="264"/>
                  </a:lnTo>
                  <a:lnTo>
                    <a:pt x="2" y="257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0" y="221"/>
                  </a:lnTo>
                  <a:lnTo>
                    <a:pt x="2" y="215"/>
                  </a:lnTo>
                  <a:lnTo>
                    <a:pt x="2" y="207"/>
                  </a:lnTo>
                  <a:lnTo>
                    <a:pt x="2" y="202"/>
                  </a:lnTo>
                  <a:lnTo>
                    <a:pt x="2" y="196"/>
                  </a:lnTo>
                  <a:lnTo>
                    <a:pt x="4" y="190"/>
                  </a:lnTo>
                  <a:lnTo>
                    <a:pt x="4" y="183"/>
                  </a:lnTo>
                  <a:lnTo>
                    <a:pt x="6" y="177"/>
                  </a:lnTo>
                  <a:lnTo>
                    <a:pt x="8" y="169"/>
                  </a:lnTo>
                  <a:lnTo>
                    <a:pt x="10" y="164"/>
                  </a:lnTo>
                  <a:lnTo>
                    <a:pt x="10" y="156"/>
                  </a:lnTo>
                  <a:lnTo>
                    <a:pt x="11" y="150"/>
                  </a:lnTo>
                  <a:lnTo>
                    <a:pt x="15" y="145"/>
                  </a:lnTo>
                  <a:lnTo>
                    <a:pt x="17" y="137"/>
                  </a:lnTo>
                  <a:lnTo>
                    <a:pt x="19" y="129"/>
                  </a:lnTo>
                  <a:lnTo>
                    <a:pt x="21" y="124"/>
                  </a:lnTo>
                  <a:lnTo>
                    <a:pt x="25" y="118"/>
                  </a:lnTo>
                  <a:lnTo>
                    <a:pt x="27" y="112"/>
                  </a:lnTo>
                  <a:lnTo>
                    <a:pt x="30" y="105"/>
                  </a:lnTo>
                  <a:lnTo>
                    <a:pt x="32" y="97"/>
                  </a:lnTo>
                  <a:lnTo>
                    <a:pt x="36" y="90"/>
                  </a:lnTo>
                  <a:lnTo>
                    <a:pt x="38" y="84"/>
                  </a:lnTo>
                  <a:lnTo>
                    <a:pt x="42" y="76"/>
                  </a:lnTo>
                  <a:lnTo>
                    <a:pt x="46" y="71"/>
                  </a:lnTo>
                  <a:lnTo>
                    <a:pt x="48" y="63"/>
                  </a:lnTo>
                  <a:lnTo>
                    <a:pt x="53" y="57"/>
                  </a:lnTo>
                  <a:lnTo>
                    <a:pt x="57" y="50"/>
                  </a:lnTo>
                  <a:lnTo>
                    <a:pt x="61" y="42"/>
                  </a:lnTo>
                  <a:lnTo>
                    <a:pt x="65" y="34"/>
                  </a:lnTo>
                  <a:lnTo>
                    <a:pt x="68" y="29"/>
                  </a:lnTo>
                  <a:lnTo>
                    <a:pt x="72" y="21"/>
                  </a:lnTo>
                  <a:lnTo>
                    <a:pt x="78" y="13"/>
                  </a:lnTo>
                  <a:lnTo>
                    <a:pt x="82" y="6"/>
                  </a:lnTo>
                  <a:lnTo>
                    <a:pt x="87" y="0"/>
                  </a:lnTo>
                  <a:lnTo>
                    <a:pt x="105" y="32"/>
                  </a:lnTo>
                  <a:lnTo>
                    <a:pt x="10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7311616" y="3987179"/>
              <a:ext cx="831565" cy="358714"/>
            </a:xfrm>
            <a:custGeom>
              <a:avLst/>
              <a:gdLst/>
              <a:ahLst/>
              <a:cxnLst>
                <a:cxn ang="0">
                  <a:pos x="57" y="253"/>
                </a:cxn>
                <a:cxn ang="0">
                  <a:pos x="91" y="230"/>
                </a:cxn>
                <a:cxn ang="0">
                  <a:pos x="131" y="201"/>
                </a:cxn>
                <a:cxn ang="0">
                  <a:pos x="182" y="171"/>
                </a:cxn>
                <a:cxn ang="0">
                  <a:pos x="243" y="138"/>
                </a:cxn>
                <a:cxn ang="0">
                  <a:pos x="312" y="108"/>
                </a:cxn>
                <a:cxn ang="0">
                  <a:pos x="388" y="80"/>
                </a:cxn>
                <a:cxn ang="0">
                  <a:pos x="469" y="57"/>
                </a:cxn>
                <a:cxn ang="0">
                  <a:pos x="557" y="42"/>
                </a:cxn>
                <a:cxn ang="0">
                  <a:pos x="646" y="38"/>
                </a:cxn>
                <a:cxn ang="0">
                  <a:pos x="736" y="42"/>
                </a:cxn>
                <a:cxn ang="0">
                  <a:pos x="819" y="53"/>
                </a:cxn>
                <a:cxn ang="0">
                  <a:pos x="897" y="72"/>
                </a:cxn>
                <a:cxn ang="0">
                  <a:pos x="967" y="97"/>
                </a:cxn>
                <a:cxn ang="0">
                  <a:pos x="1032" y="123"/>
                </a:cxn>
                <a:cxn ang="0">
                  <a:pos x="1085" y="150"/>
                </a:cxn>
                <a:cxn ang="0">
                  <a:pos x="1131" y="175"/>
                </a:cxn>
                <a:cxn ang="0">
                  <a:pos x="1167" y="196"/>
                </a:cxn>
                <a:cxn ang="0">
                  <a:pos x="1199" y="218"/>
                </a:cxn>
                <a:cxn ang="0">
                  <a:pos x="1220" y="230"/>
                </a:cxn>
                <a:cxn ang="0">
                  <a:pos x="1254" y="247"/>
                </a:cxn>
                <a:cxn ang="0">
                  <a:pos x="1293" y="266"/>
                </a:cxn>
                <a:cxn ang="0">
                  <a:pos x="1340" y="292"/>
                </a:cxn>
                <a:cxn ang="0">
                  <a:pos x="1393" y="325"/>
                </a:cxn>
                <a:cxn ang="0">
                  <a:pos x="1452" y="363"/>
                </a:cxn>
                <a:cxn ang="0">
                  <a:pos x="1513" y="406"/>
                </a:cxn>
                <a:cxn ang="0">
                  <a:pos x="1576" y="458"/>
                </a:cxn>
                <a:cxn ang="0">
                  <a:pos x="1637" y="513"/>
                </a:cxn>
                <a:cxn ang="0">
                  <a:pos x="1697" y="576"/>
                </a:cxn>
                <a:cxn ang="0">
                  <a:pos x="1726" y="564"/>
                </a:cxn>
                <a:cxn ang="0">
                  <a:pos x="1697" y="528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5" y="420"/>
                </a:cxn>
                <a:cxn ang="0">
                  <a:pos x="1530" y="374"/>
                </a:cxn>
                <a:cxn ang="0">
                  <a:pos x="1467" y="329"/>
                </a:cxn>
                <a:cxn ang="0">
                  <a:pos x="1393" y="281"/>
                </a:cxn>
                <a:cxn ang="0">
                  <a:pos x="1310" y="237"/>
                </a:cxn>
                <a:cxn ang="0">
                  <a:pos x="1234" y="201"/>
                </a:cxn>
                <a:cxn ang="0">
                  <a:pos x="1205" y="178"/>
                </a:cxn>
                <a:cxn ang="0">
                  <a:pos x="1173" y="157"/>
                </a:cxn>
                <a:cxn ang="0">
                  <a:pos x="1129" y="133"/>
                </a:cxn>
                <a:cxn ang="0">
                  <a:pos x="1078" y="104"/>
                </a:cxn>
                <a:cxn ang="0">
                  <a:pos x="1013" y="76"/>
                </a:cxn>
                <a:cxn ang="0">
                  <a:pos x="941" y="49"/>
                </a:cxn>
                <a:cxn ang="0">
                  <a:pos x="861" y="26"/>
                </a:cxn>
                <a:cxn ang="0">
                  <a:pos x="772" y="9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7"/>
                </a:cxn>
                <a:cxn ang="0">
                  <a:pos x="481" y="19"/>
                </a:cxn>
                <a:cxn ang="0">
                  <a:pos x="414" y="32"/>
                </a:cxn>
                <a:cxn ang="0">
                  <a:pos x="342" y="53"/>
                </a:cxn>
                <a:cxn ang="0">
                  <a:pos x="264" y="81"/>
                </a:cxn>
                <a:cxn ang="0">
                  <a:pos x="186" y="119"/>
                </a:cxn>
                <a:cxn ang="0">
                  <a:pos x="108" y="165"/>
                </a:cxn>
                <a:cxn ang="0">
                  <a:pos x="34" y="222"/>
                </a:cxn>
              </a:cxnLst>
              <a:rect l="0" t="0" r="r" b="b"/>
              <a:pathLst>
                <a:path w="1734" h="747">
                  <a:moveTo>
                    <a:pt x="40" y="270"/>
                  </a:moveTo>
                  <a:lnTo>
                    <a:pt x="40" y="268"/>
                  </a:lnTo>
                  <a:lnTo>
                    <a:pt x="42" y="266"/>
                  </a:lnTo>
                  <a:lnTo>
                    <a:pt x="45" y="262"/>
                  </a:lnTo>
                  <a:lnTo>
                    <a:pt x="51" y="258"/>
                  </a:lnTo>
                  <a:lnTo>
                    <a:pt x="57" y="253"/>
                  </a:lnTo>
                  <a:lnTo>
                    <a:pt x="64" y="247"/>
                  </a:lnTo>
                  <a:lnTo>
                    <a:pt x="70" y="243"/>
                  </a:lnTo>
                  <a:lnTo>
                    <a:pt x="74" y="241"/>
                  </a:lnTo>
                  <a:lnTo>
                    <a:pt x="80" y="237"/>
                  </a:lnTo>
                  <a:lnTo>
                    <a:pt x="85" y="234"/>
                  </a:lnTo>
                  <a:lnTo>
                    <a:pt x="91" y="230"/>
                  </a:lnTo>
                  <a:lnTo>
                    <a:pt x="97" y="224"/>
                  </a:lnTo>
                  <a:lnTo>
                    <a:pt x="102" y="220"/>
                  </a:lnTo>
                  <a:lnTo>
                    <a:pt x="110" y="216"/>
                  </a:lnTo>
                  <a:lnTo>
                    <a:pt x="116" y="211"/>
                  </a:lnTo>
                  <a:lnTo>
                    <a:pt x="123" y="207"/>
                  </a:lnTo>
                  <a:lnTo>
                    <a:pt x="131" y="201"/>
                  </a:lnTo>
                  <a:lnTo>
                    <a:pt x="140" y="197"/>
                  </a:lnTo>
                  <a:lnTo>
                    <a:pt x="146" y="192"/>
                  </a:lnTo>
                  <a:lnTo>
                    <a:pt x="156" y="186"/>
                  </a:lnTo>
                  <a:lnTo>
                    <a:pt x="163" y="180"/>
                  </a:lnTo>
                  <a:lnTo>
                    <a:pt x="173" y="177"/>
                  </a:lnTo>
                  <a:lnTo>
                    <a:pt x="182" y="171"/>
                  </a:lnTo>
                  <a:lnTo>
                    <a:pt x="192" y="165"/>
                  </a:lnTo>
                  <a:lnTo>
                    <a:pt x="201" y="161"/>
                  </a:lnTo>
                  <a:lnTo>
                    <a:pt x="213" y="156"/>
                  </a:lnTo>
                  <a:lnTo>
                    <a:pt x="222" y="150"/>
                  </a:lnTo>
                  <a:lnTo>
                    <a:pt x="232" y="144"/>
                  </a:lnTo>
                  <a:lnTo>
                    <a:pt x="243" y="138"/>
                  </a:lnTo>
                  <a:lnTo>
                    <a:pt x="255" y="135"/>
                  </a:lnTo>
                  <a:lnTo>
                    <a:pt x="264" y="129"/>
                  </a:lnTo>
                  <a:lnTo>
                    <a:pt x="275" y="123"/>
                  </a:lnTo>
                  <a:lnTo>
                    <a:pt x="289" y="118"/>
                  </a:lnTo>
                  <a:lnTo>
                    <a:pt x="300" y="112"/>
                  </a:lnTo>
                  <a:lnTo>
                    <a:pt x="312" y="108"/>
                  </a:lnTo>
                  <a:lnTo>
                    <a:pt x="323" y="102"/>
                  </a:lnTo>
                  <a:lnTo>
                    <a:pt x="336" y="99"/>
                  </a:lnTo>
                  <a:lnTo>
                    <a:pt x="348" y="93"/>
                  </a:lnTo>
                  <a:lnTo>
                    <a:pt x="361" y="89"/>
                  </a:lnTo>
                  <a:lnTo>
                    <a:pt x="374" y="83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4" y="72"/>
                  </a:lnTo>
                  <a:lnTo>
                    <a:pt x="428" y="68"/>
                  </a:lnTo>
                  <a:lnTo>
                    <a:pt x="441" y="64"/>
                  </a:lnTo>
                  <a:lnTo>
                    <a:pt x="454" y="61"/>
                  </a:lnTo>
                  <a:lnTo>
                    <a:pt x="469" y="57"/>
                  </a:lnTo>
                  <a:lnTo>
                    <a:pt x="483" y="53"/>
                  </a:lnTo>
                  <a:lnTo>
                    <a:pt x="498" y="51"/>
                  </a:lnTo>
                  <a:lnTo>
                    <a:pt x="513" y="49"/>
                  </a:lnTo>
                  <a:lnTo>
                    <a:pt x="526" y="47"/>
                  </a:lnTo>
                  <a:lnTo>
                    <a:pt x="542" y="43"/>
                  </a:lnTo>
                  <a:lnTo>
                    <a:pt x="557" y="42"/>
                  </a:lnTo>
                  <a:lnTo>
                    <a:pt x="570" y="42"/>
                  </a:lnTo>
                  <a:lnTo>
                    <a:pt x="585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6" y="38"/>
                  </a:lnTo>
                  <a:lnTo>
                    <a:pt x="661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2" y="40"/>
                  </a:lnTo>
                  <a:lnTo>
                    <a:pt x="736" y="42"/>
                  </a:lnTo>
                  <a:lnTo>
                    <a:pt x="751" y="43"/>
                  </a:lnTo>
                  <a:lnTo>
                    <a:pt x="764" y="45"/>
                  </a:lnTo>
                  <a:lnTo>
                    <a:pt x="777" y="47"/>
                  </a:lnTo>
                  <a:lnTo>
                    <a:pt x="793" y="49"/>
                  </a:lnTo>
                  <a:lnTo>
                    <a:pt x="806" y="51"/>
                  </a:lnTo>
                  <a:lnTo>
                    <a:pt x="819" y="53"/>
                  </a:lnTo>
                  <a:lnTo>
                    <a:pt x="832" y="57"/>
                  </a:lnTo>
                  <a:lnTo>
                    <a:pt x="846" y="59"/>
                  </a:lnTo>
                  <a:lnTo>
                    <a:pt x="859" y="64"/>
                  </a:lnTo>
                  <a:lnTo>
                    <a:pt x="872" y="66"/>
                  </a:lnTo>
                  <a:lnTo>
                    <a:pt x="884" y="68"/>
                  </a:lnTo>
                  <a:lnTo>
                    <a:pt x="897" y="72"/>
                  </a:lnTo>
                  <a:lnTo>
                    <a:pt x="908" y="76"/>
                  </a:lnTo>
                  <a:lnTo>
                    <a:pt x="920" y="80"/>
                  </a:lnTo>
                  <a:lnTo>
                    <a:pt x="933" y="85"/>
                  </a:lnTo>
                  <a:lnTo>
                    <a:pt x="945" y="87"/>
                  </a:lnTo>
                  <a:lnTo>
                    <a:pt x="958" y="93"/>
                  </a:lnTo>
                  <a:lnTo>
                    <a:pt x="967" y="97"/>
                  </a:lnTo>
                  <a:lnTo>
                    <a:pt x="979" y="100"/>
                  </a:lnTo>
                  <a:lnTo>
                    <a:pt x="990" y="104"/>
                  </a:lnTo>
                  <a:lnTo>
                    <a:pt x="1002" y="110"/>
                  </a:lnTo>
                  <a:lnTo>
                    <a:pt x="1011" y="114"/>
                  </a:lnTo>
                  <a:lnTo>
                    <a:pt x="1023" y="119"/>
                  </a:lnTo>
                  <a:lnTo>
                    <a:pt x="1032" y="123"/>
                  </a:lnTo>
                  <a:lnTo>
                    <a:pt x="1042" y="129"/>
                  </a:lnTo>
                  <a:lnTo>
                    <a:pt x="1051" y="133"/>
                  </a:lnTo>
                  <a:lnTo>
                    <a:pt x="1061" y="137"/>
                  </a:lnTo>
                  <a:lnTo>
                    <a:pt x="1068" y="140"/>
                  </a:lnTo>
                  <a:lnTo>
                    <a:pt x="1078" y="146"/>
                  </a:lnTo>
                  <a:lnTo>
                    <a:pt x="1085" y="150"/>
                  </a:lnTo>
                  <a:lnTo>
                    <a:pt x="1095" y="154"/>
                  </a:lnTo>
                  <a:lnTo>
                    <a:pt x="1102" y="157"/>
                  </a:lnTo>
                  <a:lnTo>
                    <a:pt x="1112" y="163"/>
                  </a:lnTo>
                  <a:lnTo>
                    <a:pt x="1118" y="165"/>
                  </a:lnTo>
                  <a:lnTo>
                    <a:pt x="1125" y="171"/>
                  </a:lnTo>
                  <a:lnTo>
                    <a:pt x="1131" y="175"/>
                  </a:lnTo>
                  <a:lnTo>
                    <a:pt x="1139" y="178"/>
                  </a:lnTo>
                  <a:lnTo>
                    <a:pt x="1144" y="182"/>
                  </a:lnTo>
                  <a:lnTo>
                    <a:pt x="1150" y="186"/>
                  </a:lnTo>
                  <a:lnTo>
                    <a:pt x="1156" y="190"/>
                  </a:lnTo>
                  <a:lnTo>
                    <a:pt x="1163" y="194"/>
                  </a:lnTo>
                  <a:lnTo>
                    <a:pt x="1167" y="196"/>
                  </a:lnTo>
                  <a:lnTo>
                    <a:pt x="1173" y="199"/>
                  </a:lnTo>
                  <a:lnTo>
                    <a:pt x="1177" y="201"/>
                  </a:lnTo>
                  <a:lnTo>
                    <a:pt x="1182" y="205"/>
                  </a:lnTo>
                  <a:lnTo>
                    <a:pt x="1188" y="211"/>
                  </a:lnTo>
                  <a:lnTo>
                    <a:pt x="1196" y="215"/>
                  </a:lnTo>
                  <a:lnTo>
                    <a:pt x="1199" y="218"/>
                  </a:lnTo>
                  <a:lnTo>
                    <a:pt x="1205" y="222"/>
                  </a:lnTo>
                  <a:lnTo>
                    <a:pt x="1205" y="224"/>
                  </a:lnTo>
                  <a:lnTo>
                    <a:pt x="1207" y="224"/>
                  </a:lnTo>
                  <a:lnTo>
                    <a:pt x="1211" y="224"/>
                  </a:lnTo>
                  <a:lnTo>
                    <a:pt x="1215" y="226"/>
                  </a:lnTo>
                  <a:lnTo>
                    <a:pt x="1220" y="230"/>
                  </a:lnTo>
                  <a:lnTo>
                    <a:pt x="1226" y="232"/>
                  </a:lnTo>
                  <a:lnTo>
                    <a:pt x="1234" y="235"/>
                  </a:lnTo>
                  <a:lnTo>
                    <a:pt x="1239" y="237"/>
                  </a:lnTo>
                  <a:lnTo>
                    <a:pt x="1243" y="241"/>
                  </a:lnTo>
                  <a:lnTo>
                    <a:pt x="1249" y="243"/>
                  </a:lnTo>
                  <a:lnTo>
                    <a:pt x="1254" y="247"/>
                  </a:lnTo>
                  <a:lnTo>
                    <a:pt x="1260" y="249"/>
                  </a:lnTo>
                  <a:lnTo>
                    <a:pt x="1266" y="251"/>
                  </a:lnTo>
                  <a:lnTo>
                    <a:pt x="1272" y="254"/>
                  </a:lnTo>
                  <a:lnTo>
                    <a:pt x="1277" y="258"/>
                  </a:lnTo>
                  <a:lnTo>
                    <a:pt x="1285" y="262"/>
                  </a:lnTo>
                  <a:lnTo>
                    <a:pt x="1293" y="266"/>
                  </a:lnTo>
                  <a:lnTo>
                    <a:pt x="1298" y="270"/>
                  </a:lnTo>
                  <a:lnTo>
                    <a:pt x="1308" y="273"/>
                  </a:lnTo>
                  <a:lnTo>
                    <a:pt x="1315" y="277"/>
                  </a:lnTo>
                  <a:lnTo>
                    <a:pt x="1323" y="281"/>
                  </a:lnTo>
                  <a:lnTo>
                    <a:pt x="1331" y="287"/>
                  </a:lnTo>
                  <a:lnTo>
                    <a:pt x="1340" y="292"/>
                  </a:lnTo>
                  <a:lnTo>
                    <a:pt x="1348" y="296"/>
                  </a:lnTo>
                  <a:lnTo>
                    <a:pt x="1357" y="302"/>
                  </a:lnTo>
                  <a:lnTo>
                    <a:pt x="1365" y="308"/>
                  </a:lnTo>
                  <a:lnTo>
                    <a:pt x="1374" y="313"/>
                  </a:lnTo>
                  <a:lnTo>
                    <a:pt x="1384" y="319"/>
                  </a:lnTo>
                  <a:lnTo>
                    <a:pt x="1393" y="325"/>
                  </a:lnTo>
                  <a:lnTo>
                    <a:pt x="1403" y="330"/>
                  </a:lnTo>
                  <a:lnTo>
                    <a:pt x="1412" y="336"/>
                  </a:lnTo>
                  <a:lnTo>
                    <a:pt x="1422" y="342"/>
                  </a:lnTo>
                  <a:lnTo>
                    <a:pt x="1431" y="348"/>
                  </a:lnTo>
                  <a:lnTo>
                    <a:pt x="1441" y="355"/>
                  </a:lnTo>
                  <a:lnTo>
                    <a:pt x="1452" y="363"/>
                  </a:lnTo>
                  <a:lnTo>
                    <a:pt x="1462" y="368"/>
                  </a:lnTo>
                  <a:lnTo>
                    <a:pt x="1471" y="376"/>
                  </a:lnTo>
                  <a:lnTo>
                    <a:pt x="1481" y="384"/>
                  </a:lnTo>
                  <a:lnTo>
                    <a:pt x="1492" y="391"/>
                  </a:lnTo>
                  <a:lnTo>
                    <a:pt x="1502" y="399"/>
                  </a:lnTo>
                  <a:lnTo>
                    <a:pt x="1513" y="406"/>
                  </a:lnTo>
                  <a:lnTo>
                    <a:pt x="1523" y="414"/>
                  </a:lnTo>
                  <a:lnTo>
                    <a:pt x="1534" y="424"/>
                  </a:lnTo>
                  <a:lnTo>
                    <a:pt x="1543" y="429"/>
                  </a:lnTo>
                  <a:lnTo>
                    <a:pt x="1555" y="439"/>
                  </a:lnTo>
                  <a:lnTo>
                    <a:pt x="1564" y="446"/>
                  </a:lnTo>
                  <a:lnTo>
                    <a:pt x="1576" y="458"/>
                  </a:lnTo>
                  <a:lnTo>
                    <a:pt x="1585" y="465"/>
                  </a:lnTo>
                  <a:lnTo>
                    <a:pt x="1595" y="475"/>
                  </a:lnTo>
                  <a:lnTo>
                    <a:pt x="1606" y="484"/>
                  </a:lnTo>
                  <a:lnTo>
                    <a:pt x="1618" y="494"/>
                  </a:lnTo>
                  <a:lnTo>
                    <a:pt x="1627" y="503"/>
                  </a:lnTo>
                  <a:lnTo>
                    <a:pt x="1637" y="513"/>
                  </a:lnTo>
                  <a:lnTo>
                    <a:pt x="1646" y="522"/>
                  </a:lnTo>
                  <a:lnTo>
                    <a:pt x="1658" y="532"/>
                  </a:lnTo>
                  <a:lnTo>
                    <a:pt x="1667" y="541"/>
                  </a:lnTo>
                  <a:lnTo>
                    <a:pt x="1677" y="553"/>
                  </a:lnTo>
                  <a:lnTo>
                    <a:pt x="1686" y="564"/>
                  </a:lnTo>
                  <a:lnTo>
                    <a:pt x="1697" y="576"/>
                  </a:lnTo>
                  <a:lnTo>
                    <a:pt x="1616" y="714"/>
                  </a:lnTo>
                  <a:lnTo>
                    <a:pt x="1637" y="747"/>
                  </a:lnTo>
                  <a:lnTo>
                    <a:pt x="1734" y="570"/>
                  </a:lnTo>
                  <a:lnTo>
                    <a:pt x="1732" y="570"/>
                  </a:lnTo>
                  <a:lnTo>
                    <a:pt x="1730" y="568"/>
                  </a:lnTo>
                  <a:lnTo>
                    <a:pt x="1726" y="564"/>
                  </a:lnTo>
                  <a:lnTo>
                    <a:pt x="1724" y="560"/>
                  </a:lnTo>
                  <a:lnTo>
                    <a:pt x="1720" y="555"/>
                  </a:lnTo>
                  <a:lnTo>
                    <a:pt x="1715" y="549"/>
                  </a:lnTo>
                  <a:lnTo>
                    <a:pt x="1709" y="541"/>
                  </a:lnTo>
                  <a:lnTo>
                    <a:pt x="1701" y="534"/>
                  </a:lnTo>
                  <a:lnTo>
                    <a:pt x="1697" y="528"/>
                  </a:lnTo>
                  <a:lnTo>
                    <a:pt x="1694" y="524"/>
                  </a:lnTo>
                  <a:lnTo>
                    <a:pt x="1688" y="519"/>
                  </a:lnTo>
                  <a:lnTo>
                    <a:pt x="1684" y="515"/>
                  </a:lnTo>
                  <a:lnTo>
                    <a:pt x="1678" y="507"/>
                  </a:lnTo>
                  <a:lnTo>
                    <a:pt x="1675" y="503"/>
                  </a:lnTo>
                  <a:lnTo>
                    <a:pt x="1669" y="498"/>
                  </a:lnTo>
                  <a:lnTo>
                    <a:pt x="1663" y="492"/>
                  </a:lnTo>
                  <a:lnTo>
                    <a:pt x="1658" y="486"/>
                  </a:lnTo>
                  <a:lnTo>
                    <a:pt x="1652" y="481"/>
                  </a:lnTo>
                  <a:lnTo>
                    <a:pt x="1644" y="473"/>
                  </a:lnTo>
                  <a:lnTo>
                    <a:pt x="1639" y="467"/>
                  </a:lnTo>
                  <a:lnTo>
                    <a:pt x="1633" y="460"/>
                  </a:lnTo>
                  <a:lnTo>
                    <a:pt x="1625" y="454"/>
                  </a:lnTo>
                  <a:lnTo>
                    <a:pt x="1618" y="446"/>
                  </a:lnTo>
                  <a:lnTo>
                    <a:pt x="1612" y="443"/>
                  </a:lnTo>
                  <a:lnTo>
                    <a:pt x="1602" y="435"/>
                  </a:lnTo>
                  <a:lnTo>
                    <a:pt x="1595" y="427"/>
                  </a:lnTo>
                  <a:lnTo>
                    <a:pt x="1585" y="420"/>
                  </a:lnTo>
                  <a:lnTo>
                    <a:pt x="1578" y="412"/>
                  </a:lnTo>
                  <a:lnTo>
                    <a:pt x="1568" y="405"/>
                  </a:lnTo>
                  <a:lnTo>
                    <a:pt x="1561" y="397"/>
                  </a:lnTo>
                  <a:lnTo>
                    <a:pt x="1551" y="389"/>
                  </a:lnTo>
                  <a:lnTo>
                    <a:pt x="1542" y="382"/>
                  </a:lnTo>
                  <a:lnTo>
                    <a:pt x="1530" y="374"/>
                  </a:lnTo>
                  <a:lnTo>
                    <a:pt x="1521" y="367"/>
                  </a:lnTo>
                  <a:lnTo>
                    <a:pt x="1511" y="359"/>
                  </a:lnTo>
                  <a:lnTo>
                    <a:pt x="1500" y="351"/>
                  </a:lnTo>
                  <a:lnTo>
                    <a:pt x="1488" y="344"/>
                  </a:lnTo>
                  <a:lnTo>
                    <a:pt x="1479" y="336"/>
                  </a:lnTo>
                  <a:lnTo>
                    <a:pt x="1467" y="329"/>
                  </a:lnTo>
                  <a:lnTo>
                    <a:pt x="1456" y="321"/>
                  </a:lnTo>
                  <a:lnTo>
                    <a:pt x="1443" y="313"/>
                  </a:lnTo>
                  <a:lnTo>
                    <a:pt x="1431" y="306"/>
                  </a:lnTo>
                  <a:lnTo>
                    <a:pt x="1420" y="296"/>
                  </a:lnTo>
                  <a:lnTo>
                    <a:pt x="1407" y="291"/>
                  </a:lnTo>
                  <a:lnTo>
                    <a:pt x="1393" y="281"/>
                  </a:lnTo>
                  <a:lnTo>
                    <a:pt x="1380" y="275"/>
                  </a:lnTo>
                  <a:lnTo>
                    <a:pt x="1367" y="268"/>
                  </a:lnTo>
                  <a:lnTo>
                    <a:pt x="1353" y="260"/>
                  </a:lnTo>
                  <a:lnTo>
                    <a:pt x="1340" y="253"/>
                  </a:lnTo>
                  <a:lnTo>
                    <a:pt x="1325" y="245"/>
                  </a:lnTo>
                  <a:lnTo>
                    <a:pt x="1310" y="237"/>
                  </a:lnTo>
                  <a:lnTo>
                    <a:pt x="1296" y="230"/>
                  </a:lnTo>
                  <a:lnTo>
                    <a:pt x="1281" y="222"/>
                  </a:lnTo>
                  <a:lnTo>
                    <a:pt x="1266" y="215"/>
                  </a:lnTo>
                  <a:lnTo>
                    <a:pt x="1251" y="207"/>
                  </a:lnTo>
                  <a:lnTo>
                    <a:pt x="1235" y="201"/>
                  </a:lnTo>
                  <a:lnTo>
                    <a:pt x="1234" y="201"/>
                  </a:lnTo>
                  <a:lnTo>
                    <a:pt x="1232" y="199"/>
                  </a:lnTo>
                  <a:lnTo>
                    <a:pt x="1228" y="196"/>
                  </a:lnTo>
                  <a:lnTo>
                    <a:pt x="1224" y="192"/>
                  </a:lnTo>
                  <a:lnTo>
                    <a:pt x="1216" y="186"/>
                  </a:lnTo>
                  <a:lnTo>
                    <a:pt x="1211" y="182"/>
                  </a:lnTo>
                  <a:lnTo>
                    <a:pt x="1205" y="178"/>
                  </a:lnTo>
                  <a:lnTo>
                    <a:pt x="1199" y="175"/>
                  </a:lnTo>
                  <a:lnTo>
                    <a:pt x="1196" y="173"/>
                  </a:lnTo>
                  <a:lnTo>
                    <a:pt x="1192" y="169"/>
                  </a:lnTo>
                  <a:lnTo>
                    <a:pt x="1184" y="165"/>
                  </a:lnTo>
                  <a:lnTo>
                    <a:pt x="1178" y="161"/>
                  </a:lnTo>
                  <a:lnTo>
                    <a:pt x="1173" y="157"/>
                  </a:lnTo>
                  <a:lnTo>
                    <a:pt x="1167" y="154"/>
                  </a:lnTo>
                  <a:lnTo>
                    <a:pt x="1159" y="150"/>
                  </a:lnTo>
                  <a:lnTo>
                    <a:pt x="1152" y="146"/>
                  </a:lnTo>
                  <a:lnTo>
                    <a:pt x="1144" y="140"/>
                  </a:lnTo>
                  <a:lnTo>
                    <a:pt x="1139" y="137"/>
                  </a:lnTo>
                  <a:lnTo>
                    <a:pt x="1129" y="133"/>
                  </a:lnTo>
                  <a:lnTo>
                    <a:pt x="1121" y="127"/>
                  </a:lnTo>
                  <a:lnTo>
                    <a:pt x="1112" y="123"/>
                  </a:lnTo>
                  <a:lnTo>
                    <a:pt x="1104" y="119"/>
                  </a:lnTo>
                  <a:lnTo>
                    <a:pt x="1095" y="114"/>
                  </a:lnTo>
                  <a:lnTo>
                    <a:pt x="1087" y="110"/>
                  </a:lnTo>
                  <a:lnTo>
                    <a:pt x="1078" y="104"/>
                  </a:lnTo>
                  <a:lnTo>
                    <a:pt x="1068" y="100"/>
                  </a:lnTo>
                  <a:lnTo>
                    <a:pt x="1057" y="97"/>
                  </a:lnTo>
                  <a:lnTo>
                    <a:pt x="1047" y="91"/>
                  </a:lnTo>
                  <a:lnTo>
                    <a:pt x="1036" y="85"/>
                  </a:lnTo>
                  <a:lnTo>
                    <a:pt x="1024" y="81"/>
                  </a:lnTo>
                  <a:lnTo>
                    <a:pt x="1013" y="76"/>
                  </a:lnTo>
                  <a:lnTo>
                    <a:pt x="1004" y="72"/>
                  </a:lnTo>
                  <a:lnTo>
                    <a:pt x="990" y="68"/>
                  </a:lnTo>
                  <a:lnTo>
                    <a:pt x="979" y="64"/>
                  </a:lnTo>
                  <a:lnTo>
                    <a:pt x="966" y="59"/>
                  </a:lnTo>
                  <a:lnTo>
                    <a:pt x="954" y="53"/>
                  </a:lnTo>
                  <a:lnTo>
                    <a:pt x="941" y="49"/>
                  </a:lnTo>
                  <a:lnTo>
                    <a:pt x="929" y="45"/>
                  </a:lnTo>
                  <a:lnTo>
                    <a:pt x="914" y="42"/>
                  </a:lnTo>
                  <a:lnTo>
                    <a:pt x="903" y="38"/>
                  </a:lnTo>
                  <a:lnTo>
                    <a:pt x="889" y="34"/>
                  </a:lnTo>
                  <a:lnTo>
                    <a:pt x="876" y="30"/>
                  </a:lnTo>
                  <a:lnTo>
                    <a:pt x="861" y="26"/>
                  </a:lnTo>
                  <a:lnTo>
                    <a:pt x="848" y="24"/>
                  </a:lnTo>
                  <a:lnTo>
                    <a:pt x="832" y="19"/>
                  </a:lnTo>
                  <a:lnTo>
                    <a:pt x="817" y="17"/>
                  </a:lnTo>
                  <a:lnTo>
                    <a:pt x="802" y="13"/>
                  </a:lnTo>
                  <a:lnTo>
                    <a:pt x="789" y="11"/>
                  </a:lnTo>
                  <a:lnTo>
                    <a:pt x="772" y="9"/>
                  </a:lnTo>
                  <a:lnTo>
                    <a:pt x="756" y="7"/>
                  </a:lnTo>
                  <a:lnTo>
                    <a:pt x="741" y="5"/>
                  </a:lnTo>
                  <a:lnTo>
                    <a:pt x="724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59" y="0"/>
                  </a:lnTo>
                  <a:lnTo>
                    <a:pt x="642" y="0"/>
                  </a:lnTo>
                  <a:lnTo>
                    <a:pt x="627" y="0"/>
                  </a:lnTo>
                  <a:lnTo>
                    <a:pt x="625" y="0"/>
                  </a:lnTo>
                  <a:lnTo>
                    <a:pt x="621" y="0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604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89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68" y="4"/>
                  </a:lnTo>
                  <a:lnTo>
                    <a:pt x="563" y="5"/>
                  </a:lnTo>
                  <a:lnTo>
                    <a:pt x="553" y="5"/>
                  </a:lnTo>
                  <a:lnTo>
                    <a:pt x="545" y="7"/>
                  </a:lnTo>
                  <a:lnTo>
                    <a:pt x="538" y="7"/>
                  </a:lnTo>
                  <a:lnTo>
                    <a:pt x="530" y="9"/>
                  </a:lnTo>
                  <a:lnTo>
                    <a:pt x="519" y="11"/>
                  </a:lnTo>
                  <a:lnTo>
                    <a:pt x="509" y="13"/>
                  </a:lnTo>
                  <a:lnTo>
                    <a:pt x="500" y="13"/>
                  </a:lnTo>
                  <a:lnTo>
                    <a:pt x="492" y="17"/>
                  </a:lnTo>
                  <a:lnTo>
                    <a:pt x="481" y="19"/>
                  </a:lnTo>
                  <a:lnTo>
                    <a:pt x="469" y="19"/>
                  </a:lnTo>
                  <a:lnTo>
                    <a:pt x="460" y="23"/>
                  </a:lnTo>
                  <a:lnTo>
                    <a:pt x="448" y="24"/>
                  </a:lnTo>
                  <a:lnTo>
                    <a:pt x="437" y="26"/>
                  </a:lnTo>
                  <a:lnTo>
                    <a:pt x="426" y="30"/>
                  </a:lnTo>
                  <a:lnTo>
                    <a:pt x="414" y="32"/>
                  </a:lnTo>
                  <a:lnTo>
                    <a:pt x="403" y="36"/>
                  </a:lnTo>
                  <a:lnTo>
                    <a:pt x="391" y="40"/>
                  </a:lnTo>
                  <a:lnTo>
                    <a:pt x="378" y="42"/>
                  </a:lnTo>
                  <a:lnTo>
                    <a:pt x="367" y="45"/>
                  </a:lnTo>
                  <a:lnTo>
                    <a:pt x="353" y="51"/>
                  </a:lnTo>
                  <a:lnTo>
                    <a:pt x="342" y="53"/>
                  </a:lnTo>
                  <a:lnTo>
                    <a:pt x="329" y="57"/>
                  </a:lnTo>
                  <a:lnTo>
                    <a:pt x="315" y="62"/>
                  </a:lnTo>
                  <a:lnTo>
                    <a:pt x="304" y="68"/>
                  </a:lnTo>
                  <a:lnTo>
                    <a:pt x="291" y="72"/>
                  </a:lnTo>
                  <a:lnTo>
                    <a:pt x="277" y="78"/>
                  </a:lnTo>
                  <a:lnTo>
                    <a:pt x="264" y="81"/>
                  </a:lnTo>
                  <a:lnTo>
                    <a:pt x="251" y="87"/>
                  </a:lnTo>
                  <a:lnTo>
                    <a:pt x="237" y="93"/>
                  </a:lnTo>
                  <a:lnTo>
                    <a:pt x="226" y="100"/>
                  </a:lnTo>
                  <a:lnTo>
                    <a:pt x="211" y="106"/>
                  </a:lnTo>
                  <a:lnTo>
                    <a:pt x="199" y="112"/>
                  </a:lnTo>
                  <a:lnTo>
                    <a:pt x="186" y="119"/>
                  </a:lnTo>
                  <a:lnTo>
                    <a:pt x="173" y="125"/>
                  </a:lnTo>
                  <a:lnTo>
                    <a:pt x="159" y="133"/>
                  </a:lnTo>
                  <a:lnTo>
                    <a:pt x="146" y="140"/>
                  </a:lnTo>
                  <a:lnTo>
                    <a:pt x="135" y="148"/>
                  </a:lnTo>
                  <a:lnTo>
                    <a:pt x="121" y="157"/>
                  </a:lnTo>
                  <a:lnTo>
                    <a:pt x="108" y="165"/>
                  </a:lnTo>
                  <a:lnTo>
                    <a:pt x="95" y="175"/>
                  </a:lnTo>
                  <a:lnTo>
                    <a:pt x="83" y="182"/>
                  </a:lnTo>
                  <a:lnTo>
                    <a:pt x="70" y="192"/>
                  </a:lnTo>
                  <a:lnTo>
                    <a:pt x="57" y="201"/>
                  </a:lnTo>
                  <a:lnTo>
                    <a:pt x="45" y="213"/>
                  </a:lnTo>
                  <a:lnTo>
                    <a:pt x="34" y="222"/>
                  </a:lnTo>
                  <a:lnTo>
                    <a:pt x="21" y="232"/>
                  </a:lnTo>
                  <a:lnTo>
                    <a:pt x="9" y="243"/>
                  </a:lnTo>
                  <a:lnTo>
                    <a:pt x="0" y="254"/>
                  </a:lnTo>
                  <a:lnTo>
                    <a:pt x="40" y="270"/>
                  </a:lnTo>
                  <a:lnTo>
                    <a:pt x="40" y="2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7410406" y="4414951"/>
              <a:ext cx="90158" cy="6809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0" y="90"/>
                </a:cxn>
                <a:cxn ang="0">
                  <a:pos x="23" y="103"/>
                </a:cxn>
                <a:cxn ang="0">
                  <a:pos x="32" y="110"/>
                </a:cxn>
                <a:cxn ang="0">
                  <a:pos x="42" y="118"/>
                </a:cxn>
                <a:cxn ang="0">
                  <a:pos x="55" y="128"/>
                </a:cxn>
                <a:cxn ang="0">
                  <a:pos x="67" y="135"/>
                </a:cxn>
                <a:cxn ang="0">
                  <a:pos x="78" y="139"/>
                </a:cxn>
                <a:cxn ang="0">
                  <a:pos x="89" y="141"/>
                </a:cxn>
                <a:cxn ang="0">
                  <a:pos x="101" y="143"/>
                </a:cxn>
                <a:cxn ang="0">
                  <a:pos x="110" y="139"/>
                </a:cxn>
                <a:cxn ang="0">
                  <a:pos x="120" y="131"/>
                </a:cxn>
                <a:cxn ang="0">
                  <a:pos x="126" y="120"/>
                </a:cxn>
                <a:cxn ang="0">
                  <a:pos x="129" y="107"/>
                </a:cxn>
                <a:cxn ang="0">
                  <a:pos x="133" y="97"/>
                </a:cxn>
                <a:cxn ang="0">
                  <a:pos x="135" y="91"/>
                </a:cxn>
                <a:cxn ang="0">
                  <a:pos x="143" y="90"/>
                </a:cxn>
                <a:cxn ang="0">
                  <a:pos x="152" y="84"/>
                </a:cxn>
                <a:cxn ang="0">
                  <a:pos x="158" y="78"/>
                </a:cxn>
                <a:cxn ang="0">
                  <a:pos x="162" y="69"/>
                </a:cxn>
                <a:cxn ang="0">
                  <a:pos x="162" y="55"/>
                </a:cxn>
                <a:cxn ang="0">
                  <a:pos x="188" y="15"/>
                </a:cxn>
                <a:cxn ang="0">
                  <a:pos x="139" y="32"/>
                </a:cxn>
                <a:cxn ang="0">
                  <a:pos x="78" y="38"/>
                </a:cxn>
                <a:cxn ang="0">
                  <a:pos x="88" y="40"/>
                </a:cxn>
                <a:cxn ang="0">
                  <a:pos x="97" y="40"/>
                </a:cxn>
                <a:cxn ang="0">
                  <a:pos x="108" y="46"/>
                </a:cxn>
                <a:cxn ang="0">
                  <a:pos x="120" y="50"/>
                </a:cxn>
                <a:cxn ang="0">
                  <a:pos x="129" y="53"/>
                </a:cxn>
                <a:cxn ang="0">
                  <a:pos x="135" y="69"/>
                </a:cxn>
                <a:cxn ang="0">
                  <a:pos x="122" y="74"/>
                </a:cxn>
                <a:cxn ang="0">
                  <a:pos x="112" y="74"/>
                </a:cxn>
                <a:cxn ang="0">
                  <a:pos x="103" y="71"/>
                </a:cxn>
                <a:cxn ang="0">
                  <a:pos x="93" y="67"/>
                </a:cxn>
                <a:cxn ang="0">
                  <a:pos x="84" y="63"/>
                </a:cxn>
                <a:cxn ang="0">
                  <a:pos x="78" y="59"/>
                </a:cxn>
                <a:cxn ang="0">
                  <a:pos x="69" y="72"/>
                </a:cxn>
                <a:cxn ang="0">
                  <a:pos x="80" y="80"/>
                </a:cxn>
                <a:cxn ang="0">
                  <a:pos x="95" y="91"/>
                </a:cxn>
                <a:cxn ang="0">
                  <a:pos x="105" y="107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2"/>
                </a:cxn>
                <a:cxn ang="0">
                  <a:pos x="65" y="103"/>
                </a:cxn>
                <a:cxn ang="0">
                  <a:pos x="51" y="93"/>
                </a:cxn>
                <a:cxn ang="0">
                  <a:pos x="38" y="82"/>
                </a:cxn>
                <a:cxn ang="0">
                  <a:pos x="27" y="71"/>
                </a:cxn>
                <a:cxn ang="0">
                  <a:pos x="0" y="80"/>
                </a:cxn>
              </a:cxnLst>
              <a:rect l="0" t="0" r="r" b="b"/>
              <a:pathLst>
                <a:path w="188" h="143">
                  <a:moveTo>
                    <a:pt x="0" y="80"/>
                  </a:moveTo>
                  <a:lnTo>
                    <a:pt x="0" y="80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7" y="99"/>
                  </a:lnTo>
                  <a:lnTo>
                    <a:pt x="23" y="103"/>
                  </a:lnTo>
                  <a:lnTo>
                    <a:pt x="27" y="107"/>
                  </a:lnTo>
                  <a:lnTo>
                    <a:pt x="32" y="110"/>
                  </a:lnTo>
                  <a:lnTo>
                    <a:pt x="38" y="114"/>
                  </a:lnTo>
                  <a:lnTo>
                    <a:pt x="42" y="118"/>
                  </a:lnTo>
                  <a:lnTo>
                    <a:pt x="50" y="124"/>
                  </a:lnTo>
                  <a:lnTo>
                    <a:pt x="55" y="128"/>
                  </a:lnTo>
                  <a:lnTo>
                    <a:pt x="61" y="131"/>
                  </a:lnTo>
                  <a:lnTo>
                    <a:pt x="67" y="135"/>
                  </a:lnTo>
                  <a:lnTo>
                    <a:pt x="72" y="137"/>
                  </a:lnTo>
                  <a:lnTo>
                    <a:pt x="78" y="139"/>
                  </a:lnTo>
                  <a:lnTo>
                    <a:pt x="84" y="141"/>
                  </a:lnTo>
                  <a:lnTo>
                    <a:pt x="89" y="141"/>
                  </a:lnTo>
                  <a:lnTo>
                    <a:pt x="95" y="143"/>
                  </a:lnTo>
                  <a:lnTo>
                    <a:pt x="101" y="143"/>
                  </a:lnTo>
                  <a:lnTo>
                    <a:pt x="107" y="141"/>
                  </a:lnTo>
                  <a:lnTo>
                    <a:pt x="110" y="139"/>
                  </a:lnTo>
                  <a:lnTo>
                    <a:pt x="116" y="135"/>
                  </a:lnTo>
                  <a:lnTo>
                    <a:pt x="120" y="131"/>
                  </a:lnTo>
                  <a:lnTo>
                    <a:pt x="124" y="128"/>
                  </a:lnTo>
                  <a:lnTo>
                    <a:pt x="126" y="120"/>
                  </a:lnTo>
                  <a:lnTo>
                    <a:pt x="129" y="112"/>
                  </a:lnTo>
                  <a:lnTo>
                    <a:pt x="129" y="107"/>
                  </a:lnTo>
                  <a:lnTo>
                    <a:pt x="131" y="103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5" y="91"/>
                  </a:lnTo>
                  <a:lnTo>
                    <a:pt x="139" y="91"/>
                  </a:lnTo>
                  <a:lnTo>
                    <a:pt x="143" y="90"/>
                  </a:lnTo>
                  <a:lnTo>
                    <a:pt x="150" y="88"/>
                  </a:lnTo>
                  <a:lnTo>
                    <a:pt x="152" y="84"/>
                  </a:lnTo>
                  <a:lnTo>
                    <a:pt x="156" y="82"/>
                  </a:lnTo>
                  <a:lnTo>
                    <a:pt x="158" y="78"/>
                  </a:lnTo>
                  <a:lnTo>
                    <a:pt x="160" y="74"/>
                  </a:lnTo>
                  <a:lnTo>
                    <a:pt x="162" y="69"/>
                  </a:lnTo>
                  <a:lnTo>
                    <a:pt x="162" y="63"/>
                  </a:lnTo>
                  <a:lnTo>
                    <a:pt x="162" y="55"/>
                  </a:lnTo>
                  <a:lnTo>
                    <a:pt x="164" y="48"/>
                  </a:lnTo>
                  <a:lnTo>
                    <a:pt x="188" y="15"/>
                  </a:lnTo>
                  <a:lnTo>
                    <a:pt x="156" y="0"/>
                  </a:lnTo>
                  <a:lnTo>
                    <a:pt x="139" y="32"/>
                  </a:lnTo>
                  <a:lnTo>
                    <a:pt x="86" y="17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1" y="40"/>
                  </a:lnTo>
                  <a:lnTo>
                    <a:pt x="97" y="40"/>
                  </a:lnTo>
                  <a:lnTo>
                    <a:pt x="103" y="42"/>
                  </a:lnTo>
                  <a:lnTo>
                    <a:pt x="108" y="46"/>
                  </a:lnTo>
                  <a:lnTo>
                    <a:pt x="114" y="46"/>
                  </a:lnTo>
                  <a:lnTo>
                    <a:pt x="120" y="50"/>
                  </a:lnTo>
                  <a:lnTo>
                    <a:pt x="124" y="51"/>
                  </a:lnTo>
                  <a:lnTo>
                    <a:pt x="129" y="53"/>
                  </a:lnTo>
                  <a:lnTo>
                    <a:pt x="133" y="61"/>
                  </a:lnTo>
                  <a:lnTo>
                    <a:pt x="135" y="69"/>
                  </a:lnTo>
                  <a:lnTo>
                    <a:pt x="129" y="74"/>
                  </a:lnTo>
                  <a:lnTo>
                    <a:pt x="122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7" y="72"/>
                  </a:lnTo>
                  <a:lnTo>
                    <a:pt x="103" y="71"/>
                  </a:lnTo>
                  <a:lnTo>
                    <a:pt x="97" y="69"/>
                  </a:lnTo>
                  <a:lnTo>
                    <a:pt x="93" y="67"/>
                  </a:lnTo>
                  <a:lnTo>
                    <a:pt x="88" y="65"/>
                  </a:lnTo>
                  <a:lnTo>
                    <a:pt x="84" y="63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67" y="72"/>
                  </a:lnTo>
                  <a:lnTo>
                    <a:pt x="69" y="72"/>
                  </a:lnTo>
                  <a:lnTo>
                    <a:pt x="74" y="74"/>
                  </a:lnTo>
                  <a:lnTo>
                    <a:pt x="80" y="80"/>
                  </a:lnTo>
                  <a:lnTo>
                    <a:pt x="89" y="86"/>
                  </a:lnTo>
                  <a:lnTo>
                    <a:pt x="95" y="91"/>
                  </a:lnTo>
                  <a:lnTo>
                    <a:pt x="101" y="99"/>
                  </a:lnTo>
                  <a:lnTo>
                    <a:pt x="105" y="107"/>
                  </a:lnTo>
                  <a:lnTo>
                    <a:pt x="103" y="114"/>
                  </a:lnTo>
                  <a:lnTo>
                    <a:pt x="99" y="116"/>
                  </a:lnTo>
                  <a:lnTo>
                    <a:pt x="95" y="118"/>
                  </a:lnTo>
                  <a:lnTo>
                    <a:pt x="89" y="116"/>
                  </a:lnTo>
                  <a:lnTo>
                    <a:pt x="86" y="114"/>
                  </a:lnTo>
                  <a:lnTo>
                    <a:pt x="78" y="112"/>
                  </a:lnTo>
                  <a:lnTo>
                    <a:pt x="72" y="107"/>
                  </a:lnTo>
                  <a:lnTo>
                    <a:pt x="65" y="103"/>
                  </a:lnTo>
                  <a:lnTo>
                    <a:pt x="59" y="99"/>
                  </a:lnTo>
                  <a:lnTo>
                    <a:pt x="51" y="93"/>
                  </a:lnTo>
                  <a:lnTo>
                    <a:pt x="46" y="88"/>
                  </a:lnTo>
                  <a:lnTo>
                    <a:pt x="38" y="82"/>
                  </a:lnTo>
                  <a:lnTo>
                    <a:pt x="34" y="78"/>
                  </a:lnTo>
                  <a:lnTo>
                    <a:pt x="27" y="71"/>
                  </a:lnTo>
                  <a:lnTo>
                    <a:pt x="25" y="69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7954232" y="4193392"/>
              <a:ext cx="31652" cy="230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5" y="0"/>
                </a:cxn>
                <a:cxn ang="0">
                  <a:pos x="67" y="40"/>
                </a:cxn>
                <a:cxn ang="0">
                  <a:pos x="42" y="4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7" h="48">
                  <a:moveTo>
                    <a:pt x="0" y="12"/>
                  </a:moveTo>
                  <a:lnTo>
                    <a:pt x="25" y="0"/>
                  </a:lnTo>
                  <a:lnTo>
                    <a:pt x="67" y="40"/>
                  </a:lnTo>
                  <a:lnTo>
                    <a:pt x="42" y="4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8023289" y="4232716"/>
              <a:ext cx="25897" cy="1726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4" y="0"/>
                </a:cxn>
                <a:cxn ang="0">
                  <a:pos x="53" y="30"/>
                </a:cxn>
                <a:cxn ang="0">
                  <a:pos x="32" y="3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3" h="36">
                  <a:moveTo>
                    <a:pt x="0" y="8"/>
                  </a:moveTo>
                  <a:lnTo>
                    <a:pt x="24" y="0"/>
                  </a:lnTo>
                  <a:lnTo>
                    <a:pt x="53" y="30"/>
                  </a:lnTo>
                  <a:lnTo>
                    <a:pt x="32" y="3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8005066" y="4175168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1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1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8087551" y="4328629"/>
              <a:ext cx="48916" cy="6138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2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1" y="70"/>
                </a:cxn>
                <a:cxn ang="0">
                  <a:pos x="5" y="81"/>
                </a:cxn>
                <a:cxn ang="0">
                  <a:pos x="9" y="93"/>
                </a:cxn>
                <a:cxn ang="0">
                  <a:pos x="13" y="102"/>
                </a:cxn>
                <a:cxn ang="0">
                  <a:pos x="19" y="112"/>
                </a:cxn>
                <a:cxn ang="0">
                  <a:pos x="26" y="119"/>
                </a:cxn>
                <a:cxn ang="0">
                  <a:pos x="38" y="125"/>
                </a:cxn>
                <a:cxn ang="0">
                  <a:pos x="49" y="129"/>
                </a:cxn>
                <a:cxn ang="0">
                  <a:pos x="62" y="129"/>
                </a:cxn>
                <a:cxn ang="0">
                  <a:pos x="72" y="129"/>
                </a:cxn>
                <a:cxn ang="0">
                  <a:pos x="85" y="127"/>
                </a:cxn>
                <a:cxn ang="0">
                  <a:pos x="97" y="116"/>
                </a:cxn>
                <a:cxn ang="0">
                  <a:pos x="100" y="104"/>
                </a:cxn>
                <a:cxn ang="0">
                  <a:pos x="102" y="95"/>
                </a:cxn>
                <a:cxn ang="0">
                  <a:pos x="102" y="83"/>
                </a:cxn>
                <a:cxn ang="0">
                  <a:pos x="102" y="70"/>
                </a:cxn>
                <a:cxn ang="0">
                  <a:pos x="100" y="57"/>
                </a:cxn>
                <a:cxn ang="0">
                  <a:pos x="98" y="47"/>
                </a:cxn>
                <a:cxn ang="0">
                  <a:pos x="98" y="40"/>
                </a:cxn>
                <a:cxn ang="0">
                  <a:pos x="97" y="30"/>
                </a:cxn>
                <a:cxn ang="0">
                  <a:pos x="76" y="26"/>
                </a:cxn>
                <a:cxn ang="0">
                  <a:pos x="76" y="32"/>
                </a:cxn>
                <a:cxn ang="0">
                  <a:pos x="78" y="43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7"/>
                </a:cxn>
                <a:cxn ang="0">
                  <a:pos x="72" y="98"/>
                </a:cxn>
                <a:cxn ang="0">
                  <a:pos x="64" y="104"/>
                </a:cxn>
                <a:cxn ang="0">
                  <a:pos x="57" y="102"/>
                </a:cxn>
                <a:cxn ang="0">
                  <a:pos x="49" y="98"/>
                </a:cxn>
                <a:cxn ang="0">
                  <a:pos x="43" y="95"/>
                </a:cxn>
                <a:cxn ang="0">
                  <a:pos x="38" y="89"/>
                </a:cxn>
                <a:cxn ang="0">
                  <a:pos x="32" y="79"/>
                </a:cxn>
                <a:cxn ang="0">
                  <a:pos x="32" y="68"/>
                </a:cxn>
                <a:cxn ang="0">
                  <a:pos x="30" y="59"/>
                </a:cxn>
                <a:cxn ang="0">
                  <a:pos x="30" y="49"/>
                </a:cxn>
                <a:cxn ang="0">
                  <a:pos x="30" y="38"/>
                </a:cxn>
                <a:cxn ang="0">
                  <a:pos x="30" y="24"/>
                </a:cxn>
                <a:cxn ang="0">
                  <a:pos x="30" y="9"/>
                </a:cxn>
                <a:cxn ang="0">
                  <a:pos x="1" y="15"/>
                </a:cxn>
              </a:cxnLst>
              <a:rect l="0" t="0" r="r" b="b"/>
              <a:pathLst>
                <a:path w="102" h="129">
                  <a:moveTo>
                    <a:pt x="1" y="15"/>
                  </a:moveTo>
                  <a:lnTo>
                    <a:pt x="0" y="1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0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9" y="93"/>
                  </a:lnTo>
                  <a:lnTo>
                    <a:pt x="11" y="98"/>
                  </a:lnTo>
                  <a:lnTo>
                    <a:pt x="13" y="102"/>
                  </a:lnTo>
                  <a:lnTo>
                    <a:pt x="15" y="108"/>
                  </a:lnTo>
                  <a:lnTo>
                    <a:pt x="19" y="112"/>
                  </a:lnTo>
                  <a:lnTo>
                    <a:pt x="24" y="117"/>
                  </a:lnTo>
                  <a:lnTo>
                    <a:pt x="26" y="119"/>
                  </a:lnTo>
                  <a:lnTo>
                    <a:pt x="32" y="123"/>
                  </a:lnTo>
                  <a:lnTo>
                    <a:pt x="38" y="125"/>
                  </a:lnTo>
                  <a:lnTo>
                    <a:pt x="43" y="127"/>
                  </a:lnTo>
                  <a:lnTo>
                    <a:pt x="49" y="129"/>
                  </a:lnTo>
                  <a:lnTo>
                    <a:pt x="55" y="129"/>
                  </a:lnTo>
                  <a:lnTo>
                    <a:pt x="62" y="129"/>
                  </a:lnTo>
                  <a:lnTo>
                    <a:pt x="70" y="129"/>
                  </a:lnTo>
                  <a:lnTo>
                    <a:pt x="72" y="129"/>
                  </a:lnTo>
                  <a:lnTo>
                    <a:pt x="78" y="129"/>
                  </a:lnTo>
                  <a:lnTo>
                    <a:pt x="85" y="127"/>
                  </a:lnTo>
                  <a:lnTo>
                    <a:pt x="93" y="121"/>
                  </a:lnTo>
                  <a:lnTo>
                    <a:pt x="97" y="116"/>
                  </a:lnTo>
                  <a:lnTo>
                    <a:pt x="98" y="110"/>
                  </a:lnTo>
                  <a:lnTo>
                    <a:pt x="100" y="104"/>
                  </a:lnTo>
                  <a:lnTo>
                    <a:pt x="102" y="100"/>
                  </a:lnTo>
                  <a:lnTo>
                    <a:pt x="102" y="95"/>
                  </a:lnTo>
                  <a:lnTo>
                    <a:pt x="102" y="91"/>
                  </a:lnTo>
                  <a:lnTo>
                    <a:pt x="102" y="83"/>
                  </a:lnTo>
                  <a:lnTo>
                    <a:pt x="102" y="78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100" y="57"/>
                  </a:lnTo>
                  <a:lnTo>
                    <a:pt x="100" y="53"/>
                  </a:lnTo>
                  <a:lnTo>
                    <a:pt x="98" y="47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4"/>
                  </a:lnTo>
                  <a:lnTo>
                    <a:pt x="97" y="30"/>
                  </a:lnTo>
                  <a:lnTo>
                    <a:pt x="97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2"/>
                  </a:lnTo>
                  <a:lnTo>
                    <a:pt x="78" y="38"/>
                  </a:lnTo>
                  <a:lnTo>
                    <a:pt x="78" y="43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6"/>
                  </a:lnTo>
                  <a:lnTo>
                    <a:pt x="78" y="74"/>
                  </a:lnTo>
                  <a:lnTo>
                    <a:pt x="76" y="81"/>
                  </a:lnTo>
                  <a:lnTo>
                    <a:pt x="76" y="87"/>
                  </a:lnTo>
                  <a:lnTo>
                    <a:pt x="74" y="93"/>
                  </a:lnTo>
                  <a:lnTo>
                    <a:pt x="72" y="98"/>
                  </a:lnTo>
                  <a:lnTo>
                    <a:pt x="70" y="102"/>
                  </a:lnTo>
                  <a:lnTo>
                    <a:pt x="64" y="104"/>
                  </a:lnTo>
                  <a:lnTo>
                    <a:pt x="62" y="104"/>
                  </a:lnTo>
                  <a:lnTo>
                    <a:pt x="57" y="102"/>
                  </a:lnTo>
                  <a:lnTo>
                    <a:pt x="53" y="100"/>
                  </a:lnTo>
                  <a:lnTo>
                    <a:pt x="49" y="98"/>
                  </a:lnTo>
                  <a:lnTo>
                    <a:pt x="45" y="98"/>
                  </a:lnTo>
                  <a:lnTo>
                    <a:pt x="43" y="95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6" y="85"/>
                  </a:lnTo>
                  <a:lnTo>
                    <a:pt x="32" y="79"/>
                  </a:lnTo>
                  <a:lnTo>
                    <a:pt x="32" y="72"/>
                  </a:lnTo>
                  <a:lnTo>
                    <a:pt x="32" y="68"/>
                  </a:lnTo>
                  <a:lnTo>
                    <a:pt x="30" y="64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49"/>
                  </a:lnTo>
                  <a:lnTo>
                    <a:pt x="30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4"/>
                  </a:lnTo>
                  <a:lnTo>
                    <a:pt x="30" y="17"/>
                  </a:lnTo>
                  <a:lnTo>
                    <a:pt x="30" y="9"/>
                  </a:lnTo>
                  <a:lnTo>
                    <a:pt x="32" y="0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8129752" y="4308487"/>
              <a:ext cx="46038" cy="57548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17" y="78"/>
                </a:cxn>
                <a:cxn ang="0">
                  <a:pos x="29" y="83"/>
                </a:cxn>
                <a:cxn ang="0">
                  <a:pos x="38" y="89"/>
                </a:cxn>
                <a:cxn ang="0">
                  <a:pos x="49" y="89"/>
                </a:cxn>
                <a:cxn ang="0">
                  <a:pos x="59" y="87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5" y="45"/>
                </a:cxn>
                <a:cxn ang="0">
                  <a:pos x="44" y="34"/>
                </a:cxn>
                <a:cxn ang="0">
                  <a:pos x="32" y="26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44" y="5"/>
                </a:cxn>
                <a:cxn ang="0">
                  <a:pos x="55" y="11"/>
                </a:cxn>
                <a:cxn ang="0">
                  <a:pos x="68" y="23"/>
                </a:cxn>
                <a:cxn ang="0">
                  <a:pos x="80" y="34"/>
                </a:cxn>
                <a:cxn ang="0">
                  <a:pos x="87" y="47"/>
                </a:cxn>
                <a:cxn ang="0">
                  <a:pos x="91" y="57"/>
                </a:cxn>
                <a:cxn ang="0">
                  <a:pos x="95" y="68"/>
                </a:cxn>
                <a:cxn ang="0">
                  <a:pos x="97" y="80"/>
                </a:cxn>
                <a:cxn ang="0">
                  <a:pos x="97" y="93"/>
                </a:cxn>
                <a:cxn ang="0">
                  <a:pos x="93" y="102"/>
                </a:cxn>
                <a:cxn ang="0">
                  <a:pos x="87" y="112"/>
                </a:cxn>
                <a:cxn ang="0">
                  <a:pos x="72" y="120"/>
                </a:cxn>
                <a:cxn ang="0">
                  <a:pos x="61" y="120"/>
                </a:cxn>
                <a:cxn ang="0">
                  <a:pos x="51" y="118"/>
                </a:cxn>
                <a:cxn ang="0">
                  <a:pos x="44" y="116"/>
                </a:cxn>
                <a:cxn ang="0">
                  <a:pos x="32" y="112"/>
                </a:cxn>
                <a:cxn ang="0">
                  <a:pos x="21" y="106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6" y="68"/>
                </a:cxn>
              </a:cxnLst>
              <a:rect l="0" t="0" r="r" b="b"/>
              <a:pathLst>
                <a:path w="97" h="120">
                  <a:moveTo>
                    <a:pt x="6" y="68"/>
                  </a:moveTo>
                  <a:lnTo>
                    <a:pt x="6" y="70"/>
                  </a:lnTo>
                  <a:lnTo>
                    <a:pt x="13" y="76"/>
                  </a:lnTo>
                  <a:lnTo>
                    <a:pt x="17" y="78"/>
                  </a:lnTo>
                  <a:lnTo>
                    <a:pt x="21" y="82"/>
                  </a:lnTo>
                  <a:lnTo>
                    <a:pt x="29" y="83"/>
                  </a:lnTo>
                  <a:lnTo>
                    <a:pt x="32" y="87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49" y="89"/>
                  </a:lnTo>
                  <a:lnTo>
                    <a:pt x="55" y="89"/>
                  </a:lnTo>
                  <a:lnTo>
                    <a:pt x="59" y="87"/>
                  </a:lnTo>
                  <a:lnTo>
                    <a:pt x="63" y="83"/>
                  </a:lnTo>
                  <a:lnTo>
                    <a:pt x="65" y="80"/>
                  </a:lnTo>
                  <a:lnTo>
                    <a:pt x="67" y="72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3" y="61"/>
                  </a:lnTo>
                  <a:lnTo>
                    <a:pt x="61" y="55"/>
                  </a:lnTo>
                  <a:lnTo>
                    <a:pt x="55" y="45"/>
                  </a:lnTo>
                  <a:lnTo>
                    <a:pt x="49" y="38"/>
                  </a:lnTo>
                  <a:lnTo>
                    <a:pt x="44" y="34"/>
                  </a:lnTo>
                  <a:lnTo>
                    <a:pt x="38" y="30"/>
                  </a:lnTo>
                  <a:lnTo>
                    <a:pt x="32" y="26"/>
                  </a:lnTo>
                  <a:lnTo>
                    <a:pt x="27" y="23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5"/>
                  </a:lnTo>
                  <a:lnTo>
                    <a:pt x="49" y="7"/>
                  </a:lnTo>
                  <a:lnTo>
                    <a:pt x="55" y="11"/>
                  </a:lnTo>
                  <a:lnTo>
                    <a:pt x="63" y="17"/>
                  </a:lnTo>
                  <a:lnTo>
                    <a:pt x="68" y="23"/>
                  </a:lnTo>
                  <a:lnTo>
                    <a:pt x="76" y="28"/>
                  </a:lnTo>
                  <a:lnTo>
                    <a:pt x="80" y="34"/>
                  </a:lnTo>
                  <a:lnTo>
                    <a:pt x="86" y="44"/>
                  </a:lnTo>
                  <a:lnTo>
                    <a:pt x="87" y="47"/>
                  </a:lnTo>
                  <a:lnTo>
                    <a:pt x="89" y="53"/>
                  </a:lnTo>
                  <a:lnTo>
                    <a:pt x="91" y="57"/>
                  </a:lnTo>
                  <a:lnTo>
                    <a:pt x="93" y="63"/>
                  </a:lnTo>
                  <a:lnTo>
                    <a:pt x="95" y="68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97" y="87"/>
                  </a:lnTo>
                  <a:lnTo>
                    <a:pt x="97" y="93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3" y="106"/>
                  </a:lnTo>
                  <a:lnTo>
                    <a:pt x="87" y="112"/>
                  </a:lnTo>
                  <a:lnTo>
                    <a:pt x="82" y="118"/>
                  </a:lnTo>
                  <a:lnTo>
                    <a:pt x="72" y="120"/>
                  </a:lnTo>
                  <a:lnTo>
                    <a:pt x="67" y="120"/>
                  </a:lnTo>
                  <a:lnTo>
                    <a:pt x="61" y="120"/>
                  </a:lnTo>
                  <a:lnTo>
                    <a:pt x="57" y="120"/>
                  </a:lnTo>
                  <a:lnTo>
                    <a:pt x="51" y="118"/>
                  </a:lnTo>
                  <a:lnTo>
                    <a:pt x="48" y="118"/>
                  </a:lnTo>
                  <a:lnTo>
                    <a:pt x="44" y="116"/>
                  </a:lnTo>
                  <a:lnTo>
                    <a:pt x="38" y="114"/>
                  </a:lnTo>
                  <a:lnTo>
                    <a:pt x="32" y="112"/>
                  </a:lnTo>
                  <a:lnTo>
                    <a:pt x="29" y="112"/>
                  </a:lnTo>
                  <a:lnTo>
                    <a:pt x="21" y="106"/>
                  </a:lnTo>
                  <a:lnTo>
                    <a:pt x="13" y="104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6" y="68"/>
                  </a:lnTo>
                  <a:lnTo>
                    <a:pt x="6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8150853" y="4287386"/>
              <a:ext cx="49875" cy="46038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11" y="23"/>
                </a:cxn>
                <a:cxn ang="0">
                  <a:pos x="24" y="25"/>
                </a:cxn>
                <a:cxn ang="0">
                  <a:pos x="38" y="29"/>
                </a:cxn>
                <a:cxn ang="0">
                  <a:pos x="51" y="32"/>
                </a:cxn>
                <a:cxn ang="0">
                  <a:pos x="62" y="38"/>
                </a:cxn>
                <a:cxn ang="0">
                  <a:pos x="68" y="46"/>
                </a:cxn>
                <a:cxn ang="0">
                  <a:pos x="68" y="57"/>
                </a:cxn>
                <a:cxn ang="0">
                  <a:pos x="62" y="67"/>
                </a:cxn>
                <a:cxn ang="0">
                  <a:pos x="53" y="72"/>
                </a:cxn>
                <a:cxn ang="0">
                  <a:pos x="43" y="74"/>
                </a:cxn>
                <a:cxn ang="0">
                  <a:pos x="36" y="74"/>
                </a:cxn>
                <a:cxn ang="0">
                  <a:pos x="24" y="72"/>
                </a:cxn>
                <a:cxn ang="0">
                  <a:pos x="19" y="69"/>
                </a:cxn>
                <a:cxn ang="0">
                  <a:pos x="11" y="67"/>
                </a:cxn>
                <a:cxn ang="0">
                  <a:pos x="28" y="91"/>
                </a:cxn>
                <a:cxn ang="0">
                  <a:pos x="36" y="93"/>
                </a:cxn>
                <a:cxn ang="0">
                  <a:pos x="47" y="95"/>
                </a:cxn>
                <a:cxn ang="0">
                  <a:pos x="60" y="95"/>
                </a:cxn>
                <a:cxn ang="0">
                  <a:pos x="74" y="95"/>
                </a:cxn>
                <a:cxn ang="0">
                  <a:pos x="85" y="89"/>
                </a:cxn>
                <a:cxn ang="0">
                  <a:pos x="97" y="82"/>
                </a:cxn>
                <a:cxn ang="0">
                  <a:pos x="102" y="69"/>
                </a:cxn>
                <a:cxn ang="0">
                  <a:pos x="102" y="53"/>
                </a:cxn>
                <a:cxn ang="0">
                  <a:pos x="99" y="40"/>
                </a:cxn>
                <a:cxn ang="0">
                  <a:pos x="89" y="27"/>
                </a:cxn>
                <a:cxn ang="0">
                  <a:pos x="76" y="17"/>
                </a:cxn>
                <a:cxn ang="0">
                  <a:pos x="60" y="8"/>
                </a:cxn>
                <a:cxn ang="0">
                  <a:pos x="43" y="4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9" y="4"/>
                </a:cxn>
                <a:cxn ang="0">
                  <a:pos x="0" y="23"/>
                </a:cxn>
              </a:cxnLst>
              <a:rect l="0" t="0" r="r" b="b"/>
              <a:pathLst>
                <a:path w="102" h="95">
                  <a:moveTo>
                    <a:pt x="0" y="23"/>
                  </a:moveTo>
                  <a:lnTo>
                    <a:pt x="3" y="23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7" y="23"/>
                  </a:lnTo>
                  <a:lnTo>
                    <a:pt x="24" y="25"/>
                  </a:lnTo>
                  <a:lnTo>
                    <a:pt x="30" y="27"/>
                  </a:lnTo>
                  <a:lnTo>
                    <a:pt x="38" y="29"/>
                  </a:lnTo>
                  <a:lnTo>
                    <a:pt x="45" y="29"/>
                  </a:lnTo>
                  <a:lnTo>
                    <a:pt x="51" y="32"/>
                  </a:lnTo>
                  <a:lnTo>
                    <a:pt x="57" y="34"/>
                  </a:lnTo>
                  <a:lnTo>
                    <a:pt x="62" y="38"/>
                  </a:lnTo>
                  <a:lnTo>
                    <a:pt x="64" y="42"/>
                  </a:lnTo>
                  <a:lnTo>
                    <a:pt x="68" y="46"/>
                  </a:lnTo>
                  <a:lnTo>
                    <a:pt x="68" y="51"/>
                  </a:lnTo>
                  <a:lnTo>
                    <a:pt x="68" y="57"/>
                  </a:lnTo>
                  <a:lnTo>
                    <a:pt x="64" y="63"/>
                  </a:lnTo>
                  <a:lnTo>
                    <a:pt x="62" y="67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9" y="72"/>
                  </a:lnTo>
                  <a:lnTo>
                    <a:pt x="43" y="74"/>
                  </a:lnTo>
                  <a:lnTo>
                    <a:pt x="40" y="74"/>
                  </a:lnTo>
                  <a:lnTo>
                    <a:pt x="36" y="74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1" y="70"/>
                  </a:lnTo>
                  <a:lnTo>
                    <a:pt x="19" y="69"/>
                  </a:lnTo>
                  <a:lnTo>
                    <a:pt x="13" y="67"/>
                  </a:lnTo>
                  <a:lnTo>
                    <a:pt x="11" y="67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6" y="93"/>
                  </a:lnTo>
                  <a:lnTo>
                    <a:pt x="41" y="95"/>
                  </a:lnTo>
                  <a:lnTo>
                    <a:pt x="47" y="95"/>
                  </a:lnTo>
                  <a:lnTo>
                    <a:pt x="53" y="95"/>
                  </a:lnTo>
                  <a:lnTo>
                    <a:pt x="60" y="95"/>
                  </a:lnTo>
                  <a:lnTo>
                    <a:pt x="66" y="95"/>
                  </a:lnTo>
                  <a:lnTo>
                    <a:pt x="74" y="95"/>
                  </a:lnTo>
                  <a:lnTo>
                    <a:pt x="80" y="91"/>
                  </a:lnTo>
                  <a:lnTo>
                    <a:pt x="85" y="89"/>
                  </a:lnTo>
                  <a:lnTo>
                    <a:pt x="91" y="86"/>
                  </a:lnTo>
                  <a:lnTo>
                    <a:pt x="97" y="82"/>
                  </a:lnTo>
                  <a:lnTo>
                    <a:pt x="100" y="76"/>
                  </a:lnTo>
                  <a:lnTo>
                    <a:pt x="102" y="69"/>
                  </a:lnTo>
                  <a:lnTo>
                    <a:pt x="102" y="61"/>
                  </a:lnTo>
                  <a:lnTo>
                    <a:pt x="102" y="53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3" y="32"/>
                  </a:lnTo>
                  <a:lnTo>
                    <a:pt x="89" y="27"/>
                  </a:lnTo>
                  <a:lnTo>
                    <a:pt x="83" y="21"/>
                  </a:lnTo>
                  <a:lnTo>
                    <a:pt x="76" y="17"/>
                  </a:lnTo>
                  <a:lnTo>
                    <a:pt x="68" y="11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3" y="4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9" y="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130712" y="4255735"/>
              <a:ext cx="68098" cy="450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19" y="30"/>
                </a:cxn>
                <a:cxn ang="0">
                  <a:pos x="23" y="30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34"/>
                </a:cxn>
                <a:cxn ang="0">
                  <a:pos x="44" y="34"/>
                </a:cxn>
                <a:cxn ang="0">
                  <a:pos x="49" y="36"/>
                </a:cxn>
                <a:cxn ang="0">
                  <a:pos x="53" y="38"/>
                </a:cxn>
                <a:cxn ang="0">
                  <a:pos x="61" y="39"/>
                </a:cxn>
                <a:cxn ang="0">
                  <a:pos x="64" y="41"/>
                </a:cxn>
                <a:cxn ang="0">
                  <a:pos x="70" y="43"/>
                </a:cxn>
                <a:cxn ang="0">
                  <a:pos x="74" y="43"/>
                </a:cxn>
                <a:cxn ang="0">
                  <a:pos x="80" y="47"/>
                </a:cxn>
                <a:cxn ang="0">
                  <a:pos x="87" y="49"/>
                </a:cxn>
                <a:cxn ang="0">
                  <a:pos x="95" y="55"/>
                </a:cxn>
                <a:cxn ang="0">
                  <a:pos x="99" y="60"/>
                </a:cxn>
                <a:cxn ang="0">
                  <a:pos x="101" y="64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3" y="95"/>
                </a:cxn>
                <a:cxn ang="0">
                  <a:pos x="123" y="95"/>
                </a:cxn>
                <a:cxn ang="0">
                  <a:pos x="127" y="93"/>
                </a:cxn>
                <a:cxn ang="0">
                  <a:pos x="129" y="89"/>
                </a:cxn>
                <a:cxn ang="0">
                  <a:pos x="133" y="85"/>
                </a:cxn>
                <a:cxn ang="0">
                  <a:pos x="135" y="79"/>
                </a:cxn>
                <a:cxn ang="0">
                  <a:pos x="139" y="74"/>
                </a:cxn>
                <a:cxn ang="0">
                  <a:pos x="141" y="66"/>
                </a:cxn>
                <a:cxn ang="0">
                  <a:pos x="141" y="60"/>
                </a:cxn>
                <a:cxn ang="0">
                  <a:pos x="137" y="51"/>
                </a:cxn>
                <a:cxn ang="0">
                  <a:pos x="131" y="43"/>
                </a:cxn>
                <a:cxn ang="0">
                  <a:pos x="125" y="39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28"/>
                </a:cxn>
                <a:cxn ang="0">
                  <a:pos x="104" y="26"/>
                </a:cxn>
                <a:cxn ang="0">
                  <a:pos x="101" y="22"/>
                </a:cxn>
                <a:cxn ang="0">
                  <a:pos x="95" y="20"/>
                </a:cxn>
                <a:cxn ang="0">
                  <a:pos x="89" y="20"/>
                </a:cxn>
                <a:cxn ang="0">
                  <a:pos x="83" y="17"/>
                </a:cxn>
                <a:cxn ang="0">
                  <a:pos x="78" y="15"/>
                </a:cxn>
                <a:cxn ang="0">
                  <a:pos x="72" y="13"/>
                </a:cxn>
                <a:cxn ang="0">
                  <a:pos x="66" y="11"/>
                </a:cxn>
                <a:cxn ang="0">
                  <a:pos x="61" y="9"/>
                </a:cxn>
                <a:cxn ang="0">
                  <a:pos x="53" y="7"/>
                </a:cxn>
                <a:cxn ang="0">
                  <a:pos x="45" y="5"/>
                </a:cxn>
                <a:cxn ang="0">
                  <a:pos x="40" y="5"/>
                </a:cxn>
                <a:cxn ang="0">
                  <a:pos x="30" y="3"/>
                </a:cxn>
                <a:cxn ang="0">
                  <a:pos x="23" y="1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1" h="95">
                  <a:moveTo>
                    <a:pt x="0" y="26"/>
                  </a:moveTo>
                  <a:lnTo>
                    <a:pt x="0" y="26"/>
                  </a:lnTo>
                  <a:lnTo>
                    <a:pt x="4" y="26"/>
                  </a:lnTo>
                  <a:lnTo>
                    <a:pt x="11" y="28"/>
                  </a:lnTo>
                  <a:lnTo>
                    <a:pt x="19" y="30"/>
                  </a:lnTo>
                  <a:lnTo>
                    <a:pt x="23" y="30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34"/>
                  </a:lnTo>
                  <a:lnTo>
                    <a:pt x="44" y="34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61" y="39"/>
                  </a:lnTo>
                  <a:lnTo>
                    <a:pt x="64" y="41"/>
                  </a:lnTo>
                  <a:lnTo>
                    <a:pt x="70" y="43"/>
                  </a:lnTo>
                  <a:lnTo>
                    <a:pt x="74" y="43"/>
                  </a:lnTo>
                  <a:lnTo>
                    <a:pt x="80" y="47"/>
                  </a:lnTo>
                  <a:lnTo>
                    <a:pt x="87" y="49"/>
                  </a:lnTo>
                  <a:lnTo>
                    <a:pt x="95" y="55"/>
                  </a:lnTo>
                  <a:lnTo>
                    <a:pt x="99" y="60"/>
                  </a:lnTo>
                  <a:lnTo>
                    <a:pt x="101" y="64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27" y="93"/>
                  </a:lnTo>
                  <a:lnTo>
                    <a:pt x="129" y="89"/>
                  </a:lnTo>
                  <a:lnTo>
                    <a:pt x="133" y="85"/>
                  </a:lnTo>
                  <a:lnTo>
                    <a:pt x="135" y="79"/>
                  </a:lnTo>
                  <a:lnTo>
                    <a:pt x="139" y="74"/>
                  </a:lnTo>
                  <a:lnTo>
                    <a:pt x="141" y="66"/>
                  </a:lnTo>
                  <a:lnTo>
                    <a:pt x="141" y="60"/>
                  </a:lnTo>
                  <a:lnTo>
                    <a:pt x="137" y="51"/>
                  </a:lnTo>
                  <a:lnTo>
                    <a:pt x="131" y="43"/>
                  </a:lnTo>
                  <a:lnTo>
                    <a:pt x="125" y="39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28"/>
                  </a:lnTo>
                  <a:lnTo>
                    <a:pt x="104" y="26"/>
                  </a:lnTo>
                  <a:lnTo>
                    <a:pt x="101" y="22"/>
                  </a:lnTo>
                  <a:lnTo>
                    <a:pt x="95" y="20"/>
                  </a:lnTo>
                  <a:lnTo>
                    <a:pt x="89" y="20"/>
                  </a:lnTo>
                  <a:lnTo>
                    <a:pt x="83" y="17"/>
                  </a:lnTo>
                  <a:lnTo>
                    <a:pt x="78" y="15"/>
                  </a:lnTo>
                  <a:lnTo>
                    <a:pt x="72" y="13"/>
                  </a:lnTo>
                  <a:lnTo>
                    <a:pt x="66" y="11"/>
                  </a:lnTo>
                  <a:lnTo>
                    <a:pt x="61" y="9"/>
                  </a:lnTo>
                  <a:lnTo>
                    <a:pt x="53" y="7"/>
                  </a:lnTo>
                  <a:lnTo>
                    <a:pt x="45" y="5"/>
                  </a:lnTo>
                  <a:lnTo>
                    <a:pt x="40" y="5"/>
                  </a:lnTo>
                  <a:lnTo>
                    <a:pt x="30" y="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7507278" y="4275877"/>
              <a:ext cx="64262" cy="43161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28" y="23"/>
                </a:cxn>
                <a:cxn ang="0">
                  <a:pos x="96" y="33"/>
                </a:cxn>
                <a:cxn ang="0">
                  <a:pos x="66" y="67"/>
                </a:cxn>
                <a:cxn ang="0">
                  <a:pos x="62" y="92"/>
                </a:cxn>
                <a:cxn ang="0">
                  <a:pos x="133" y="35"/>
                </a:cxn>
                <a:cxn ang="0">
                  <a:pos x="119" y="14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49" y="76"/>
                </a:cxn>
                <a:cxn ang="0">
                  <a:pos x="62" y="57"/>
                </a:cxn>
                <a:cxn ang="0">
                  <a:pos x="62" y="57"/>
                </a:cxn>
              </a:cxnLst>
              <a:rect l="0" t="0" r="r" b="b"/>
              <a:pathLst>
                <a:path w="133" h="92">
                  <a:moveTo>
                    <a:pt x="62" y="57"/>
                  </a:moveTo>
                  <a:lnTo>
                    <a:pt x="28" y="23"/>
                  </a:lnTo>
                  <a:lnTo>
                    <a:pt x="96" y="33"/>
                  </a:lnTo>
                  <a:lnTo>
                    <a:pt x="66" y="67"/>
                  </a:lnTo>
                  <a:lnTo>
                    <a:pt x="62" y="92"/>
                  </a:lnTo>
                  <a:lnTo>
                    <a:pt x="133" y="35"/>
                  </a:lnTo>
                  <a:lnTo>
                    <a:pt x="119" y="14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49" y="76"/>
                  </a:lnTo>
                  <a:lnTo>
                    <a:pt x="62" y="57"/>
                  </a:lnTo>
                  <a:lnTo>
                    <a:pt x="62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461240" y="4189555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4" y="55"/>
                </a:cxn>
                <a:cxn ang="0">
                  <a:pos x="70" y="47"/>
                </a:cxn>
                <a:cxn ang="0">
                  <a:pos x="83" y="47"/>
                </a:cxn>
                <a:cxn ang="0">
                  <a:pos x="87" y="55"/>
                </a:cxn>
                <a:cxn ang="0">
                  <a:pos x="81" y="70"/>
                </a:cxn>
                <a:cxn ang="0">
                  <a:pos x="68" y="81"/>
                </a:cxn>
                <a:cxn ang="0">
                  <a:pos x="53" y="89"/>
                </a:cxn>
                <a:cxn ang="0">
                  <a:pos x="39" y="89"/>
                </a:cxn>
                <a:cxn ang="0">
                  <a:pos x="30" y="87"/>
                </a:cxn>
                <a:cxn ang="0">
                  <a:pos x="19" y="81"/>
                </a:cxn>
                <a:cxn ang="0">
                  <a:pos x="7" y="70"/>
                </a:cxn>
                <a:cxn ang="0">
                  <a:pos x="0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7" y="19"/>
                </a:cxn>
                <a:cxn ang="0">
                  <a:pos x="19" y="7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53" y="0"/>
                </a:cxn>
                <a:cxn ang="0">
                  <a:pos x="68" y="5"/>
                </a:cxn>
                <a:cxn ang="0">
                  <a:pos x="81" y="17"/>
                </a:cxn>
                <a:cxn ang="0">
                  <a:pos x="87" y="32"/>
                </a:cxn>
                <a:cxn ang="0">
                  <a:pos x="83" y="42"/>
                </a:cxn>
                <a:cxn ang="0">
                  <a:pos x="70" y="42"/>
                </a:cxn>
                <a:cxn ang="0">
                  <a:pos x="62" y="34"/>
                </a:cxn>
                <a:cxn ang="0">
                  <a:pos x="53" y="26"/>
                </a:cxn>
                <a:cxn ang="0">
                  <a:pos x="39" y="26"/>
                </a:cxn>
                <a:cxn ang="0">
                  <a:pos x="28" y="38"/>
                </a:cxn>
                <a:cxn ang="0">
                  <a:pos x="28" y="53"/>
                </a:cxn>
                <a:cxn ang="0">
                  <a:pos x="39" y="62"/>
                </a:cxn>
                <a:cxn ang="0">
                  <a:pos x="47" y="64"/>
                </a:cxn>
              </a:cxnLst>
              <a:rect l="0" t="0" r="r" b="b"/>
              <a:pathLst>
                <a:path w="91" h="91">
                  <a:moveTo>
                    <a:pt x="47" y="64"/>
                  </a:moveTo>
                  <a:lnTo>
                    <a:pt x="53" y="64"/>
                  </a:lnTo>
                  <a:lnTo>
                    <a:pt x="58" y="61"/>
                  </a:lnTo>
                  <a:lnTo>
                    <a:pt x="64" y="55"/>
                  </a:lnTo>
                  <a:lnTo>
                    <a:pt x="66" y="47"/>
                  </a:lnTo>
                  <a:lnTo>
                    <a:pt x="70" y="47"/>
                  </a:lnTo>
                  <a:lnTo>
                    <a:pt x="78" y="47"/>
                  </a:lnTo>
                  <a:lnTo>
                    <a:pt x="83" y="47"/>
                  </a:lnTo>
                  <a:lnTo>
                    <a:pt x="91" y="47"/>
                  </a:lnTo>
                  <a:lnTo>
                    <a:pt x="87" y="55"/>
                  </a:lnTo>
                  <a:lnTo>
                    <a:pt x="85" y="64"/>
                  </a:lnTo>
                  <a:lnTo>
                    <a:pt x="81" y="70"/>
                  </a:lnTo>
                  <a:lnTo>
                    <a:pt x="76" y="78"/>
                  </a:lnTo>
                  <a:lnTo>
                    <a:pt x="68" y="81"/>
                  </a:lnTo>
                  <a:lnTo>
                    <a:pt x="60" y="85"/>
                  </a:lnTo>
                  <a:lnTo>
                    <a:pt x="53" y="89"/>
                  </a:lnTo>
                  <a:lnTo>
                    <a:pt x="45" y="91"/>
                  </a:lnTo>
                  <a:lnTo>
                    <a:pt x="39" y="89"/>
                  </a:lnTo>
                  <a:lnTo>
                    <a:pt x="36" y="89"/>
                  </a:lnTo>
                  <a:lnTo>
                    <a:pt x="30" y="87"/>
                  </a:lnTo>
                  <a:lnTo>
                    <a:pt x="26" y="85"/>
                  </a:lnTo>
                  <a:lnTo>
                    <a:pt x="19" y="81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2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0" y="2"/>
                  </a:lnTo>
                  <a:lnTo>
                    <a:pt x="68" y="5"/>
                  </a:lnTo>
                  <a:lnTo>
                    <a:pt x="76" y="11"/>
                  </a:lnTo>
                  <a:lnTo>
                    <a:pt x="81" y="17"/>
                  </a:lnTo>
                  <a:lnTo>
                    <a:pt x="85" y="24"/>
                  </a:lnTo>
                  <a:lnTo>
                    <a:pt x="87" y="32"/>
                  </a:lnTo>
                  <a:lnTo>
                    <a:pt x="91" y="42"/>
                  </a:lnTo>
                  <a:lnTo>
                    <a:pt x="83" y="42"/>
                  </a:lnTo>
                  <a:lnTo>
                    <a:pt x="78" y="42"/>
                  </a:lnTo>
                  <a:lnTo>
                    <a:pt x="70" y="42"/>
                  </a:lnTo>
                  <a:lnTo>
                    <a:pt x="66" y="42"/>
                  </a:lnTo>
                  <a:lnTo>
                    <a:pt x="62" y="34"/>
                  </a:lnTo>
                  <a:lnTo>
                    <a:pt x="58" y="30"/>
                  </a:lnTo>
                  <a:lnTo>
                    <a:pt x="53" y="26"/>
                  </a:lnTo>
                  <a:lnTo>
                    <a:pt x="47" y="26"/>
                  </a:lnTo>
                  <a:lnTo>
                    <a:pt x="39" y="26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8" y="45"/>
                  </a:lnTo>
                  <a:lnTo>
                    <a:pt x="28" y="53"/>
                  </a:lnTo>
                  <a:lnTo>
                    <a:pt x="34" y="59"/>
                  </a:lnTo>
                  <a:lnTo>
                    <a:pt x="39" y="62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7371082" y="4202024"/>
              <a:ext cx="43161" cy="42202"/>
            </a:xfrm>
            <a:custGeom>
              <a:avLst/>
              <a:gdLst/>
              <a:ahLst/>
              <a:cxnLst>
                <a:cxn ang="0">
                  <a:pos x="55" y="61"/>
                </a:cxn>
                <a:cxn ang="0">
                  <a:pos x="65" y="54"/>
                </a:cxn>
                <a:cxn ang="0">
                  <a:pos x="73" y="48"/>
                </a:cxn>
                <a:cxn ang="0">
                  <a:pos x="86" y="48"/>
                </a:cxn>
                <a:cxn ang="0">
                  <a:pos x="88" y="56"/>
                </a:cxn>
                <a:cxn ang="0">
                  <a:pos x="82" y="69"/>
                </a:cxn>
                <a:cxn ang="0">
                  <a:pos x="69" y="80"/>
                </a:cxn>
                <a:cxn ang="0">
                  <a:pos x="54" y="88"/>
                </a:cxn>
                <a:cxn ang="0">
                  <a:pos x="40" y="88"/>
                </a:cxn>
                <a:cxn ang="0">
                  <a:pos x="33" y="86"/>
                </a:cxn>
                <a:cxn ang="0">
                  <a:pos x="19" y="80"/>
                </a:cxn>
                <a:cxn ang="0">
                  <a:pos x="8" y="69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0" y="29"/>
                </a:cxn>
                <a:cxn ang="0">
                  <a:pos x="8" y="18"/>
                </a:cxn>
                <a:cxn ang="0">
                  <a:pos x="19" y="6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54" y="0"/>
                </a:cxn>
                <a:cxn ang="0">
                  <a:pos x="69" y="6"/>
                </a:cxn>
                <a:cxn ang="0">
                  <a:pos x="82" y="18"/>
                </a:cxn>
                <a:cxn ang="0">
                  <a:pos x="88" y="27"/>
                </a:cxn>
                <a:cxn ang="0">
                  <a:pos x="90" y="37"/>
                </a:cxn>
                <a:cxn ang="0">
                  <a:pos x="84" y="40"/>
                </a:cxn>
                <a:cxn ang="0">
                  <a:pos x="73" y="40"/>
                </a:cxn>
                <a:cxn ang="0">
                  <a:pos x="65" y="35"/>
                </a:cxn>
                <a:cxn ang="0">
                  <a:pos x="54" y="25"/>
                </a:cxn>
                <a:cxn ang="0">
                  <a:pos x="40" y="25"/>
                </a:cxn>
                <a:cxn ang="0">
                  <a:pos x="29" y="37"/>
                </a:cxn>
                <a:cxn ang="0">
                  <a:pos x="29" y="52"/>
                </a:cxn>
                <a:cxn ang="0">
                  <a:pos x="40" y="61"/>
                </a:cxn>
                <a:cxn ang="0">
                  <a:pos x="48" y="63"/>
                </a:cxn>
              </a:cxnLst>
              <a:rect l="0" t="0" r="r" b="b"/>
              <a:pathLst>
                <a:path w="92" h="90">
                  <a:moveTo>
                    <a:pt x="48" y="63"/>
                  </a:moveTo>
                  <a:lnTo>
                    <a:pt x="55" y="61"/>
                  </a:lnTo>
                  <a:lnTo>
                    <a:pt x="61" y="59"/>
                  </a:lnTo>
                  <a:lnTo>
                    <a:pt x="65" y="54"/>
                  </a:lnTo>
                  <a:lnTo>
                    <a:pt x="67" y="48"/>
                  </a:lnTo>
                  <a:lnTo>
                    <a:pt x="73" y="48"/>
                  </a:lnTo>
                  <a:lnTo>
                    <a:pt x="78" y="48"/>
                  </a:lnTo>
                  <a:lnTo>
                    <a:pt x="86" y="48"/>
                  </a:lnTo>
                  <a:lnTo>
                    <a:pt x="92" y="48"/>
                  </a:lnTo>
                  <a:lnTo>
                    <a:pt x="88" y="56"/>
                  </a:lnTo>
                  <a:lnTo>
                    <a:pt x="86" y="63"/>
                  </a:lnTo>
                  <a:lnTo>
                    <a:pt x="82" y="69"/>
                  </a:lnTo>
                  <a:lnTo>
                    <a:pt x="76" y="76"/>
                  </a:lnTo>
                  <a:lnTo>
                    <a:pt x="69" y="80"/>
                  </a:lnTo>
                  <a:lnTo>
                    <a:pt x="61" y="84"/>
                  </a:lnTo>
                  <a:lnTo>
                    <a:pt x="54" y="88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3" y="86"/>
                  </a:lnTo>
                  <a:lnTo>
                    <a:pt x="27" y="84"/>
                  </a:lnTo>
                  <a:lnTo>
                    <a:pt x="19" y="80"/>
                  </a:lnTo>
                  <a:lnTo>
                    <a:pt x="14" y="76"/>
                  </a:lnTo>
                  <a:lnTo>
                    <a:pt x="8" y="69"/>
                  </a:lnTo>
                  <a:lnTo>
                    <a:pt x="4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4" y="25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9" y="6"/>
                  </a:lnTo>
                  <a:lnTo>
                    <a:pt x="76" y="12"/>
                  </a:lnTo>
                  <a:lnTo>
                    <a:pt x="82" y="18"/>
                  </a:lnTo>
                  <a:lnTo>
                    <a:pt x="86" y="23"/>
                  </a:lnTo>
                  <a:lnTo>
                    <a:pt x="88" y="27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2" y="40"/>
                  </a:lnTo>
                  <a:lnTo>
                    <a:pt x="84" y="40"/>
                  </a:lnTo>
                  <a:lnTo>
                    <a:pt x="78" y="40"/>
                  </a:lnTo>
                  <a:lnTo>
                    <a:pt x="73" y="40"/>
                  </a:lnTo>
                  <a:lnTo>
                    <a:pt x="67" y="40"/>
                  </a:lnTo>
                  <a:lnTo>
                    <a:pt x="65" y="35"/>
                  </a:lnTo>
                  <a:lnTo>
                    <a:pt x="59" y="29"/>
                  </a:lnTo>
                  <a:lnTo>
                    <a:pt x="54" y="25"/>
                  </a:lnTo>
                  <a:lnTo>
                    <a:pt x="48" y="25"/>
                  </a:lnTo>
                  <a:lnTo>
                    <a:pt x="40" y="25"/>
                  </a:lnTo>
                  <a:lnTo>
                    <a:pt x="35" y="31"/>
                  </a:lnTo>
                  <a:lnTo>
                    <a:pt x="29" y="37"/>
                  </a:lnTo>
                  <a:lnTo>
                    <a:pt x="29" y="44"/>
                  </a:lnTo>
                  <a:lnTo>
                    <a:pt x="29" y="52"/>
                  </a:lnTo>
                  <a:lnTo>
                    <a:pt x="35" y="57"/>
                  </a:lnTo>
                  <a:lnTo>
                    <a:pt x="40" y="61"/>
                  </a:lnTo>
                  <a:lnTo>
                    <a:pt x="48" y="63"/>
                  </a:lnTo>
                  <a:lnTo>
                    <a:pt x="48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7518788" y="3636138"/>
              <a:ext cx="281025" cy="358714"/>
            </a:xfrm>
            <a:custGeom>
              <a:avLst/>
              <a:gdLst/>
              <a:ahLst/>
              <a:cxnLst>
                <a:cxn ang="0">
                  <a:pos x="120" y="460"/>
                </a:cxn>
                <a:cxn ang="0">
                  <a:pos x="105" y="523"/>
                </a:cxn>
                <a:cxn ang="0">
                  <a:pos x="101" y="595"/>
                </a:cxn>
                <a:cxn ang="0">
                  <a:pos x="122" y="661"/>
                </a:cxn>
                <a:cxn ang="0">
                  <a:pos x="175" y="709"/>
                </a:cxn>
                <a:cxn ang="0">
                  <a:pos x="249" y="718"/>
                </a:cxn>
                <a:cxn ang="0">
                  <a:pos x="303" y="698"/>
                </a:cxn>
                <a:cxn ang="0">
                  <a:pos x="356" y="658"/>
                </a:cxn>
                <a:cxn ang="0">
                  <a:pos x="409" y="597"/>
                </a:cxn>
                <a:cxn ang="0">
                  <a:pos x="449" y="504"/>
                </a:cxn>
                <a:cxn ang="0">
                  <a:pos x="470" y="376"/>
                </a:cxn>
                <a:cxn ang="0">
                  <a:pos x="517" y="352"/>
                </a:cxn>
                <a:cxn ang="0">
                  <a:pos x="555" y="298"/>
                </a:cxn>
                <a:cxn ang="0">
                  <a:pos x="540" y="238"/>
                </a:cxn>
                <a:cxn ang="0">
                  <a:pos x="479" y="253"/>
                </a:cxn>
                <a:cxn ang="0">
                  <a:pos x="438" y="209"/>
                </a:cxn>
                <a:cxn ang="0">
                  <a:pos x="419" y="152"/>
                </a:cxn>
                <a:cxn ang="0">
                  <a:pos x="388" y="103"/>
                </a:cxn>
                <a:cxn ang="0">
                  <a:pos x="339" y="59"/>
                </a:cxn>
                <a:cxn ang="0">
                  <a:pos x="268" y="28"/>
                </a:cxn>
                <a:cxn ang="0">
                  <a:pos x="208" y="27"/>
                </a:cxn>
                <a:cxn ang="0">
                  <a:pos x="130" y="51"/>
                </a:cxn>
                <a:cxn ang="0">
                  <a:pos x="90" y="106"/>
                </a:cxn>
                <a:cxn ang="0">
                  <a:pos x="99" y="162"/>
                </a:cxn>
                <a:cxn ang="0">
                  <a:pos x="107" y="220"/>
                </a:cxn>
                <a:cxn ang="0">
                  <a:pos x="101" y="276"/>
                </a:cxn>
                <a:cxn ang="0">
                  <a:pos x="84" y="325"/>
                </a:cxn>
                <a:cxn ang="0">
                  <a:pos x="44" y="388"/>
                </a:cxn>
                <a:cxn ang="0">
                  <a:pos x="2" y="399"/>
                </a:cxn>
                <a:cxn ang="0">
                  <a:pos x="36" y="344"/>
                </a:cxn>
                <a:cxn ang="0">
                  <a:pos x="61" y="287"/>
                </a:cxn>
                <a:cxn ang="0">
                  <a:pos x="74" y="236"/>
                </a:cxn>
                <a:cxn ang="0">
                  <a:pos x="71" y="184"/>
                </a:cxn>
                <a:cxn ang="0">
                  <a:pos x="52" y="135"/>
                </a:cxn>
                <a:cxn ang="0">
                  <a:pos x="55" y="68"/>
                </a:cxn>
                <a:cxn ang="0">
                  <a:pos x="111" y="19"/>
                </a:cxn>
                <a:cxn ang="0">
                  <a:pos x="158" y="6"/>
                </a:cxn>
                <a:cxn ang="0">
                  <a:pos x="219" y="0"/>
                </a:cxn>
                <a:cxn ang="0">
                  <a:pos x="284" y="4"/>
                </a:cxn>
                <a:cxn ang="0">
                  <a:pos x="341" y="21"/>
                </a:cxn>
                <a:cxn ang="0">
                  <a:pos x="386" y="49"/>
                </a:cxn>
                <a:cxn ang="0">
                  <a:pos x="449" y="123"/>
                </a:cxn>
                <a:cxn ang="0">
                  <a:pos x="470" y="169"/>
                </a:cxn>
                <a:cxn ang="0">
                  <a:pos x="479" y="209"/>
                </a:cxn>
                <a:cxn ang="0">
                  <a:pos x="529" y="200"/>
                </a:cxn>
                <a:cxn ang="0">
                  <a:pos x="573" y="226"/>
                </a:cxn>
                <a:cxn ang="0">
                  <a:pos x="588" y="287"/>
                </a:cxn>
                <a:cxn ang="0">
                  <a:pos x="565" y="352"/>
                </a:cxn>
                <a:cxn ang="0">
                  <a:pos x="512" y="393"/>
                </a:cxn>
                <a:cxn ang="0">
                  <a:pos x="500" y="428"/>
                </a:cxn>
                <a:cxn ang="0">
                  <a:pos x="493" y="483"/>
                </a:cxn>
                <a:cxn ang="0">
                  <a:pos x="472" y="555"/>
                </a:cxn>
                <a:cxn ang="0">
                  <a:pos x="432" y="627"/>
                </a:cxn>
                <a:cxn ang="0">
                  <a:pos x="371" y="694"/>
                </a:cxn>
                <a:cxn ang="0">
                  <a:pos x="280" y="743"/>
                </a:cxn>
                <a:cxn ang="0">
                  <a:pos x="149" y="724"/>
                </a:cxn>
                <a:cxn ang="0">
                  <a:pos x="93" y="671"/>
                </a:cxn>
                <a:cxn ang="0">
                  <a:pos x="71" y="612"/>
                </a:cxn>
                <a:cxn ang="0">
                  <a:pos x="71" y="530"/>
                </a:cxn>
                <a:cxn ang="0">
                  <a:pos x="137" y="411"/>
                </a:cxn>
              </a:cxnLst>
              <a:rect l="0" t="0" r="r" b="b"/>
              <a:pathLst>
                <a:path w="588" h="747">
                  <a:moveTo>
                    <a:pt x="137" y="411"/>
                  </a:moveTo>
                  <a:lnTo>
                    <a:pt x="135" y="416"/>
                  </a:lnTo>
                  <a:lnTo>
                    <a:pt x="132" y="422"/>
                  </a:lnTo>
                  <a:lnTo>
                    <a:pt x="130" y="431"/>
                  </a:lnTo>
                  <a:lnTo>
                    <a:pt x="128" y="433"/>
                  </a:lnTo>
                  <a:lnTo>
                    <a:pt x="126" y="439"/>
                  </a:lnTo>
                  <a:lnTo>
                    <a:pt x="124" y="443"/>
                  </a:lnTo>
                  <a:lnTo>
                    <a:pt x="124" y="450"/>
                  </a:lnTo>
                  <a:lnTo>
                    <a:pt x="120" y="454"/>
                  </a:lnTo>
                  <a:lnTo>
                    <a:pt x="120" y="460"/>
                  </a:lnTo>
                  <a:lnTo>
                    <a:pt x="118" y="466"/>
                  </a:lnTo>
                  <a:lnTo>
                    <a:pt x="116" y="471"/>
                  </a:lnTo>
                  <a:lnTo>
                    <a:pt x="114" y="477"/>
                  </a:lnTo>
                  <a:lnTo>
                    <a:pt x="112" y="483"/>
                  </a:lnTo>
                  <a:lnTo>
                    <a:pt x="111" y="488"/>
                  </a:lnTo>
                  <a:lnTo>
                    <a:pt x="111" y="496"/>
                  </a:lnTo>
                  <a:lnTo>
                    <a:pt x="109" y="504"/>
                  </a:lnTo>
                  <a:lnTo>
                    <a:pt x="107" y="509"/>
                  </a:lnTo>
                  <a:lnTo>
                    <a:pt x="105" y="517"/>
                  </a:lnTo>
                  <a:lnTo>
                    <a:pt x="105" y="523"/>
                  </a:lnTo>
                  <a:lnTo>
                    <a:pt x="103" y="530"/>
                  </a:lnTo>
                  <a:lnTo>
                    <a:pt x="103" y="538"/>
                  </a:lnTo>
                  <a:lnTo>
                    <a:pt x="103" y="545"/>
                  </a:lnTo>
                  <a:lnTo>
                    <a:pt x="103" y="553"/>
                  </a:lnTo>
                  <a:lnTo>
                    <a:pt x="101" y="559"/>
                  </a:lnTo>
                  <a:lnTo>
                    <a:pt x="101" y="566"/>
                  </a:lnTo>
                  <a:lnTo>
                    <a:pt x="101" y="572"/>
                  </a:lnTo>
                  <a:lnTo>
                    <a:pt x="101" y="580"/>
                  </a:lnTo>
                  <a:lnTo>
                    <a:pt x="101" y="587"/>
                  </a:lnTo>
                  <a:lnTo>
                    <a:pt x="101" y="595"/>
                  </a:lnTo>
                  <a:lnTo>
                    <a:pt x="103" y="601"/>
                  </a:lnTo>
                  <a:lnTo>
                    <a:pt x="103" y="608"/>
                  </a:lnTo>
                  <a:lnTo>
                    <a:pt x="105" y="616"/>
                  </a:lnTo>
                  <a:lnTo>
                    <a:pt x="107" y="621"/>
                  </a:lnTo>
                  <a:lnTo>
                    <a:pt x="109" y="627"/>
                  </a:lnTo>
                  <a:lnTo>
                    <a:pt x="111" y="635"/>
                  </a:lnTo>
                  <a:lnTo>
                    <a:pt x="112" y="640"/>
                  </a:lnTo>
                  <a:lnTo>
                    <a:pt x="116" y="648"/>
                  </a:lnTo>
                  <a:lnTo>
                    <a:pt x="118" y="654"/>
                  </a:lnTo>
                  <a:lnTo>
                    <a:pt x="122" y="661"/>
                  </a:lnTo>
                  <a:lnTo>
                    <a:pt x="126" y="665"/>
                  </a:lnTo>
                  <a:lnTo>
                    <a:pt x="130" y="671"/>
                  </a:lnTo>
                  <a:lnTo>
                    <a:pt x="133" y="677"/>
                  </a:lnTo>
                  <a:lnTo>
                    <a:pt x="139" y="682"/>
                  </a:lnTo>
                  <a:lnTo>
                    <a:pt x="143" y="686"/>
                  </a:lnTo>
                  <a:lnTo>
                    <a:pt x="149" y="692"/>
                  </a:lnTo>
                  <a:lnTo>
                    <a:pt x="154" y="696"/>
                  </a:lnTo>
                  <a:lnTo>
                    <a:pt x="162" y="701"/>
                  </a:lnTo>
                  <a:lnTo>
                    <a:pt x="168" y="705"/>
                  </a:lnTo>
                  <a:lnTo>
                    <a:pt x="175" y="709"/>
                  </a:lnTo>
                  <a:lnTo>
                    <a:pt x="183" y="711"/>
                  </a:lnTo>
                  <a:lnTo>
                    <a:pt x="192" y="715"/>
                  </a:lnTo>
                  <a:lnTo>
                    <a:pt x="200" y="717"/>
                  </a:lnTo>
                  <a:lnTo>
                    <a:pt x="209" y="720"/>
                  </a:lnTo>
                  <a:lnTo>
                    <a:pt x="219" y="722"/>
                  </a:lnTo>
                  <a:lnTo>
                    <a:pt x="230" y="724"/>
                  </a:lnTo>
                  <a:lnTo>
                    <a:pt x="230" y="724"/>
                  </a:lnTo>
                  <a:lnTo>
                    <a:pt x="238" y="722"/>
                  </a:lnTo>
                  <a:lnTo>
                    <a:pt x="244" y="720"/>
                  </a:lnTo>
                  <a:lnTo>
                    <a:pt x="249" y="718"/>
                  </a:lnTo>
                  <a:lnTo>
                    <a:pt x="257" y="717"/>
                  </a:lnTo>
                  <a:lnTo>
                    <a:pt x="265" y="715"/>
                  </a:lnTo>
                  <a:lnTo>
                    <a:pt x="268" y="711"/>
                  </a:lnTo>
                  <a:lnTo>
                    <a:pt x="272" y="711"/>
                  </a:lnTo>
                  <a:lnTo>
                    <a:pt x="278" y="709"/>
                  </a:lnTo>
                  <a:lnTo>
                    <a:pt x="282" y="707"/>
                  </a:lnTo>
                  <a:lnTo>
                    <a:pt x="287" y="705"/>
                  </a:lnTo>
                  <a:lnTo>
                    <a:pt x="291" y="701"/>
                  </a:lnTo>
                  <a:lnTo>
                    <a:pt x="297" y="699"/>
                  </a:lnTo>
                  <a:lnTo>
                    <a:pt x="303" y="698"/>
                  </a:lnTo>
                  <a:lnTo>
                    <a:pt x="306" y="694"/>
                  </a:lnTo>
                  <a:lnTo>
                    <a:pt x="312" y="690"/>
                  </a:lnTo>
                  <a:lnTo>
                    <a:pt x="318" y="688"/>
                  </a:lnTo>
                  <a:lnTo>
                    <a:pt x="324" y="684"/>
                  </a:lnTo>
                  <a:lnTo>
                    <a:pt x="329" y="680"/>
                  </a:lnTo>
                  <a:lnTo>
                    <a:pt x="335" y="677"/>
                  </a:lnTo>
                  <a:lnTo>
                    <a:pt x="341" y="671"/>
                  </a:lnTo>
                  <a:lnTo>
                    <a:pt x="346" y="669"/>
                  </a:lnTo>
                  <a:lnTo>
                    <a:pt x="350" y="663"/>
                  </a:lnTo>
                  <a:lnTo>
                    <a:pt x="356" y="658"/>
                  </a:lnTo>
                  <a:lnTo>
                    <a:pt x="362" y="654"/>
                  </a:lnTo>
                  <a:lnTo>
                    <a:pt x="367" y="648"/>
                  </a:lnTo>
                  <a:lnTo>
                    <a:pt x="371" y="642"/>
                  </a:lnTo>
                  <a:lnTo>
                    <a:pt x="377" y="637"/>
                  </a:lnTo>
                  <a:lnTo>
                    <a:pt x="382" y="631"/>
                  </a:lnTo>
                  <a:lnTo>
                    <a:pt x="388" y="625"/>
                  </a:lnTo>
                  <a:lnTo>
                    <a:pt x="394" y="618"/>
                  </a:lnTo>
                  <a:lnTo>
                    <a:pt x="398" y="612"/>
                  </a:lnTo>
                  <a:lnTo>
                    <a:pt x="403" y="604"/>
                  </a:lnTo>
                  <a:lnTo>
                    <a:pt x="409" y="597"/>
                  </a:lnTo>
                  <a:lnTo>
                    <a:pt x="413" y="589"/>
                  </a:lnTo>
                  <a:lnTo>
                    <a:pt x="417" y="580"/>
                  </a:lnTo>
                  <a:lnTo>
                    <a:pt x="422" y="572"/>
                  </a:lnTo>
                  <a:lnTo>
                    <a:pt x="428" y="564"/>
                  </a:lnTo>
                  <a:lnTo>
                    <a:pt x="430" y="555"/>
                  </a:lnTo>
                  <a:lnTo>
                    <a:pt x="434" y="544"/>
                  </a:lnTo>
                  <a:lnTo>
                    <a:pt x="439" y="534"/>
                  </a:lnTo>
                  <a:lnTo>
                    <a:pt x="443" y="525"/>
                  </a:lnTo>
                  <a:lnTo>
                    <a:pt x="445" y="515"/>
                  </a:lnTo>
                  <a:lnTo>
                    <a:pt x="449" y="504"/>
                  </a:lnTo>
                  <a:lnTo>
                    <a:pt x="453" y="492"/>
                  </a:lnTo>
                  <a:lnTo>
                    <a:pt x="457" y="483"/>
                  </a:lnTo>
                  <a:lnTo>
                    <a:pt x="457" y="469"/>
                  </a:lnTo>
                  <a:lnTo>
                    <a:pt x="460" y="456"/>
                  </a:lnTo>
                  <a:lnTo>
                    <a:pt x="462" y="443"/>
                  </a:lnTo>
                  <a:lnTo>
                    <a:pt x="464" y="431"/>
                  </a:lnTo>
                  <a:lnTo>
                    <a:pt x="466" y="418"/>
                  </a:lnTo>
                  <a:lnTo>
                    <a:pt x="466" y="405"/>
                  </a:lnTo>
                  <a:lnTo>
                    <a:pt x="468" y="390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472" y="374"/>
                  </a:lnTo>
                  <a:lnTo>
                    <a:pt x="477" y="371"/>
                  </a:lnTo>
                  <a:lnTo>
                    <a:pt x="483" y="371"/>
                  </a:lnTo>
                  <a:lnTo>
                    <a:pt x="491" y="367"/>
                  </a:lnTo>
                  <a:lnTo>
                    <a:pt x="498" y="363"/>
                  </a:lnTo>
                  <a:lnTo>
                    <a:pt x="502" y="359"/>
                  </a:lnTo>
                  <a:lnTo>
                    <a:pt x="506" y="357"/>
                  </a:lnTo>
                  <a:lnTo>
                    <a:pt x="512" y="355"/>
                  </a:lnTo>
                  <a:lnTo>
                    <a:pt x="517" y="352"/>
                  </a:lnTo>
                  <a:lnTo>
                    <a:pt x="525" y="344"/>
                  </a:lnTo>
                  <a:lnTo>
                    <a:pt x="533" y="338"/>
                  </a:lnTo>
                  <a:lnTo>
                    <a:pt x="536" y="333"/>
                  </a:lnTo>
                  <a:lnTo>
                    <a:pt x="538" y="329"/>
                  </a:lnTo>
                  <a:lnTo>
                    <a:pt x="542" y="323"/>
                  </a:lnTo>
                  <a:lnTo>
                    <a:pt x="546" y="319"/>
                  </a:lnTo>
                  <a:lnTo>
                    <a:pt x="550" y="314"/>
                  </a:lnTo>
                  <a:lnTo>
                    <a:pt x="552" y="310"/>
                  </a:lnTo>
                  <a:lnTo>
                    <a:pt x="554" y="304"/>
                  </a:lnTo>
                  <a:lnTo>
                    <a:pt x="555" y="298"/>
                  </a:lnTo>
                  <a:lnTo>
                    <a:pt x="555" y="291"/>
                  </a:lnTo>
                  <a:lnTo>
                    <a:pt x="557" y="285"/>
                  </a:lnTo>
                  <a:lnTo>
                    <a:pt x="557" y="279"/>
                  </a:lnTo>
                  <a:lnTo>
                    <a:pt x="557" y="272"/>
                  </a:lnTo>
                  <a:lnTo>
                    <a:pt x="555" y="266"/>
                  </a:lnTo>
                  <a:lnTo>
                    <a:pt x="554" y="258"/>
                  </a:lnTo>
                  <a:lnTo>
                    <a:pt x="552" y="253"/>
                  </a:lnTo>
                  <a:lnTo>
                    <a:pt x="550" y="249"/>
                  </a:lnTo>
                  <a:lnTo>
                    <a:pt x="546" y="241"/>
                  </a:lnTo>
                  <a:lnTo>
                    <a:pt x="540" y="238"/>
                  </a:lnTo>
                  <a:lnTo>
                    <a:pt x="533" y="234"/>
                  </a:lnTo>
                  <a:lnTo>
                    <a:pt x="527" y="232"/>
                  </a:lnTo>
                  <a:lnTo>
                    <a:pt x="521" y="232"/>
                  </a:lnTo>
                  <a:lnTo>
                    <a:pt x="514" y="236"/>
                  </a:lnTo>
                  <a:lnTo>
                    <a:pt x="506" y="238"/>
                  </a:lnTo>
                  <a:lnTo>
                    <a:pt x="500" y="239"/>
                  </a:lnTo>
                  <a:lnTo>
                    <a:pt x="493" y="243"/>
                  </a:lnTo>
                  <a:lnTo>
                    <a:pt x="489" y="247"/>
                  </a:lnTo>
                  <a:lnTo>
                    <a:pt x="483" y="249"/>
                  </a:lnTo>
                  <a:lnTo>
                    <a:pt x="479" y="253"/>
                  </a:lnTo>
                  <a:lnTo>
                    <a:pt x="477" y="255"/>
                  </a:lnTo>
                  <a:lnTo>
                    <a:pt x="477" y="255"/>
                  </a:lnTo>
                  <a:lnTo>
                    <a:pt x="445" y="249"/>
                  </a:lnTo>
                  <a:lnTo>
                    <a:pt x="445" y="245"/>
                  </a:lnTo>
                  <a:lnTo>
                    <a:pt x="443" y="239"/>
                  </a:lnTo>
                  <a:lnTo>
                    <a:pt x="443" y="234"/>
                  </a:lnTo>
                  <a:lnTo>
                    <a:pt x="441" y="230"/>
                  </a:lnTo>
                  <a:lnTo>
                    <a:pt x="441" y="222"/>
                  </a:lnTo>
                  <a:lnTo>
                    <a:pt x="439" y="217"/>
                  </a:lnTo>
                  <a:lnTo>
                    <a:pt x="438" y="209"/>
                  </a:lnTo>
                  <a:lnTo>
                    <a:pt x="436" y="201"/>
                  </a:lnTo>
                  <a:lnTo>
                    <a:pt x="434" y="194"/>
                  </a:lnTo>
                  <a:lnTo>
                    <a:pt x="432" y="184"/>
                  </a:lnTo>
                  <a:lnTo>
                    <a:pt x="430" y="181"/>
                  </a:lnTo>
                  <a:lnTo>
                    <a:pt x="428" y="175"/>
                  </a:lnTo>
                  <a:lnTo>
                    <a:pt x="426" y="171"/>
                  </a:lnTo>
                  <a:lnTo>
                    <a:pt x="424" y="165"/>
                  </a:lnTo>
                  <a:lnTo>
                    <a:pt x="422" y="162"/>
                  </a:lnTo>
                  <a:lnTo>
                    <a:pt x="420" y="156"/>
                  </a:lnTo>
                  <a:lnTo>
                    <a:pt x="419" y="152"/>
                  </a:lnTo>
                  <a:lnTo>
                    <a:pt x="417" y="148"/>
                  </a:lnTo>
                  <a:lnTo>
                    <a:pt x="413" y="143"/>
                  </a:lnTo>
                  <a:lnTo>
                    <a:pt x="411" y="137"/>
                  </a:lnTo>
                  <a:lnTo>
                    <a:pt x="407" y="133"/>
                  </a:lnTo>
                  <a:lnTo>
                    <a:pt x="405" y="127"/>
                  </a:lnTo>
                  <a:lnTo>
                    <a:pt x="401" y="122"/>
                  </a:lnTo>
                  <a:lnTo>
                    <a:pt x="398" y="118"/>
                  </a:lnTo>
                  <a:lnTo>
                    <a:pt x="396" y="112"/>
                  </a:lnTo>
                  <a:lnTo>
                    <a:pt x="392" y="108"/>
                  </a:lnTo>
                  <a:lnTo>
                    <a:pt x="388" y="103"/>
                  </a:lnTo>
                  <a:lnTo>
                    <a:pt x="384" y="99"/>
                  </a:lnTo>
                  <a:lnTo>
                    <a:pt x="379" y="93"/>
                  </a:lnTo>
                  <a:lnTo>
                    <a:pt x="375" y="87"/>
                  </a:lnTo>
                  <a:lnTo>
                    <a:pt x="369" y="84"/>
                  </a:lnTo>
                  <a:lnTo>
                    <a:pt x="365" y="80"/>
                  </a:lnTo>
                  <a:lnTo>
                    <a:pt x="360" y="76"/>
                  </a:lnTo>
                  <a:lnTo>
                    <a:pt x="356" y="72"/>
                  </a:lnTo>
                  <a:lnTo>
                    <a:pt x="350" y="66"/>
                  </a:lnTo>
                  <a:lnTo>
                    <a:pt x="344" y="63"/>
                  </a:lnTo>
                  <a:lnTo>
                    <a:pt x="339" y="59"/>
                  </a:lnTo>
                  <a:lnTo>
                    <a:pt x="333" y="55"/>
                  </a:lnTo>
                  <a:lnTo>
                    <a:pt x="327" y="51"/>
                  </a:lnTo>
                  <a:lnTo>
                    <a:pt x="320" y="47"/>
                  </a:lnTo>
                  <a:lnTo>
                    <a:pt x="314" y="44"/>
                  </a:lnTo>
                  <a:lnTo>
                    <a:pt x="306" y="42"/>
                  </a:lnTo>
                  <a:lnTo>
                    <a:pt x="301" y="38"/>
                  </a:lnTo>
                  <a:lnTo>
                    <a:pt x="293" y="36"/>
                  </a:lnTo>
                  <a:lnTo>
                    <a:pt x="285" y="32"/>
                  </a:lnTo>
                  <a:lnTo>
                    <a:pt x="278" y="30"/>
                  </a:lnTo>
                  <a:lnTo>
                    <a:pt x="268" y="28"/>
                  </a:lnTo>
                  <a:lnTo>
                    <a:pt x="261" y="27"/>
                  </a:lnTo>
                  <a:lnTo>
                    <a:pt x="253" y="25"/>
                  </a:lnTo>
                  <a:lnTo>
                    <a:pt x="246" y="25"/>
                  </a:lnTo>
                  <a:lnTo>
                    <a:pt x="242" y="25"/>
                  </a:lnTo>
                  <a:lnTo>
                    <a:pt x="236" y="25"/>
                  </a:lnTo>
                  <a:lnTo>
                    <a:pt x="230" y="25"/>
                  </a:lnTo>
                  <a:lnTo>
                    <a:pt x="227" y="25"/>
                  </a:lnTo>
                  <a:lnTo>
                    <a:pt x="219" y="25"/>
                  </a:lnTo>
                  <a:lnTo>
                    <a:pt x="213" y="27"/>
                  </a:lnTo>
                  <a:lnTo>
                    <a:pt x="208" y="27"/>
                  </a:lnTo>
                  <a:lnTo>
                    <a:pt x="200" y="27"/>
                  </a:lnTo>
                  <a:lnTo>
                    <a:pt x="192" y="28"/>
                  </a:lnTo>
                  <a:lnTo>
                    <a:pt x="185" y="30"/>
                  </a:lnTo>
                  <a:lnTo>
                    <a:pt x="175" y="32"/>
                  </a:lnTo>
                  <a:lnTo>
                    <a:pt x="168" y="34"/>
                  </a:lnTo>
                  <a:lnTo>
                    <a:pt x="160" y="38"/>
                  </a:lnTo>
                  <a:lnTo>
                    <a:pt x="152" y="40"/>
                  </a:lnTo>
                  <a:lnTo>
                    <a:pt x="145" y="44"/>
                  </a:lnTo>
                  <a:lnTo>
                    <a:pt x="137" y="47"/>
                  </a:lnTo>
                  <a:lnTo>
                    <a:pt x="130" y="51"/>
                  </a:lnTo>
                  <a:lnTo>
                    <a:pt x="122" y="55"/>
                  </a:lnTo>
                  <a:lnTo>
                    <a:pt x="116" y="61"/>
                  </a:lnTo>
                  <a:lnTo>
                    <a:pt x="111" y="66"/>
                  </a:lnTo>
                  <a:lnTo>
                    <a:pt x="103" y="72"/>
                  </a:lnTo>
                  <a:lnTo>
                    <a:pt x="99" y="80"/>
                  </a:lnTo>
                  <a:lnTo>
                    <a:pt x="95" y="85"/>
                  </a:lnTo>
                  <a:lnTo>
                    <a:pt x="93" y="93"/>
                  </a:lnTo>
                  <a:lnTo>
                    <a:pt x="92" y="99"/>
                  </a:lnTo>
                  <a:lnTo>
                    <a:pt x="90" y="103"/>
                  </a:lnTo>
                  <a:lnTo>
                    <a:pt x="90" y="106"/>
                  </a:lnTo>
                  <a:lnTo>
                    <a:pt x="90" y="112"/>
                  </a:lnTo>
                  <a:lnTo>
                    <a:pt x="88" y="116"/>
                  </a:lnTo>
                  <a:lnTo>
                    <a:pt x="88" y="122"/>
                  </a:lnTo>
                  <a:lnTo>
                    <a:pt x="90" y="127"/>
                  </a:lnTo>
                  <a:lnTo>
                    <a:pt x="90" y="133"/>
                  </a:lnTo>
                  <a:lnTo>
                    <a:pt x="92" y="137"/>
                  </a:lnTo>
                  <a:lnTo>
                    <a:pt x="93" y="143"/>
                  </a:lnTo>
                  <a:lnTo>
                    <a:pt x="95" y="150"/>
                  </a:lnTo>
                  <a:lnTo>
                    <a:pt x="97" y="156"/>
                  </a:lnTo>
                  <a:lnTo>
                    <a:pt x="99" y="162"/>
                  </a:lnTo>
                  <a:lnTo>
                    <a:pt x="101" y="167"/>
                  </a:lnTo>
                  <a:lnTo>
                    <a:pt x="103" y="173"/>
                  </a:lnTo>
                  <a:lnTo>
                    <a:pt x="103" y="181"/>
                  </a:lnTo>
                  <a:lnTo>
                    <a:pt x="105" y="186"/>
                  </a:lnTo>
                  <a:lnTo>
                    <a:pt x="105" y="192"/>
                  </a:lnTo>
                  <a:lnTo>
                    <a:pt x="107" y="198"/>
                  </a:lnTo>
                  <a:lnTo>
                    <a:pt x="107" y="205"/>
                  </a:lnTo>
                  <a:lnTo>
                    <a:pt x="107" y="209"/>
                  </a:lnTo>
                  <a:lnTo>
                    <a:pt x="107" y="215"/>
                  </a:lnTo>
                  <a:lnTo>
                    <a:pt x="107" y="220"/>
                  </a:lnTo>
                  <a:lnTo>
                    <a:pt x="109" y="228"/>
                  </a:lnTo>
                  <a:lnTo>
                    <a:pt x="107" y="232"/>
                  </a:lnTo>
                  <a:lnTo>
                    <a:pt x="107" y="238"/>
                  </a:lnTo>
                  <a:lnTo>
                    <a:pt x="107" y="243"/>
                  </a:lnTo>
                  <a:lnTo>
                    <a:pt x="107" y="249"/>
                  </a:lnTo>
                  <a:lnTo>
                    <a:pt x="105" y="255"/>
                  </a:lnTo>
                  <a:lnTo>
                    <a:pt x="103" y="260"/>
                  </a:lnTo>
                  <a:lnTo>
                    <a:pt x="103" y="266"/>
                  </a:lnTo>
                  <a:lnTo>
                    <a:pt x="103" y="272"/>
                  </a:lnTo>
                  <a:lnTo>
                    <a:pt x="101" y="276"/>
                  </a:lnTo>
                  <a:lnTo>
                    <a:pt x="99" y="281"/>
                  </a:lnTo>
                  <a:lnTo>
                    <a:pt x="97" y="287"/>
                  </a:lnTo>
                  <a:lnTo>
                    <a:pt x="97" y="293"/>
                  </a:lnTo>
                  <a:lnTo>
                    <a:pt x="93" y="296"/>
                  </a:lnTo>
                  <a:lnTo>
                    <a:pt x="93" y="300"/>
                  </a:lnTo>
                  <a:lnTo>
                    <a:pt x="92" y="306"/>
                  </a:lnTo>
                  <a:lnTo>
                    <a:pt x="90" y="310"/>
                  </a:lnTo>
                  <a:lnTo>
                    <a:pt x="88" y="315"/>
                  </a:lnTo>
                  <a:lnTo>
                    <a:pt x="86" y="319"/>
                  </a:lnTo>
                  <a:lnTo>
                    <a:pt x="84" y="325"/>
                  </a:lnTo>
                  <a:lnTo>
                    <a:pt x="82" y="329"/>
                  </a:lnTo>
                  <a:lnTo>
                    <a:pt x="78" y="336"/>
                  </a:lnTo>
                  <a:lnTo>
                    <a:pt x="73" y="344"/>
                  </a:lnTo>
                  <a:lnTo>
                    <a:pt x="69" y="352"/>
                  </a:lnTo>
                  <a:lnTo>
                    <a:pt x="65" y="361"/>
                  </a:lnTo>
                  <a:lnTo>
                    <a:pt x="59" y="367"/>
                  </a:lnTo>
                  <a:lnTo>
                    <a:pt x="55" y="372"/>
                  </a:lnTo>
                  <a:lnTo>
                    <a:pt x="52" y="378"/>
                  </a:lnTo>
                  <a:lnTo>
                    <a:pt x="50" y="384"/>
                  </a:lnTo>
                  <a:lnTo>
                    <a:pt x="44" y="388"/>
                  </a:lnTo>
                  <a:lnTo>
                    <a:pt x="42" y="393"/>
                  </a:lnTo>
                  <a:lnTo>
                    <a:pt x="38" y="395"/>
                  </a:lnTo>
                  <a:lnTo>
                    <a:pt x="36" y="399"/>
                  </a:lnTo>
                  <a:lnTo>
                    <a:pt x="33" y="403"/>
                  </a:lnTo>
                  <a:lnTo>
                    <a:pt x="33" y="405"/>
                  </a:lnTo>
                  <a:lnTo>
                    <a:pt x="114" y="401"/>
                  </a:lnTo>
                  <a:lnTo>
                    <a:pt x="109" y="430"/>
                  </a:lnTo>
                  <a:lnTo>
                    <a:pt x="25" y="435"/>
                  </a:lnTo>
                  <a:lnTo>
                    <a:pt x="0" y="401"/>
                  </a:lnTo>
                  <a:lnTo>
                    <a:pt x="2" y="399"/>
                  </a:lnTo>
                  <a:lnTo>
                    <a:pt x="6" y="393"/>
                  </a:lnTo>
                  <a:lnTo>
                    <a:pt x="8" y="390"/>
                  </a:lnTo>
                  <a:lnTo>
                    <a:pt x="10" y="388"/>
                  </a:lnTo>
                  <a:lnTo>
                    <a:pt x="14" y="382"/>
                  </a:lnTo>
                  <a:lnTo>
                    <a:pt x="17" y="378"/>
                  </a:lnTo>
                  <a:lnTo>
                    <a:pt x="21" y="371"/>
                  </a:lnTo>
                  <a:lnTo>
                    <a:pt x="25" y="365"/>
                  </a:lnTo>
                  <a:lnTo>
                    <a:pt x="27" y="359"/>
                  </a:lnTo>
                  <a:lnTo>
                    <a:pt x="33" y="352"/>
                  </a:lnTo>
                  <a:lnTo>
                    <a:pt x="36" y="344"/>
                  </a:lnTo>
                  <a:lnTo>
                    <a:pt x="42" y="336"/>
                  </a:lnTo>
                  <a:lnTo>
                    <a:pt x="46" y="327"/>
                  </a:lnTo>
                  <a:lnTo>
                    <a:pt x="50" y="319"/>
                  </a:lnTo>
                  <a:lnTo>
                    <a:pt x="52" y="315"/>
                  </a:lnTo>
                  <a:lnTo>
                    <a:pt x="54" y="310"/>
                  </a:lnTo>
                  <a:lnTo>
                    <a:pt x="55" y="306"/>
                  </a:lnTo>
                  <a:lnTo>
                    <a:pt x="57" y="300"/>
                  </a:lnTo>
                  <a:lnTo>
                    <a:pt x="59" y="296"/>
                  </a:lnTo>
                  <a:lnTo>
                    <a:pt x="61" y="291"/>
                  </a:lnTo>
                  <a:lnTo>
                    <a:pt x="61" y="287"/>
                  </a:lnTo>
                  <a:lnTo>
                    <a:pt x="65" y="281"/>
                  </a:lnTo>
                  <a:lnTo>
                    <a:pt x="65" y="276"/>
                  </a:lnTo>
                  <a:lnTo>
                    <a:pt x="67" y="272"/>
                  </a:lnTo>
                  <a:lnTo>
                    <a:pt x="69" y="266"/>
                  </a:lnTo>
                  <a:lnTo>
                    <a:pt x="71" y="260"/>
                  </a:lnTo>
                  <a:lnTo>
                    <a:pt x="71" y="257"/>
                  </a:lnTo>
                  <a:lnTo>
                    <a:pt x="71" y="251"/>
                  </a:lnTo>
                  <a:lnTo>
                    <a:pt x="73" y="247"/>
                  </a:lnTo>
                  <a:lnTo>
                    <a:pt x="74" y="241"/>
                  </a:lnTo>
                  <a:lnTo>
                    <a:pt x="74" y="236"/>
                  </a:lnTo>
                  <a:lnTo>
                    <a:pt x="74" y="232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15"/>
                  </a:lnTo>
                  <a:lnTo>
                    <a:pt x="74" y="211"/>
                  </a:lnTo>
                  <a:lnTo>
                    <a:pt x="74" y="205"/>
                  </a:lnTo>
                  <a:lnTo>
                    <a:pt x="74" y="200"/>
                  </a:lnTo>
                  <a:lnTo>
                    <a:pt x="73" y="194"/>
                  </a:lnTo>
                  <a:lnTo>
                    <a:pt x="71" y="190"/>
                  </a:lnTo>
                  <a:lnTo>
                    <a:pt x="71" y="184"/>
                  </a:lnTo>
                  <a:lnTo>
                    <a:pt x="71" y="181"/>
                  </a:lnTo>
                  <a:lnTo>
                    <a:pt x="69" y="175"/>
                  </a:lnTo>
                  <a:lnTo>
                    <a:pt x="67" y="171"/>
                  </a:lnTo>
                  <a:lnTo>
                    <a:pt x="65" y="165"/>
                  </a:lnTo>
                  <a:lnTo>
                    <a:pt x="63" y="160"/>
                  </a:lnTo>
                  <a:lnTo>
                    <a:pt x="61" y="154"/>
                  </a:lnTo>
                  <a:lnTo>
                    <a:pt x="59" y="150"/>
                  </a:lnTo>
                  <a:lnTo>
                    <a:pt x="55" y="144"/>
                  </a:lnTo>
                  <a:lnTo>
                    <a:pt x="55" y="141"/>
                  </a:lnTo>
                  <a:lnTo>
                    <a:pt x="52" y="135"/>
                  </a:lnTo>
                  <a:lnTo>
                    <a:pt x="52" y="131"/>
                  </a:lnTo>
                  <a:lnTo>
                    <a:pt x="50" y="127"/>
                  </a:lnTo>
                  <a:lnTo>
                    <a:pt x="50" y="122"/>
                  </a:lnTo>
                  <a:lnTo>
                    <a:pt x="48" y="114"/>
                  </a:lnTo>
                  <a:lnTo>
                    <a:pt x="48" y="104"/>
                  </a:lnTo>
                  <a:lnTo>
                    <a:pt x="48" y="97"/>
                  </a:lnTo>
                  <a:lnTo>
                    <a:pt x="50" y="89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1" y="55"/>
                  </a:lnTo>
                  <a:lnTo>
                    <a:pt x="67" y="49"/>
                  </a:lnTo>
                  <a:lnTo>
                    <a:pt x="73" y="44"/>
                  </a:lnTo>
                  <a:lnTo>
                    <a:pt x="78" y="40"/>
                  </a:lnTo>
                  <a:lnTo>
                    <a:pt x="84" y="34"/>
                  </a:lnTo>
                  <a:lnTo>
                    <a:pt x="92" y="28"/>
                  </a:lnTo>
                  <a:lnTo>
                    <a:pt x="99" y="25"/>
                  </a:lnTo>
                  <a:lnTo>
                    <a:pt x="107" y="21"/>
                  </a:lnTo>
                  <a:lnTo>
                    <a:pt x="111" y="19"/>
                  </a:lnTo>
                  <a:lnTo>
                    <a:pt x="114" y="17"/>
                  </a:lnTo>
                  <a:lnTo>
                    <a:pt x="120" y="15"/>
                  </a:lnTo>
                  <a:lnTo>
                    <a:pt x="124" y="15"/>
                  </a:lnTo>
                  <a:lnTo>
                    <a:pt x="130" y="13"/>
                  </a:lnTo>
                  <a:lnTo>
                    <a:pt x="133" y="11"/>
                  </a:lnTo>
                  <a:lnTo>
                    <a:pt x="139" y="9"/>
                  </a:lnTo>
                  <a:lnTo>
                    <a:pt x="145" y="9"/>
                  </a:lnTo>
                  <a:lnTo>
                    <a:pt x="149" y="8"/>
                  </a:lnTo>
                  <a:lnTo>
                    <a:pt x="154" y="8"/>
                  </a:lnTo>
                  <a:lnTo>
                    <a:pt x="158" y="6"/>
                  </a:lnTo>
                  <a:lnTo>
                    <a:pt x="166" y="4"/>
                  </a:lnTo>
                  <a:lnTo>
                    <a:pt x="170" y="4"/>
                  </a:lnTo>
                  <a:lnTo>
                    <a:pt x="175" y="4"/>
                  </a:lnTo>
                  <a:lnTo>
                    <a:pt x="181" y="2"/>
                  </a:lnTo>
                  <a:lnTo>
                    <a:pt x="189" y="2"/>
                  </a:lnTo>
                  <a:lnTo>
                    <a:pt x="194" y="2"/>
                  </a:lnTo>
                  <a:lnTo>
                    <a:pt x="200" y="0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6" y="2"/>
                  </a:lnTo>
                  <a:lnTo>
                    <a:pt x="284" y="4"/>
                  </a:lnTo>
                  <a:lnTo>
                    <a:pt x="289" y="4"/>
                  </a:lnTo>
                  <a:lnTo>
                    <a:pt x="295" y="6"/>
                  </a:lnTo>
                  <a:lnTo>
                    <a:pt x="301" y="8"/>
                  </a:lnTo>
                  <a:lnTo>
                    <a:pt x="306" y="8"/>
                  </a:lnTo>
                  <a:lnTo>
                    <a:pt x="312" y="9"/>
                  </a:lnTo>
                  <a:lnTo>
                    <a:pt x="318" y="11"/>
                  </a:lnTo>
                  <a:lnTo>
                    <a:pt x="324" y="15"/>
                  </a:lnTo>
                  <a:lnTo>
                    <a:pt x="329" y="17"/>
                  </a:lnTo>
                  <a:lnTo>
                    <a:pt x="335" y="19"/>
                  </a:lnTo>
                  <a:lnTo>
                    <a:pt x="341" y="21"/>
                  </a:lnTo>
                  <a:lnTo>
                    <a:pt x="344" y="23"/>
                  </a:lnTo>
                  <a:lnTo>
                    <a:pt x="350" y="27"/>
                  </a:lnTo>
                  <a:lnTo>
                    <a:pt x="354" y="28"/>
                  </a:lnTo>
                  <a:lnTo>
                    <a:pt x="360" y="32"/>
                  </a:lnTo>
                  <a:lnTo>
                    <a:pt x="363" y="34"/>
                  </a:lnTo>
                  <a:lnTo>
                    <a:pt x="369" y="38"/>
                  </a:lnTo>
                  <a:lnTo>
                    <a:pt x="373" y="42"/>
                  </a:lnTo>
                  <a:lnTo>
                    <a:pt x="379" y="44"/>
                  </a:lnTo>
                  <a:lnTo>
                    <a:pt x="382" y="47"/>
                  </a:lnTo>
                  <a:lnTo>
                    <a:pt x="386" y="49"/>
                  </a:lnTo>
                  <a:lnTo>
                    <a:pt x="392" y="55"/>
                  </a:lnTo>
                  <a:lnTo>
                    <a:pt x="400" y="61"/>
                  </a:lnTo>
                  <a:lnTo>
                    <a:pt x="409" y="70"/>
                  </a:lnTo>
                  <a:lnTo>
                    <a:pt x="415" y="78"/>
                  </a:lnTo>
                  <a:lnTo>
                    <a:pt x="422" y="85"/>
                  </a:lnTo>
                  <a:lnTo>
                    <a:pt x="428" y="93"/>
                  </a:lnTo>
                  <a:lnTo>
                    <a:pt x="436" y="103"/>
                  </a:lnTo>
                  <a:lnTo>
                    <a:pt x="441" y="110"/>
                  </a:lnTo>
                  <a:lnTo>
                    <a:pt x="447" y="120"/>
                  </a:lnTo>
                  <a:lnTo>
                    <a:pt x="449" y="123"/>
                  </a:lnTo>
                  <a:lnTo>
                    <a:pt x="451" y="127"/>
                  </a:lnTo>
                  <a:lnTo>
                    <a:pt x="455" y="133"/>
                  </a:lnTo>
                  <a:lnTo>
                    <a:pt x="457" y="139"/>
                  </a:lnTo>
                  <a:lnTo>
                    <a:pt x="458" y="143"/>
                  </a:lnTo>
                  <a:lnTo>
                    <a:pt x="460" y="146"/>
                  </a:lnTo>
                  <a:lnTo>
                    <a:pt x="462" y="150"/>
                  </a:lnTo>
                  <a:lnTo>
                    <a:pt x="464" y="156"/>
                  </a:lnTo>
                  <a:lnTo>
                    <a:pt x="466" y="160"/>
                  </a:lnTo>
                  <a:lnTo>
                    <a:pt x="468" y="165"/>
                  </a:lnTo>
                  <a:lnTo>
                    <a:pt x="470" y="169"/>
                  </a:lnTo>
                  <a:lnTo>
                    <a:pt x="472" y="173"/>
                  </a:lnTo>
                  <a:lnTo>
                    <a:pt x="472" y="177"/>
                  </a:lnTo>
                  <a:lnTo>
                    <a:pt x="474" y="182"/>
                  </a:lnTo>
                  <a:lnTo>
                    <a:pt x="474" y="186"/>
                  </a:lnTo>
                  <a:lnTo>
                    <a:pt x="476" y="192"/>
                  </a:lnTo>
                  <a:lnTo>
                    <a:pt x="476" y="196"/>
                  </a:lnTo>
                  <a:lnTo>
                    <a:pt x="477" y="200"/>
                  </a:lnTo>
                  <a:lnTo>
                    <a:pt x="477" y="205"/>
                  </a:lnTo>
                  <a:lnTo>
                    <a:pt x="479" y="211"/>
                  </a:lnTo>
                  <a:lnTo>
                    <a:pt x="479" y="209"/>
                  </a:lnTo>
                  <a:lnTo>
                    <a:pt x="483" y="207"/>
                  </a:lnTo>
                  <a:lnTo>
                    <a:pt x="487" y="205"/>
                  </a:lnTo>
                  <a:lnTo>
                    <a:pt x="493" y="205"/>
                  </a:lnTo>
                  <a:lnTo>
                    <a:pt x="500" y="201"/>
                  </a:lnTo>
                  <a:lnTo>
                    <a:pt x="508" y="201"/>
                  </a:lnTo>
                  <a:lnTo>
                    <a:pt x="512" y="200"/>
                  </a:lnTo>
                  <a:lnTo>
                    <a:pt x="516" y="200"/>
                  </a:lnTo>
                  <a:lnTo>
                    <a:pt x="521" y="200"/>
                  </a:lnTo>
                  <a:lnTo>
                    <a:pt x="525" y="200"/>
                  </a:lnTo>
                  <a:lnTo>
                    <a:pt x="529" y="200"/>
                  </a:lnTo>
                  <a:lnTo>
                    <a:pt x="535" y="200"/>
                  </a:lnTo>
                  <a:lnTo>
                    <a:pt x="538" y="201"/>
                  </a:lnTo>
                  <a:lnTo>
                    <a:pt x="542" y="203"/>
                  </a:lnTo>
                  <a:lnTo>
                    <a:pt x="548" y="205"/>
                  </a:lnTo>
                  <a:lnTo>
                    <a:pt x="552" y="207"/>
                  </a:lnTo>
                  <a:lnTo>
                    <a:pt x="555" y="211"/>
                  </a:lnTo>
                  <a:lnTo>
                    <a:pt x="561" y="215"/>
                  </a:lnTo>
                  <a:lnTo>
                    <a:pt x="565" y="217"/>
                  </a:lnTo>
                  <a:lnTo>
                    <a:pt x="569" y="220"/>
                  </a:lnTo>
                  <a:lnTo>
                    <a:pt x="573" y="226"/>
                  </a:lnTo>
                  <a:lnTo>
                    <a:pt x="576" y="232"/>
                  </a:lnTo>
                  <a:lnTo>
                    <a:pt x="578" y="238"/>
                  </a:lnTo>
                  <a:lnTo>
                    <a:pt x="582" y="245"/>
                  </a:lnTo>
                  <a:lnTo>
                    <a:pt x="582" y="249"/>
                  </a:lnTo>
                  <a:lnTo>
                    <a:pt x="584" y="253"/>
                  </a:lnTo>
                  <a:lnTo>
                    <a:pt x="586" y="258"/>
                  </a:lnTo>
                  <a:lnTo>
                    <a:pt x="588" y="262"/>
                  </a:lnTo>
                  <a:lnTo>
                    <a:pt x="588" y="272"/>
                  </a:lnTo>
                  <a:lnTo>
                    <a:pt x="588" y="279"/>
                  </a:lnTo>
                  <a:lnTo>
                    <a:pt x="588" y="287"/>
                  </a:lnTo>
                  <a:lnTo>
                    <a:pt x="588" y="295"/>
                  </a:lnTo>
                  <a:lnTo>
                    <a:pt x="588" y="302"/>
                  </a:lnTo>
                  <a:lnTo>
                    <a:pt x="586" y="310"/>
                  </a:lnTo>
                  <a:lnTo>
                    <a:pt x="582" y="315"/>
                  </a:lnTo>
                  <a:lnTo>
                    <a:pt x="582" y="323"/>
                  </a:lnTo>
                  <a:lnTo>
                    <a:pt x="578" y="329"/>
                  </a:lnTo>
                  <a:lnTo>
                    <a:pt x="574" y="334"/>
                  </a:lnTo>
                  <a:lnTo>
                    <a:pt x="573" y="340"/>
                  </a:lnTo>
                  <a:lnTo>
                    <a:pt x="569" y="346"/>
                  </a:lnTo>
                  <a:lnTo>
                    <a:pt x="565" y="352"/>
                  </a:lnTo>
                  <a:lnTo>
                    <a:pt x="559" y="355"/>
                  </a:lnTo>
                  <a:lnTo>
                    <a:pt x="555" y="361"/>
                  </a:lnTo>
                  <a:lnTo>
                    <a:pt x="552" y="367"/>
                  </a:lnTo>
                  <a:lnTo>
                    <a:pt x="548" y="369"/>
                  </a:lnTo>
                  <a:lnTo>
                    <a:pt x="542" y="372"/>
                  </a:lnTo>
                  <a:lnTo>
                    <a:pt x="538" y="376"/>
                  </a:lnTo>
                  <a:lnTo>
                    <a:pt x="535" y="380"/>
                  </a:lnTo>
                  <a:lnTo>
                    <a:pt x="525" y="384"/>
                  </a:lnTo>
                  <a:lnTo>
                    <a:pt x="519" y="390"/>
                  </a:lnTo>
                  <a:lnTo>
                    <a:pt x="512" y="393"/>
                  </a:lnTo>
                  <a:lnTo>
                    <a:pt x="508" y="397"/>
                  </a:lnTo>
                  <a:lnTo>
                    <a:pt x="504" y="399"/>
                  </a:lnTo>
                  <a:lnTo>
                    <a:pt x="504" y="399"/>
                  </a:lnTo>
                  <a:lnTo>
                    <a:pt x="502" y="399"/>
                  </a:lnTo>
                  <a:lnTo>
                    <a:pt x="502" y="401"/>
                  </a:lnTo>
                  <a:lnTo>
                    <a:pt x="502" y="405"/>
                  </a:lnTo>
                  <a:lnTo>
                    <a:pt x="502" y="411"/>
                  </a:lnTo>
                  <a:lnTo>
                    <a:pt x="502" y="416"/>
                  </a:lnTo>
                  <a:lnTo>
                    <a:pt x="502" y="424"/>
                  </a:lnTo>
                  <a:lnTo>
                    <a:pt x="500" y="428"/>
                  </a:lnTo>
                  <a:lnTo>
                    <a:pt x="500" y="433"/>
                  </a:lnTo>
                  <a:lnTo>
                    <a:pt x="500" y="439"/>
                  </a:lnTo>
                  <a:lnTo>
                    <a:pt x="500" y="443"/>
                  </a:lnTo>
                  <a:lnTo>
                    <a:pt x="498" y="449"/>
                  </a:lnTo>
                  <a:lnTo>
                    <a:pt x="498" y="454"/>
                  </a:lnTo>
                  <a:lnTo>
                    <a:pt x="497" y="460"/>
                  </a:lnTo>
                  <a:lnTo>
                    <a:pt x="497" y="466"/>
                  </a:lnTo>
                  <a:lnTo>
                    <a:pt x="495" y="471"/>
                  </a:lnTo>
                  <a:lnTo>
                    <a:pt x="495" y="477"/>
                  </a:lnTo>
                  <a:lnTo>
                    <a:pt x="493" y="483"/>
                  </a:lnTo>
                  <a:lnTo>
                    <a:pt x="491" y="490"/>
                  </a:lnTo>
                  <a:lnTo>
                    <a:pt x="489" y="496"/>
                  </a:lnTo>
                  <a:lnTo>
                    <a:pt x="487" y="504"/>
                  </a:lnTo>
                  <a:lnTo>
                    <a:pt x="485" y="511"/>
                  </a:lnTo>
                  <a:lnTo>
                    <a:pt x="483" y="517"/>
                  </a:lnTo>
                  <a:lnTo>
                    <a:pt x="481" y="525"/>
                  </a:lnTo>
                  <a:lnTo>
                    <a:pt x="479" y="532"/>
                  </a:lnTo>
                  <a:lnTo>
                    <a:pt x="477" y="540"/>
                  </a:lnTo>
                  <a:lnTo>
                    <a:pt x="476" y="547"/>
                  </a:lnTo>
                  <a:lnTo>
                    <a:pt x="472" y="555"/>
                  </a:lnTo>
                  <a:lnTo>
                    <a:pt x="468" y="563"/>
                  </a:lnTo>
                  <a:lnTo>
                    <a:pt x="466" y="570"/>
                  </a:lnTo>
                  <a:lnTo>
                    <a:pt x="462" y="578"/>
                  </a:lnTo>
                  <a:lnTo>
                    <a:pt x="458" y="583"/>
                  </a:lnTo>
                  <a:lnTo>
                    <a:pt x="455" y="591"/>
                  </a:lnTo>
                  <a:lnTo>
                    <a:pt x="449" y="599"/>
                  </a:lnTo>
                  <a:lnTo>
                    <a:pt x="447" y="606"/>
                  </a:lnTo>
                  <a:lnTo>
                    <a:pt x="441" y="614"/>
                  </a:lnTo>
                  <a:lnTo>
                    <a:pt x="438" y="621"/>
                  </a:lnTo>
                  <a:lnTo>
                    <a:pt x="432" y="627"/>
                  </a:lnTo>
                  <a:lnTo>
                    <a:pt x="428" y="635"/>
                  </a:lnTo>
                  <a:lnTo>
                    <a:pt x="422" y="642"/>
                  </a:lnTo>
                  <a:lnTo>
                    <a:pt x="417" y="650"/>
                  </a:lnTo>
                  <a:lnTo>
                    <a:pt x="411" y="656"/>
                  </a:lnTo>
                  <a:lnTo>
                    <a:pt x="407" y="663"/>
                  </a:lnTo>
                  <a:lnTo>
                    <a:pt x="400" y="669"/>
                  </a:lnTo>
                  <a:lnTo>
                    <a:pt x="392" y="677"/>
                  </a:lnTo>
                  <a:lnTo>
                    <a:pt x="384" y="682"/>
                  </a:lnTo>
                  <a:lnTo>
                    <a:pt x="379" y="688"/>
                  </a:lnTo>
                  <a:lnTo>
                    <a:pt x="371" y="694"/>
                  </a:lnTo>
                  <a:lnTo>
                    <a:pt x="363" y="701"/>
                  </a:lnTo>
                  <a:lnTo>
                    <a:pt x="356" y="705"/>
                  </a:lnTo>
                  <a:lnTo>
                    <a:pt x="346" y="713"/>
                  </a:lnTo>
                  <a:lnTo>
                    <a:pt x="339" y="717"/>
                  </a:lnTo>
                  <a:lnTo>
                    <a:pt x="329" y="722"/>
                  </a:lnTo>
                  <a:lnTo>
                    <a:pt x="320" y="726"/>
                  </a:lnTo>
                  <a:lnTo>
                    <a:pt x="310" y="732"/>
                  </a:lnTo>
                  <a:lnTo>
                    <a:pt x="301" y="736"/>
                  </a:lnTo>
                  <a:lnTo>
                    <a:pt x="291" y="739"/>
                  </a:lnTo>
                  <a:lnTo>
                    <a:pt x="280" y="743"/>
                  </a:lnTo>
                  <a:lnTo>
                    <a:pt x="268" y="747"/>
                  </a:lnTo>
                  <a:lnTo>
                    <a:pt x="192" y="743"/>
                  </a:lnTo>
                  <a:lnTo>
                    <a:pt x="189" y="741"/>
                  </a:lnTo>
                  <a:lnTo>
                    <a:pt x="183" y="739"/>
                  </a:lnTo>
                  <a:lnTo>
                    <a:pt x="179" y="737"/>
                  </a:lnTo>
                  <a:lnTo>
                    <a:pt x="173" y="736"/>
                  </a:lnTo>
                  <a:lnTo>
                    <a:pt x="168" y="734"/>
                  </a:lnTo>
                  <a:lnTo>
                    <a:pt x="164" y="732"/>
                  </a:lnTo>
                  <a:lnTo>
                    <a:pt x="156" y="728"/>
                  </a:lnTo>
                  <a:lnTo>
                    <a:pt x="149" y="724"/>
                  </a:lnTo>
                  <a:lnTo>
                    <a:pt x="143" y="718"/>
                  </a:lnTo>
                  <a:lnTo>
                    <a:pt x="135" y="715"/>
                  </a:lnTo>
                  <a:lnTo>
                    <a:pt x="128" y="709"/>
                  </a:lnTo>
                  <a:lnTo>
                    <a:pt x="120" y="703"/>
                  </a:lnTo>
                  <a:lnTo>
                    <a:pt x="114" y="696"/>
                  </a:lnTo>
                  <a:lnTo>
                    <a:pt x="109" y="688"/>
                  </a:lnTo>
                  <a:lnTo>
                    <a:pt x="103" y="684"/>
                  </a:lnTo>
                  <a:lnTo>
                    <a:pt x="101" y="679"/>
                  </a:lnTo>
                  <a:lnTo>
                    <a:pt x="97" y="675"/>
                  </a:lnTo>
                  <a:lnTo>
                    <a:pt x="93" y="671"/>
                  </a:lnTo>
                  <a:lnTo>
                    <a:pt x="92" y="665"/>
                  </a:lnTo>
                  <a:lnTo>
                    <a:pt x="88" y="660"/>
                  </a:lnTo>
                  <a:lnTo>
                    <a:pt x="86" y="656"/>
                  </a:lnTo>
                  <a:lnTo>
                    <a:pt x="84" y="650"/>
                  </a:lnTo>
                  <a:lnTo>
                    <a:pt x="82" y="644"/>
                  </a:lnTo>
                  <a:lnTo>
                    <a:pt x="78" y="637"/>
                  </a:lnTo>
                  <a:lnTo>
                    <a:pt x="76" y="631"/>
                  </a:lnTo>
                  <a:lnTo>
                    <a:pt x="74" y="625"/>
                  </a:lnTo>
                  <a:lnTo>
                    <a:pt x="73" y="618"/>
                  </a:lnTo>
                  <a:lnTo>
                    <a:pt x="71" y="612"/>
                  </a:lnTo>
                  <a:lnTo>
                    <a:pt x="71" y="604"/>
                  </a:lnTo>
                  <a:lnTo>
                    <a:pt x="71" y="599"/>
                  </a:lnTo>
                  <a:lnTo>
                    <a:pt x="69" y="589"/>
                  </a:lnTo>
                  <a:lnTo>
                    <a:pt x="67" y="583"/>
                  </a:lnTo>
                  <a:lnTo>
                    <a:pt x="67" y="574"/>
                  </a:lnTo>
                  <a:lnTo>
                    <a:pt x="67" y="566"/>
                  </a:lnTo>
                  <a:lnTo>
                    <a:pt x="67" y="557"/>
                  </a:lnTo>
                  <a:lnTo>
                    <a:pt x="69" y="549"/>
                  </a:lnTo>
                  <a:lnTo>
                    <a:pt x="69" y="540"/>
                  </a:lnTo>
                  <a:lnTo>
                    <a:pt x="71" y="530"/>
                  </a:lnTo>
                  <a:lnTo>
                    <a:pt x="71" y="521"/>
                  </a:lnTo>
                  <a:lnTo>
                    <a:pt x="74" y="511"/>
                  </a:lnTo>
                  <a:lnTo>
                    <a:pt x="76" y="500"/>
                  </a:lnTo>
                  <a:lnTo>
                    <a:pt x="78" y="490"/>
                  </a:lnTo>
                  <a:lnTo>
                    <a:pt x="82" y="479"/>
                  </a:lnTo>
                  <a:lnTo>
                    <a:pt x="86" y="468"/>
                  </a:lnTo>
                  <a:lnTo>
                    <a:pt x="88" y="456"/>
                  </a:lnTo>
                  <a:lnTo>
                    <a:pt x="93" y="447"/>
                  </a:lnTo>
                  <a:lnTo>
                    <a:pt x="137" y="411"/>
                  </a:lnTo>
                  <a:lnTo>
                    <a:pt x="137" y="4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544684" y="3848105"/>
              <a:ext cx="155379" cy="81526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6" y="148"/>
                </a:cxn>
                <a:cxn ang="0">
                  <a:pos x="16" y="146"/>
                </a:cxn>
                <a:cxn ang="0">
                  <a:pos x="25" y="146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52" y="142"/>
                </a:cxn>
                <a:cxn ang="0">
                  <a:pos x="63" y="142"/>
                </a:cxn>
                <a:cxn ang="0">
                  <a:pos x="73" y="141"/>
                </a:cxn>
                <a:cxn ang="0">
                  <a:pos x="84" y="139"/>
                </a:cxn>
                <a:cxn ang="0">
                  <a:pos x="97" y="137"/>
                </a:cxn>
                <a:cxn ang="0">
                  <a:pos x="109" y="133"/>
                </a:cxn>
                <a:cxn ang="0">
                  <a:pos x="120" y="131"/>
                </a:cxn>
                <a:cxn ang="0">
                  <a:pos x="134" y="127"/>
                </a:cxn>
                <a:cxn ang="0">
                  <a:pos x="147" y="123"/>
                </a:cxn>
                <a:cxn ang="0">
                  <a:pos x="158" y="120"/>
                </a:cxn>
                <a:cxn ang="0">
                  <a:pos x="172" y="114"/>
                </a:cxn>
                <a:cxn ang="0">
                  <a:pos x="183" y="110"/>
                </a:cxn>
                <a:cxn ang="0">
                  <a:pos x="196" y="103"/>
                </a:cxn>
                <a:cxn ang="0">
                  <a:pos x="208" y="97"/>
                </a:cxn>
                <a:cxn ang="0">
                  <a:pos x="219" y="89"/>
                </a:cxn>
                <a:cxn ang="0">
                  <a:pos x="230" y="82"/>
                </a:cxn>
                <a:cxn ang="0">
                  <a:pos x="242" y="72"/>
                </a:cxn>
                <a:cxn ang="0">
                  <a:pos x="251" y="65"/>
                </a:cxn>
                <a:cxn ang="0">
                  <a:pos x="261" y="53"/>
                </a:cxn>
                <a:cxn ang="0">
                  <a:pos x="269" y="42"/>
                </a:cxn>
                <a:cxn ang="0">
                  <a:pos x="276" y="32"/>
                </a:cxn>
                <a:cxn ang="0">
                  <a:pos x="284" y="19"/>
                </a:cxn>
                <a:cxn ang="0">
                  <a:pos x="289" y="6"/>
                </a:cxn>
                <a:cxn ang="0">
                  <a:pos x="324" y="11"/>
                </a:cxn>
                <a:cxn ang="0">
                  <a:pos x="320" y="19"/>
                </a:cxn>
                <a:cxn ang="0">
                  <a:pos x="316" y="27"/>
                </a:cxn>
                <a:cxn ang="0">
                  <a:pos x="310" y="38"/>
                </a:cxn>
                <a:cxn ang="0">
                  <a:pos x="301" y="51"/>
                </a:cxn>
                <a:cxn ang="0">
                  <a:pos x="289" y="66"/>
                </a:cxn>
                <a:cxn ang="0">
                  <a:pos x="274" y="82"/>
                </a:cxn>
                <a:cxn ang="0">
                  <a:pos x="259" y="97"/>
                </a:cxn>
                <a:cxn ang="0">
                  <a:pos x="248" y="104"/>
                </a:cxn>
                <a:cxn ang="0">
                  <a:pos x="238" y="112"/>
                </a:cxn>
                <a:cxn ang="0">
                  <a:pos x="227" y="120"/>
                </a:cxn>
                <a:cxn ang="0">
                  <a:pos x="215" y="127"/>
                </a:cxn>
                <a:cxn ang="0">
                  <a:pos x="204" y="135"/>
                </a:cxn>
                <a:cxn ang="0">
                  <a:pos x="189" y="141"/>
                </a:cxn>
                <a:cxn ang="0">
                  <a:pos x="175" y="146"/>
                </a:cxn>
                <a:cxn ang="0">
                  <a:pos x="160" y="154"/>
                </a:cxn>
                <a:cxn ang="0">
                  <a:pos x="143" y="158"/>
                </a:cxn>
                <a:cxn ang="0">
                  <a:pos x="128" y="161"/>
                </a:cxn>
                <a:cxn ang="0">
                  <a:pos x="111" y="165"/>
                </a:cxn>
                <a:cxn ang="0">
                  <a:pos x="92" y="169"/>
                </a:cxn>
                <a:cxn ang="0">
                  <a:pos x="71" y="171"/>
                </a:cxn>
                <a:cxn ang="0">
                  <a:pos x="50" y="171"/>
                </a:cxn>
                <a:cxn ang="0">
                  <a:pos x="27" y="171"/>
                </a:cxn>
                <a:cxn ang="0">
                  <a:pos x="6" y="171"/>
                </a:cxn>
                <a:cxn ang="0">
                  <a:pos x="0" y="148"/>
                </a:cxn>
              </a:cxnLst>
              <a:rect l="0" t="0" r="r" b="b"/>
              <a:pathLst>
                <a:path w="324" h="171">
                  <a:moveTo>
                    <a:pt x="0" y="148"/>
                  </a:moveTo>
                  <a:lnTo>
                    <a:pt x="0" y="148"/>
                  </a:lnTo>
                  <a:lnTo>
                    <a:pt x="4" y="148"/>
                  </a:lnTo>
                  <a:lnTo>
                    <a:pt x="6" y="148"/>
                  </a:lnTo>
                  <a:lnTo>
                    <a:pt x="10" y="148"/>
                  </a:lnTo>
                  <a:lnTo>
                    <a:pt x="16" y="146"/>
                  </a:lnTo>
                  <a:lnTo>
                    <a:pt x="23" y="146"/>
                  </a:lnTo>
                  <a:lnTo>
                    <a:pt x="25" y="146"/>
                  </a:lnTo>
                  <a:lnTo>
                    <a:pt x="29" y="146"/>
                  </a:lnTo>
                  <a:lnTo>
                    <a:pt x="35" y="146"/>
                  </a:lnTo>
                  <a:lnTo>
                    <a:pt x="38" y="146"/>
                  </a:lnTo>
                  <a:lnTo>
                    <a:pt x="44" y="144"/>
                  </a:lnTo>
                  <a:lnTo>
                    <a:pt x="48" y="144"/>
                  </a:lnTo>
                  <a:lnTo>
                    <a:pt x="52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2"/>
                  </a:lnTo>
                  <a:lnTo>
                    <a:pt x="73" y="141"/>
                  </a:lnTo>
                  <a:lnTo>
                    <a:pt x="80" y="141"/>
                  </a:lnTo>
                  <a:lnTo>
                    <a:pt x="84" y="139"/>
                  </a:lnTo>
                  <a:lnTo>
                    <a:pt x="92" y="137"/>
                  </a:lnTo>
                  <a:lnTo>
                    <a:pt x="97" y="137"/>
                  </a:lnTo>
                  <a:lnTo>
                    <a:pt x="103" y="135"/>
                  </a:lnTo>
                  <a:lnTo>
                    <a:pt x="109" y="133"/>
                  </a:lnTo>
                  <a:lnTo>
                    <a:pt x="116" y="133"/>
                  </a:lnTo>
                  <a:lnTo>
                    <a:pt x="120" y="131"/>
                  </a:lnTo>
                  <a:lnTo>
                    <a:pt x="128" y="131"/>
                  </a:lnTo>
                  <a:lnTo>
                    <a:pt x="134" y="127"/>
                  </a:lnTo>
                  <a:lnTo>
                    <a:pt x="141" y="125"/>
                  </a:lnTo>
                  <a:lnTo>
                    <a:pt x="147" y="123"/>
                  </a:lnTo>
                  <a:lnTo>
                    <a:pt x="153" y="122"/>
                  </a:lnTo>
                  <a:lnTo>
                    <a:pt x="158" y="120"/>
                  </a:lnTo>
                  <a:lnTo>
                    <a:pt x="164" y="118"/>
                  </a:lnTo>
                  <a:lnTo>
                    <a:pt x="172" y="114"/>
                  </a:lnTo>
                  <a:lnTo>
                    <a:pt x="177" y="112"/>
                  </a:lnTo>
                  <a:lnTo>
                    <a:pt x="183" y="110"/>
                  </a:lnTo>
                  <a:lnTo>
                    <a:pt x="191" y="106"/>
                  </a:lnTo>
                  <a:lnTo>
                    <a:pt x="196" y="103"/>
                  </a:lnTo>
                  <a:lnTo>
                    <a:pt x="202" y="101"/>
                  </a:lnTo>
                  <a:lnTo>
                    <a:pt x="208" y="97"/>
                  </a:lnTo>
                  <a:lnTo>
                    <a:pt x="213" y="93"/>
                  </a:lnTo>
                  <a:lnTo>
                    <a:pt x="219" y="89"/>
                  </a:lnTo>
                  <a:lnTo>
                    <a:pt x="225" y="87"/>
                  </a:lnTo>
                  <a:lnTo>
                    <a:pt x="230" y="82"/>
                  </a:lnTo>
                  <a:lnTo>
                    <a:pt x="236" y="78"/>
                  </a:lnTo>
                  <a:lnTo>
                    <a:pt x="242" y="72"/>
                  </a:lnTo>
                  <a:lnTo>
                    <a:pt x="248" y="68"/>
                  </a:lnTo>
                  <a:lnTo>
                    <a:pt x="251" y="65"/>
                  </a:lnTo>
                  <a:lnTo>
                    <a:pt x="255" y="59"/>
                  </a:lnTo>
                  <a:lnTo>
                    <a:pt x="261" y="53"/>
                  </a:lnTo>
                  <a:lnTo>
                    <a:pt x="265" y="49"/>
                  </a:lnTo>
                  <a:lnTo>
                    <a:pt x="269" y="42"/>
                  </a:lnTo>
                  <a:lnTo>
                    <a:pt x="272" y="36"/>
                  </a:lnTo>
                  <a:lnTo>
                    <a:pt x="276" y="32"/>
                  </a:lnTo>
                  <a:lnTo>
                    <a:pt x="280" y="25"/>
                  </a:lnTo>
                  <a:lnTo>
                    <a:pt x="284" y="19"/>
                  </a:lnTo>
                  <a:lnTo>
                    <a:pt x="286" y="13"/>
                  </a:lnTo>
                  <a:lnTo>
                    <a:pt x="289" y="6"/>
                  </a:lnTo>
                  <a:lnTo>
                    <a:pt x="291" y="0"/>
                  </a:lnTo>
                  <a:lnTo>
                    <a:pt x="324" y="11"/>
                  </a:lnTo>
                  <a:lnTo>
                    <a:pt x="324" y="13"/>
                  </a:lnTo>
                  <a:lnTo>
                    <a:pt x="320" y="19"/>
                  </a:lnTo>
                  <a:lnTo>
                    <a:pt x="318" y="23"/>
                  </a:lnTo>
                  <a:lnTo>
                    <a:pt x="316" y="27"/>
                  </a:lnTo>
                  <a:lnTo>
                    <a:pt x="312" y="32"/>
                  </a:lnTo>
                  <a:lnTo>
                    <a:pt x="310" y="38"/>
                  </a:lnTo>
                  <a:lnTo>
                    <a:pt x="305" y="44"/>
                  </a:lnTo>
                  <a:lnTo>
                    <a:pt x="301" y="51"/>
                  </a:lnTo>
                  <a:lnTo>
                    <a:pt x="295" y="59"/>
                  </a:lnTo>
                  <a:lnTo>
                    <a:pt x="289" y="66"/>
                  </a:lnTo>
                  <a:lnTo>
                    <a:pt x="282" y="74"/>
                  </a:lnTo>
                  <a:lnTo>
                    <a:pt x="274" y="82"/>
                  </a:lnTo>
                  <a:lnTo>
                    <a:pt x="267" y="89"/>
                  </a:lnTo>
                  <a:lnTo>
                    <a:pt x="259" y="97"/>
                  </a:lnTo>
                  <a:lnTo>
                    <a:pt x="253" y="101"/>
                  </a:lnTo>
                  <a:lnTo>
                    <a:pt x="248" y="104"/>
                  </a:lnTo>
                  <a:lnTo>
                    <a:pt x="244" y="108"/>
                  </a:lnTo>
                  <a:lnTo>
                    <a:pt x="238" y="112"/>
                  </a:lnTo>
                  <a:lnTo>
                    <a:pt x="232" y="116"/>
                  </a:lnTo>
                  <a:lnTo>
                    <a:pt x="227" y="120"/>
                  </a:lnTo>
                  <a:lnTo>
                    <a:pt x="221" y="123"/>
                  </a:lnTo>
                  <a:lnTo>
                    <a:pt x="215" y="127"/>
                  </a:lnTo>
                  <a:lnTo>
                    <a:pt x="210" y="131"/>
                  </a:lnTo>
                  <a:lnTo>
                    <a:pt x="204" y="135"/>
                  </a:lnTo>
                  <a:lnTo>
                    <a:pt x="196" y="137"/>
                  </a:lnTo>
                  <a:lnTo>
                    <a:pt x="189" y="141"/>
                  </a:lnTo>
                  <a:lnTo>
                    <a:pt x="181" y="142"/>
                  </a:lnTo>
                  <a:lnTo>
                    <a:pt x="175" y="146"/>
                  </a:lnTo>
                  <a:lnTo>
                    <a:pt x="168" y="150"/>
                  </a:lnTo>
                  <a:lnTo>
                    <a:pt x="160" y="154"/>
                  </a:lnTo>
                  <a:lnTo>
                    <a:pt x="153" y="154"/>
                  </a:lnTo>
                  <a:lnTo>
                    <a:pt x="143" y="158"/>
                  </a:lnTo>
                  <a:lnTo>
                    <a:pt x="135" y="160"/>
                  </a:lnTo>
                  <a:lnTo>
                    <a:pt x="128" y="161"/>
                  </a:lnTo>
                  <a:lnTo>
                    <a:pt x="118" y="163"/>
                  </a:lnTo>
                  <a:lnTo>
                    <a:pt x="111" y="165"/>
                  </a:lnTo>
                  <a:lnTo>
                    <a:pt x="99" y="167"/>
                  </a:lnTo>
                  <a:lnTo>
                    <a:pt x="92" y="169"/>
                  </a:lnTo>
                  <a:lnTo>
                    <a:pt x="80" y="169"/>
                  </a:lnTo>
                  <a:lnTo>
                    <a:pt x="71" y="171"/>
                  </a:lnTo>
                  <a:lnTo>
                    <a:pt x="61" y="171"/>
                  </a:lnTo>
                  <a:lnTo>
                    <a:pt x="50" y="171"/>
                  </a:lnTo>
                  <a:lnTo>
                    <a:pt x="38" y="171"/>
                  </a:lnTo>
                  <a:lnTo>
                    <a:pt x="27" y="171"/>
                  </a:lnTo>
                  <a:lnTo>
                    <a:pt x="16" y="171"/>
                  </a:lnTo>
                  <a:lnTo>
                    <a:pt x="6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577294" y="3682176"/>
              <a:ext cx="33570" cy="249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7" y="51"/>
                </a:cxn>
                <a:cxn ang="0">
                  <a:pos x="68" y="38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8" h="51">
                  <a:moveTo>
                    <a:pt x="0" y="19"/>
                  </a:moveTo>
                  <a:lnTo>
                    <a:pt x="57" y="51"/>
                  </a:lnTo>
                  <a:lnTo>
                    <a:pt x="68" y="38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647311" y="3672585"/>
              <a:ext cx="35488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" y="65"/>
                </a:cxn>
                <a:cxn ang="0">
                  <a:pos x="75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5" h="65">
                  <a:moveTo>
                    <a:pt x="0" y="19"/>
                  </a:moveTo>
                  <a:lnTo>
                    <a:pt x="56" y="65"/>
                  </a:lnTo>
                  <a:lnTo>
                    <a:pt x="75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582090" y="3733010"/>
              <a:ext cx="48916" cy="39325"/>
            </a:xfrm>
            <a:custGeom>
              <a:avLst/>
              <a:gdLst/>
              <a:ahLst/>
              <a:cxnLst>
                <a:cxn ang="0">
                  <a:pos x="29" y="10"/>
                </a:cxn>
                <a:cxn ang="0">
                  <a:pos x="27" y="14"/>
                </a:cxn>
                <a:cxn ang="0">
                  <a:pos x="27" y="21"/>
                </a:cxn>
                <a:cxn ang="0">
                  <a:pos x="25" y="25"/>
                </a:cxn>
                <a:cxn ang="0">
                  <a:pos x="25" y="31"/>
                </a:cxn>
                <a:cxn ang="0">
                  <a:pos x="25" y="35"/>
                </a:cxn>
                <a:cxn ang="0">
                  <a:pos x="25" y="40"/>
                </a:cxn>
                <a:cxn ang="0">
                  <a:pos x="27" y="48"/>
                </a:cxn>
                <a:cxn ang="0">
                  <a:pos x="33" y="54"/>
                </a:cxn>
                <a:cxn ang="0">
                  <a:pos x="35" y="56"/>
                </a:cxn>
                <a:cxn ang="0">
                  <a:pos x="38" y="57"/>
                </a:cxn>
                <a:cxn ang="0">
                  <a:pos x="42" y="57"/>
                </a:cxn>
                <a:cxn ang="0">
                  <a:pos x="50" y="57"/>
                </a:cxn>
                <a:cxn ang="0">
                  <a:pos x="54" y="54"/>
                </a:cxn>
                <a:cxn ang="0">
                  <a:pos x="59" y="52"/>
                </a:cxn>
                <a:cxn ang="0">
                  <a:pos x="63" y="48"/>
                </a:cxn>
                <a:cxn ang="0">
                  <a:pos x="67" y="44"/>
                </a:cxn>
                <a:cxn ang="0">
                  <a:pos x="71" y="38"/>
                </a:cxn>
                <a:cxn ang="0">
                  <a:pos x="73" y="35"/>
                </a:cxn>
                <a:cxn ang="0">
                  <a:pos x="75" y="29"/>
                </a:cxn>
                <a:cxn ang="0">
                  <a:pos x="76" y="25"/>
                </a:cxn>
                <a:cxn ang="0">
                  <a:pos x="76" y="19"/>
                </a:cxn>
                <a:cxn ang="0">
                  <a:pos x="76" y="16"/>
                </a:cxn>
                <a:cxn ang="0">
                  <a:pos x="76" y="10"/>
                </a:cxn>
                <a:cxn ang="0">
                  <a:pos x="76" y="8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101" y="4"/>
                </a:cxn>
                <a:cxn ang="0">
                  <a:pos x="101" y="6"/>
                </a:cxn>
                <a:cxn ang="0">
                  <a:pos x="101" y="10"/>
                </a:cxn>
                <a:cxn ang="0">
                  <a:pos x="101" y="16"/>
                </a:cxn>
                <a:cxn ang="0">
                  <a:pos x="99" y="19"/>
                </a:cxn>
                <a:cxn ang="0">
                  <a:pos x="99" y="27"/>
                </a:cxn>
                <a:cxn ang="0">
                  <a:pos x="97" y="35"/>
                </a:cxn>
                <a:cxn ang="0">
                  <a:pos x="97" y="42"/>
                </a:cxn>
                <a:cxn ang="0">
                  <a:pos x="94" y="48"/>
                </a:cxn>
                <a:cxn ang="0">
                  <a:pos x="90" y="56"/>
                </a:cxn>
                <a:cxn ang="0">
                  <a:pos x="86" y="63"/>
                </a:cxn>
                <a:cxn ang="0">
                  <a:pos x="80" y="69"/>
                </a:cxn>
                <a:cxn ang="0">
                  <a:pos x="75" y="73"/>
                </a:cxn>
                <a:cxn ang="0">
                  <a:pos x="67" y="76"/>
                </a:cxn>
                <a:cxn ang="0">
                  <a:pos x="63" y="78"/>
                </a:cxn>
                <a:cxn ang="0">
                  <a:pos x="59" y="80"/>
                </a:cxn>
                <a:cxn ang="0">
                  <a:pos x="54" y="80"/>
                </a:cxn>
                <a:cxn ang="0">
                  <a:pos x="50" y="82"/>
                </a:cxn>
                <a:cxn ang="0">
                  <a:pos x="44" y="80"/>
                </a:cxn>
                <a:cxn ang="0">
                  <a:pos x="38" y="80"/>
                </a:cxn>
                <a:cxn ang="0">
                  <a:pos x="35" y="78"/>
                </a:cxn>
                <a:cxn ang="0">
                  <a:pos x="31" y="78"/>
                </a:cxn>
                <a:cxn ang="0">
                  <a:pos x="23" y="75"/>
                </a:cxn>
                <a:cxn ang="0">
                  <a:pos x="18" y="71"/>
                </a:cxn>
                <a:cxn ang="0">
                  <a:pos x="12" y="65"/>
                </a:cxn>
                <a:cxn ang="0">
                  <a:pos x="8" y="59"/>
                </a:cxn>
                <a:cxn ang="0">
                  <a:pos x="4" y="54"/>
                </a:cxn>
                <a:cxn ang="0">
                  <a:pos x="4" y="48"/>
                </a:cxn>
                <a:cxn ang="0">
                  <a:pos x="2" y="42"/>
                </a:cxn>
                <a:cxn ang="0">
                  <a:pos x="0" y="37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6"/>
                </a:cxn>
                <a:cxn ang="0">
                  <a:pos x="29" y="10"/>
                </a:cxn>
                <a:cxn ang="0">
                  <a:pos x="29" y="10"/>
                </a:cxn>
              </a:cxnLst>
              <a:rect l="0" t="0" r="r" b="b"/>
              <a:pathLst>
                <a:path w="101" h="82">
                  <a:moveTo>
                    <a:pt x="29" y="10"/>
                  </a:moveTo>
                  <a:lnTo>
                    <a:pt x="27" y="14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5" y="35"/>
                  </a:lnTo>
                  <a:lnTo>
                    <a:pt x="25" y="40"/>
                  </a:lnTo>
                  <a:lnTo>
                    <a:pt x="27" y="48"/>
                  </a:lnTo>
                  <a:lnTo>
                    <a:pt x="33" y="54"/>
                  </a:lnTo>
                  <a:lnTo>
                    <a:pt x="35" y="56"/>
                  </a:lnTo>
                  <a:lnTo>
                    <a:pt x="38" y="57"/>
                  </a:lnTo>
                  <a:lnTo>
                    <a:pt x="42" y="57"/>
                  </a:lnTo>
                  <a:lnTo>
                    <a:pt x="50" y="57"/>
                  </a:lnTo>
                  <a:lnTo>
                    <a:pt x="54" y="54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67" y="44"/>
                  </a:lnTo>
                  <a:lnTo>
                    <a:pt x="71" y="38"/>
                  </a:lnTo>
                  <a:lnTo>
                    <a:pt x="73" y="35"/>
                  </a:lnTo>
                  <a:lnTo>
                    <a:pt x="75" y="29"/>
                  </a:lnTo>
                  <a:lnTo>
                    <a:pt x="76" y="25"/>
                  </a:lnTo>
                  <a:lnTo>
                    <a:pt x="76" y="19"/>
                  </a:lnTo>
                  <a:lnTo>
                    <a:pt x="76" y="16"/>
                  </a:lnTo>
                  <a:lnTo>
                    <a:pt x="76" y="10"/>
                  </a:lnTo>
                  <a:lnTo>
                    <a:pt x="76" y="8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101" y="10"/>
                  </a:lnTo>
                  <a:lnTo>
                    <a:pt x="101" y="16"/>
                  </a:lnTo>
                  <a:lnTo>
                    <a:pt x="99" y="19"/>
                  </a:lnTo>
                  <a:lnTo>
                    <a:pt x="99" y="27"/>
                  </a:lnTo>
                  <a:lnTo>
                    <a:pt x="97" y="35"/>
                  </a:lnTo>
                  <a:lnTo>
                    <a:pt x="97" y="42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86" y="63"/>
                  </a:lnTo>
                  <a:lnTo>
                    <a:pt x="80" y="69"/>
                  </a:lnTo>
                  <a:lnTo>
                    <a:pt x="75" y="73"/>
                  </a:lnTo>
                  <a:lnTo>
                    <a:pt x="67" y="76"/>
                  </a:lnTo>
                  <a:lnTo>
                    <a:pt x="63" y="78"/>
                  </a:lnTo>
                  <a:lnTo>
                    <a:pt x="59" y="80"/>
                  </a:lnTo>
                  <a:lnTo>
                    <a:pt x="54" y="80"/>
                  </a:lnTo>
                  <a:lnTo>
                    <a:pt x="50" y="82"/>
                  </a:lnTo>
                  <a:lnTo>
                    <a:pt x="44" y="80"/>
                  </a:lnTo>
                  <a:lnTo>
                    <a:pt x="38" y="80"/>
                  </a:lnTo>
                  <a:lnTo>
                    <a:pt x="35" y="78"/>
                  </a:lnTo>
                  <a:lnTo>
                    <a:pt x="31" y="78"/>
                  </a:lnTo>
                  <a:lnTo>
                    <a:pt x="23" y="75"/>
                  </a:lnTo>
                  <a:lnTo>
                    <a:pt x="18" y="71"/>
                  </a:lnTo>
                  <a:lnTo>
                    <a:pt x="12" y="65"/>
                  </a:lnTo>
                  <a:lnTo>
                    <a:pt x="8" y="59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9" y="10"/>
                  </a:lnTo>
                  <a:lnTo>
                    <a:pt x="2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672248" y="3757947"/>
              <a:ext cx="15346" cy="29733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0" y="62"/>
                </a:cxn>
                <a:cxn ang="0">
                  <a:pos x="17" y="61"/>
                </a:cxn>
                <a:cxn ang="0">
                  <a:pos x="32" y="0"/>
                </a:cxn>
                <a:cxn ang="0">
                  <a:pos x="17" y="7"/>
                </a:cxn>
                <a:cxn ang="0">
                  <a:pos x="17" y="7"/>
                </a:cxn>
              </a:cxnLst>
              <a:rect l="0" t="0" r="r" b="b"/>
              <a:pathLst>
                <a:path w="32" h="62">
                  <a:moveTo>
                    <a:pt x="17" y="7"/>
                  </a:moveTo>
                  <a:lnTo>
                    <a:pt x="0" y="62"/>
                  </a:lnTo>
                  <a:lnTo>
                    <a:pt x="17" y="61"/>
                  </a:lnTo>
                  <a:lnTo>
                    <a:pt x="32" y="0"/>
                  </a:lnTo>
                  <a:lnTo>
                    <a:pt x="17" y="7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7760488" y="4662406"/>
              <a:ext cx="13428" cy="3644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9" y="0"/>
                </a:cxn>
                <a:cxn ang="0">
                  <a:pos x="29" y="69"/>
                </a:cxn>
                <a:cxn ang="0">
                  <a:pos x="25" y="71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3" y="76"/>
                </a:cxn>
                <a:cxn ang="0">
                  <a:pos x="12" y="74"/>
                </a:cxn>
                <a:cxn ang="0">
                  <a:pos x="12" y="71"/>
                </a:cxn>
                <a:cxn ang="0">
                  <a:pos x="10" y="67"/>
                </a:cxn>
                <a:cxn ang="0">
                  <a:pos x="10" y="63"/>
                </a:cxn>
                <a:cxn ang="0">
                  <a:pos x="10" y="59"/>
                </a:cxn>
                <a:cxn ang="0">
                  <a:pos x="8" y="53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6" y="36"/>
                </a:cxn>
                <a:cxn ang="0">
                  <a:pos x="6" y="33"/>
                </a:cxn>
                <a:cxn ang="0">
                  <a:pos x="4" y="27"/>
                </a:cxn>
                <a:cxn ang="0">
                  <a:pos x="2" y="21"/>
                </a:cxn>
                <a:cxn ang="0">
                  <a:pos x="2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9" h="76">
                  <a:moveTo>
                    <a:pt x="0" y="4"/>
                  </a:moveTo>
                  <a:lnTo>
                    <a:pt x="29" y="0"/>
                  </a:lnTo>
                  <a:lnTo>
                    <a:pt x="29" y="69"/>
                  </a:lnTo>
                  <a:lnTo>
                    <a:pt x="25" y="71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3" y="76"/>
                  </a:lnTo>
                  <a:lnTo>
                    <a:pt x="12" y="74"/>
                  </a:lnTo>
                  <a:lnTo>
                    <a:pt x="12" y="71"/>
                  </a:lnTo>
                  <a:lnTo>
                    <a:pt x="10" y="67"/>
                  </a:lnTo>
                  <a:lnTo>
                    <a:pt x="10" y="63"/>
                  </a:lnTo>
                  <a:lnTo>
                    <a:pt x="10" y="59"/>
                  </a:lnTo>
                  <a:lnTo>
                    <a:pt x="8" y="53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3"/>
                  </a:lnTo>
                  <a:lnTo>
                    <a:pt x="4" y="27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7787344" y="4706526"/>
              <a:ext cx="11510" cy="2301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5" y="42"/>
                </a:cxn>
                <a:cxn ang="0">
                  <a:pos x="10" y="4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48">
                  <a:moveTo>
                    <a:pt x="0" y="4"/>
                  </a:moveTo>
                  <a:lnTo>
                    <a:pt x="21" y="0"/>
                  </a:lnTo>
                  <a:lnTo>
                    <a:pt x="25" y="42"/>
                  </a:lnTo>
                  <a:lnTo>
                    <a:pt x="10" y="4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743224" y="4767910"/>
              <a:ext cx="26856" cy="345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1" y="0"/>
                </a:cxn>
                <a:cxn ang="0">
                  <a:pos x="55" y="62"/>
                </a:cxn>
                <a:cxn ang="0">
                  <a:pos x="34" y="72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5" h="72">
                  <a:moveTo>
                    <a:pt x="0" y="11"/>
                  </a:moveTo>
                  <a:lnTo>
                    <a:pt x="21" y="0"/>
                  </a:lnTo>
                  <a:lnTo>
                    <a:pt x="55" y="62"/>
                  </a:lnTo>
                  <a:lnTo>
                    <a:pt x="34" y="72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7805567" y="4789011"/>
              <a:ext cx="30692" cy="3069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0"/>
                </a:cxn>
                <a:cxn ang="0">
                  <a:pos x="65" y="52"/>
                </a:cxn>
                <a:cxn ang="0">
                  <a:pos x="50" y="65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65" h="65">
                  <a:moveTo>
                    <a:pt x="0" y="18"/>
                  </a:moveTo>
                  <a:lnTo>
                    <a:pt x="21" y="0"/>
                  </a:lnTo>
                  <a:lnTo>
                    <a:pt x="65" y="52"/>
                  </a:lnTo>
                  <a:lnTo>
                    <a:pt x="50" y="65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7811322" y="4863823"/>
              <a:ext cx="24937" cy="2493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0"/>
                </a:cxn>
                <a:cxn ang="0">
                  <a:pos x="53" y="42"/>
                </a:cxn>
                <a:cxn ang="0">
                  <a:pos x="38" y="5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3" h="54">
                  <a:moveTo>
                    <a:pt x="0" y="14"/>
                  </a:moveTo>
                  <a:lnTo>
                    <a:pt x="13" y="0"/>
                  </a:lnTo>
                  <a:lnTo>
                    <a:pt x="53" y="42"/>
                  </a:lnTo>
                  <a:lnTo>
                    <a:pt x="38" y="5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7863115" y="4863823"/>
              <a:ext cx="20142" cy="1822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0"/>
                </a:cxn>
                <a:cxn ang="0">
                  <a:pos x="42" y="29"/>
                </a:cxn>
                <a:cxn ang="0">
                  <a:pos x="23" y="3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42" h="38">
                  <a:moveTo>
                    <a:pt x="0" y="12"/>
                  </a:moveTo>
                  <a:lnTo>
                    <a:pt x="11" y="0"/>
                  </a:lnTo>
                  <a:lnTo>
                    <a:pt x="42" y="29"/>
                  </a:lnTo>
                  <a:lnTo>
                    <a:pt x="23" y="3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7949436" y="4978919"/>
              <a:ext cx="27815" cy="3452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22" y="11"/>
                </a:cxn>
                <a:cxn ang="0">
                  <a:pos x="26" y="19"/>
                </a:cxn>
                <a:cxn ang="0">
                  <a:pos x="28" y="23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39" y="40"/>
                </a:cxn>
                <a:cxn ang="0">
                  <a:pos x="45" y="45"/>
                </a:cxn>
                <a:cxn ang="0">
                  <a:pos x="49" y="49"/>
                </a:cxn>
                <a:cxn ang="0">
                  <a:pos x="57" y="55"/>
                </a:cxn>
                <a:cxn ang="0">
                  <a:pos x="41" y="72"/>
                </a:cxn>
                <a:cxn ang="0">
                  <a:pos x="39" y="70"/>
                </a:cxn>
                <a:cxn ang="0">
                  <a:pos x="34" y="66"/>
                </a:cxn>
                <a:cxn ang="0">
                  <a:pos x="28" y="61"/>
                </a:cxn>
                <a:cxn ang="0">
                  <a:pos x="20" y="51"/>
                </a:cxn>
                <a:cxn ang="0">
                  <a:pos x="15" y="45"/>
                </a:cxn>
                <a:cxn ang="0">
                  <a:pos x="11" y="42"/>
                </a:cxn>
                <a:cxn ang="0">
                  <a:pos x="7" y="36"/>
                </a:cxn>
                <a:cxn ang="0">
                  <a:pos x="5" y="30"/>
                </a:cxn>
                <a:cxn ang="0">
                  <a:pos x="1" y="23"/>
                </a:cxn>
                <a:cxn ang="0">
                  <a:pos x="1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7" h="72">
                  <a:moveTo>
                    <a:pt x="17" y="0"/>
                  </a:moveTo>
                  <a:lnTo>
                    <a:pt x="17" y="0"/>
                  </a:lnTo>
                  <a:lnTo>
                    <a:pt x="19" y="5"/>
                  </a:lnTo>
                  <a:lnTo>
                    <a:pt x="22" y="11"/>
                  </a:lnTo>
                  <a:lnTo>
                    <a:pt x="26" y="19"/>
                  </a:lnTo>
                  <a:lnTo>
                    <a:pt x="28" y="23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39" y="40"/>
                  </a:lnTo>
                  <a:lnTo>
                    <a:pt x="45" y="45"/>
                  </a:lnTo>
                  <a:lnTo>
                    <a:pt x="49" y="49"/>
                  </a:lnTo>
                  <a:lnTo>
                    <a:pt x="57" y="55"/>
                  </a:lnTo>
                  <a:lnTo>
                    <a:pt x="41" y="72"/>
                  </a:lnTo>
                  <a:lnTo>
                    <a:pt x="39" y="70"/>
                  </a:lnTo>
                  <a:lnTo>
                    <a:pt x="34" y="66"/>
                  </a:lnTo>
                  <a:lnTo>
                    <a:pt x="28" y="61"/>
                  </a:lnTo>
                  <a:lnTo>
                    <a:pt x="20" y="51"/>
                  </a:lnTo>
                  <a:lnTo>
                    <a:pt x="15" y="45"/>
                  </a:lnTo>
                  <a:lnTo>
                    <a:pt x="11" y="42"/>
                  </a:lnTo>
                  <a:lnTo>
                    <a:pt x="7" y="36"/>
                  </a:lnTo>
                  <a:lnTo>
                    <a:pt x="5" y="30"/>
                  </a:lnTo>
                  <a:lnTo>
                    <a:pt x="1" y="23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7925458" y="4992346"/>
              <a:ext cx="27815" cy="393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9" y="8"/>
                </a:cxn>
                <a:cxn ang="0">
                  <a:pos x="19" y="12"/>
                </a:cxn>
                <a:cxn ang="0">
                  <a:pos x="19" y="17"/>
                </a:cxn>
                <a:cxn ang="0">
                  <a:pos x="19" y="23"/>
                </a:cxn>
                <a:cxn ang="0">
                  <a:pos x="21" y="29"/>
                </a:cxn>
                <a:cxn ang="0">
                  <a:pos x="23" y="35"/>
                </a:cxn>
                <a:cxn ang="0">
                  <a:pos x="25" y="40"/>
                </a:cxn>
                <a:cxn ang="0">
                  <a:pos x="29" y="46"/>
                </a:cxn>
                <a:cxn ang="0">
                  <a:pos x="33" y="52"/>
                </a:cxn>
                <a:cxn ang="0">
                  <a:pos x="36" y="55"/>
                </a:cxn>
                <a:cxn ang="0">
                  <a:pos x="44" y="61"/>
                </a:cxn>
                <a:cxn ang="0">
                  <a:pos x="46" y="61"/>
                </a:cxn>
                <a:cxn ang="0">
                  <a:pos x="50" y="65"/>
                </a:cxn>
                <a:cxn ang="0">
                  <a:pos x="53" y="67"/>
                </a:cxn>
                <a:cxn ang="0">
                  <a:pos x="59" y="69"/>
                </a:cxn>
                <a:cxn ang="0">
                  <a:pos x="42" y="84"/>
                </a:cxn>
                <a:cxn ang="0">
                  <a:pos x="38" y="82"/>
                </a:cxn>
                <a:cxn ang="0">
                  <a:pos x="34" y="80"/>
                </a:cxn>
                <a:cxn ang="0">
                  <a:pos x="27" y="76"/>
                </a:cxn>
                <a:cxn ang="0">
                  <a:pos x="19" y="71"/>
                </a:cxn>
                <a:cxn ang="0">
                  <a:pos x="15" y="65"/>
                </a:cxn>
                <a:cxn ang="0">
                  <a:pos x="14" y="61"/>
                </a:cxn>
                <a:cxn ang="0">
                  <a:pos x="8" y="55"/>
                </a:cxn>
                <a:cxn ang="0">
                  <a:pos x="6" y="48"/>
                </a:cxn>
                <a:cxn ang="0">
                  <a:pos x="4" y="40"/>
                </a:cxn>
                <a:cxn ang="0">
                  <a:pos x="2" y="33"/>
                </a:cxn>
                <a:cxn ang="0">
                  <a:pos x="2" y="29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9" h="84">
                  <a:moveTo>
                    <a:pt x="19" y="0"/>
                  </a:moveTo>
                  <a:lnTo>
                    <a:pt x="19" y="0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19" y="17"/>
                  </a:lnTo>
                  <a:lnTo>
                    <a:pt x="19" y="23"/>
                  </a:lnTo>
                  <a:lnTo>
                    <a:pt x="21" y="29"/>
                  </a:lnTo>
                  <a:lnTo>
                    <a:pt x="23" y="35"/>
                  </a:lnTo>
                  <a:lnTo>
                    <a:pt x="25" y="40"/>
                  </a:lnTo>
                  <a:lnTo>
                    <a:pt x="29" y="46"/>
                  </a:lnTo>
                  <a:lnTo>
                    <a:pt x="33" y="52"/>
                  </a:lnTo>
                  <a:lnTo>
                    <a:pt x="36" y="55"/>
                  </a:lnTo>
                  <a:lnTo>
                    <a:pt x="44" y="61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3" y="67"/>
                  </a:lnTo>
                  <a:lnTo>
                    <a:pt x="59" y="69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4" y="80"/>
                  </a:lnTo>
                  <a:lnTo>
                    <a:pt x="27" y="76"/>
                  </a:lnTo>
                  <a:lnTo>
                    <a:pt x="19" y="71"/>
                  </a:lnTo>
                  <a:lnTo>
                    <a:pt x="15" y="65"/>
                  </a:lnTo>
                  <a:lnTo>
                    <a:pt x="14" y="61"/>
                  </a:lnTo>
                  <a:lnTo>
                    <a:pt x="8" y="55"/>
                  </a:lnTo>
                  <a:lnTo>
                    <a:pt x="6" y="48"/>
                  </a:lnTo>
                  <a:lnTo>
                    <a:pt x="4" y="40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7629087" y="4365076"/>
              <a:ext cx="12469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93"/>
                </a:cxn>
                <a:cxn ang="0">
                  <a:pos x="0" y="9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93">
                  <a:moveTo>
                    <a:pt x="0" y="0"/>
                  </a:moveTo>
                  <a:lnTo>
                    <a:pt x="27" y="0"/>
                  </a:lnTo>
                  <a:lnTo>
                    <a:pt x="27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7689513" y="4354525"/>
              <a:ext cx="13428" cy="3357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6" y="0"/>
                </a:cxn>
                <a:cxn ang="0">
                  <a:pos x="26" y="68"/>
                </a:cxn>
                <a:cxn ang="0">
                  <a:pos x="0" y="6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6" h="68">
                  <a:moveTo>
                    <a:pt x="4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7716368" y="4437010"/>
              <a:ext cx="16305" cy="28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1" y="6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1">
                  <a:moveTo>
                    <a:pt x="0" y="0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1" y="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7745142" y="4366994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4" y="0"/>
                </a:cxn>
                <a:cxn ang="0">
                  <a:pos x="42" y="67"/>
                </a:cxn>
                <a:cxn ang="0">
                  <a:pos x="15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2" h="73">
                  <a:moveTo>
                    <a:pt x="0" y="6"/>
                  </a:moveTo>
                  <a:lnTo>
                    <a:pt x="24" y="0"/>
                  </a:lnTo>
                  <a:lnTo>
                    <a:pt x="42" y="67"/>
                  </a:lnTo>
                  <a:lnTo>
                    <a:pt x="15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7771998" y="4275877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0"/>
                </a:cxn>
                <a:cxn ang="0">
                  <a:pos x="30" y="97"/>
                </a:cxn>
                <a:cxn ang="0">
                  <a:pos x="0" y="8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97">
                  <a:moveTo>
                    <a:pt x="4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0" y="8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7699104" y="4265327"/>
              <a:ext cx="16305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34" y="94"/>
                </a:cxn>
                <a:cxn ang="0">
                  <a:pos x="7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4">
                  <a:moveTo>
                    <a:pt x="0" y="0"/>
                  </a:moveTo>
                  <a:lnTo>
                    <a:pt x="24" y="0"/>
                  </a:lnTo>
                  <a:lnTo>
                    <a:pt x="34" y="94"/>
                  </a:lnTo>
                  <a:lnTo>
                    <a:pt x="7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7642515" y="4249981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4"/>
                </a:cxn>
                <a:cxn ang="0">
                  <a:pos x="25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5" h="82">
                  <a:moveTo>
                    <a:pt x="2" y="0"/>
                  </a:moveTo>
                  <a:lnTo>
                    <a:pt x="25" y="4"/>
                  </a:lnTo>
                  <a:lnTo>
                    <a:pt x="25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7576335" y="4188596"/>
              <a:ext cx="13428" cy="268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9" y="0"/>
                </a:cxn>
                <a:cxn ang="0">
                  <a:pos x="25" y="55"/>
                </a:cxn>
                <a:cxn ang="0">
                  <a:pos x="0" y="5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9" h="55">
                  <a:moveTo>
                    <a:pt x="8" y="0"/>
                  </a:moveTo>
                  <a:lnTo>
                    <a:pt x="29" y="0"/>
                  </a:lnTo>
                  <a:lnTo>
                    <a:pt x="25" y="55"/>
                  </a:lnTo>
                  <a:lnTo>
                    <a:pt x="0" y="5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7651147" y="4158863"/>
              <a:ext cx="13428" cy="48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1" y="103"/>
                </a:cxn>
                <a:cxn ang="0">
                  <a:pos x="0" y="10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03">
                  <a:moveTo>
                    <a:pt x="0" y="0"/>
                  </a:moveTo>
                  <a:lnTo>
                    <a:pt x="27" y="0"/>
                  </a:lnTo>
                  <a:lnTo>
                    <a:pt x="2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7735551" y="4145435"/>
              <a:ext cx="24937" cy="4124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6" y="0"/>
                </a:cxn>
                <a:cxn ang="0">
                  <a:pos x="51" y="77"/>
                </a:cxn>
                <a:cxn ang="0">
                  <a:pos x="26" y="8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1" h="85">
                  <a:moveTo>
                    <a:pt x="0" y="3"/>
                  </a:moveTo>
                  <a:lnTo>
                    <a:pt x="36" y="0"/>
                  </a:lnTo>
                  <a:lnTo>
                    <a:pt x="51" y="77"/>
                  </a:lnTo>
                  <a:lnTo>
                    <a:pt x="26" y="8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7800772" y="4180923"/>
              <a:ext cx="19183" cy="431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1"/>
                </a:cxn>
                <a:cxn ang="0">
                  <a:pos x="13" y="89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1">
                  <a:moveTo>
                    <a:pt x="0" y="5"/>
                  </a:moveTo>
                  <a:lnTo>
                    <a:pt x="30" y="0"/>
                  </a:lnTo>
                  <a:lnTo>
                    <a:pt x="40" y="91"/>
                  </a:lnTo>
                  <a:lnTo>
                    <a:pt x="13" y="89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7605109" y="4058155"/>
              <a:ext cx="23979" cy="3740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9" y="11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9" h="78">
                  <a:moveTo>
                    <a:pt x="30" y="0"/>
                  </a:moveTo>
                  <a:lnTo>
                    <a:pt x="49" y="11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7691431" y="4064868"/>
              <a:ext cx="14387" cy="402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"/>
                </a:cxn>
                <a:cxn ang="0">
                  <a:pos x="30" y="84"/>
                </a:cxn>
                <a:cxn ang="0">
                  <a:pos x="3" y="7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84">
                  <a:moveTo>
                    <a:pt x="0" y="0"/>
                  </a:moveTo>
                  <a:lnTo>
                    <a:pt x="28" y="2"/>
                  </a:lnTo>
                  <a:lnTo>
                    <a:pt x="30" y="84"/>
                  </a:lnTo>
                  <a:lnTo>
                    <a:pt x="3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7788303" y="4088847"/>
              <a:ext cx="37406" cy="3069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4"/>
                </a:cxn>
                <a:cxn ang="0">
                  <a:pos x="34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3"/>
                </a:cxn>
                <a:cxn ang="0">
                  <a:pos x="51" y="26"/>
                </a:cxn>
                <a:cxn ang="0">
                  <a:pos x="57" y="30"/>
                </a:cxn>
                <a:cxn ang="0">
                  <a:pos x="61" y="34"/>
                </a:cxn>
                <a:cxn ang="0">
                  <a:pos x="65" y="36"/>
                </a:cxn>
                <a:cxn ang="0">
                  <a:pos x="68" y="42"/>
                </a:cxn>
                <a:cxn ang="0">
                  <a:pos x="74" y="45"/>
                </a:cxn>
                <a:cxn ang="0">
                  <a:pos x="78" y="47"/>
                </a:cxn>
                <a:cxn ang="0">
                  <a:pos x="61" y="64"/>
                </a:cxn>
                <a:cxn ang="0">
                  <a:pos x="0" y="17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4"/>
                  </a:lnTo>
                  <a:lnTo>
                    <a:pt x="34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5" y="36"/>
                  </a:lnTo>
                  <a:lnTo>
                    <a:pt x="68" y="42"/>
                  </a:lnTo>
                  <a:lnTo>
                    <a:pt x="74" y="45"/>
                  </a:lnTo>
                  <a:lnTo>
                    <a:pt x="78" y="47"/>
                  </a:lnTo>
                  <a:lnTo>
                    <a:pt x="61" y="64"/>
                  </a:lnTo>
                  <a:lnTo>
                    <a:pt x="0" y="17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7422875" y="4051441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7" y="28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24" y="21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5" y="13"/>
                </a:cxn>
                <a:cxn ang="0">
                  <a:pos x="51" y="9"/>
                </a:cxn>
                <a:cxn ang="0">
                  <a:pos x="57" y="7"/>
                </a:cxn>
                <a:cxn ang="0">
                  <a:pos x="62" y="5"/>
                </a:cxn>
                <a:cxn ang="0">
                  <a:pos x="68" y="4"/>
                </a:cxn>
                <a:cxn ang="0">
                  <a:pos x="74" y="2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93" y="23"/>
                </a:cxn>
                <a:cxn ang="0">
                  <a:pos x="15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3" h="53">
                  <a:moveTo>
                    <a:pt x="0" y="34"/>
                  </a:moveTo>
                  <a:lnTo>
                    <a:pt x="2" y="30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4" y="21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5" y="13"/>
                  </a:lnTo>
                  <a:lnTo>
                    <a:pt x="51" y="9"/>
                  </a:lnTo>
                  <a:lnTo>
                    <a:pt x="57" y="7"/>
                  </a:lnTo>
                  <a:lnTo>
                    <a:pt x="62" y="5"/>
                  </a:lnTo>
                  <a:lnTo>
                    <a:pt x="68" y="4"/>
                  </a:lnTo>
                  <a:lnTo>
                    <a:pt x="74" y="2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3" y="23"/>
                  </a:lnTo>
                  <a:lnTo>
                    <a:pt x="15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7504400" y="4053359"/>
              <a:ext cx="28774" cy="239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5" y="0"/>
                </a:cxn>
                <a:cxn ang="0">
                  <a:pos x="59" y="24"/>
                </a:cxn>
                <a:cxn ang="0">
                  <a:pos x="0" y="4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9" h="49">
                  <a:moveTo>
                    <a:pt x="0" y="26"/>
                  </a:moveTo>
                  <a:lnTo>
                    <a:pt x="45" y="0"/>
                  </a:lnTo>
                  <a:lnTo>
                    <a:pt x="59" y="24"/>
                  </a:lnTo>
                  <a:lnTo>
                    <a:pt x="0" y="4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7250232" y="4254776"/>
              <a:ext cx="17264" cy="39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7"/>
                </a:cxn>
                <a:cxn ang="0">
                  <a:pos x="29" y="9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29" y="24"/>
                </a:cxn>
                <a:cxn ang="0">
                  <a:pos x="29" y="30"/>
                </a:cxn>
                <a:cxn ang="0">
                  <a:pos x="29" y="36"/>
                </a:cxn>
                <a:cxn ang="0">
                  <a:pos x="29" y="41"/>
                </a:cxn>
                <a:cxn ang="0">
                  <a:pos x="29" y="49"/>
                </a:cxn>
                <a:cxn ang="0">
                  <a:pos x="31" y="57"/>
                </a:cxn>
                <a:cxn ang="0">
                  <a:pos x="33" y="62"/>
                </a:cxn>
                <a:cxn ang="0">
                  <a:pos x="33" y="68"/>
                </a:cxn>
                <a:cxn ang="0">
                  <a:pos x="37" y="76"/>
                </a:cxn>
                <a:cxn ang="0">
                  <a:pos x="10" y="81"/>
                </a:cxn>
                <a:cxn ang="0">
                  <a:pos x="10" y="79"/>
                </a:cxn>
                <a:cxn ang="0">
                  <a:pos x="8" y="78"/>
                </a:cxn>
                <a:cxn ang="0">
                  <a:pos x="8" y="74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4" y="55"/>
                </a:cxn>
                <a:cxn ang="0">
                  <a:pos x="4" y="47"/>
                </a:cxn>
                <a:cxn ang="0">
                  <a:pos x="4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7" h="81">
                  <a:moveTo>
                    <a:pt x="4" y="0"/>
                  </a:moveTo>
                  <a:lnTo>
                    <a:pt x="31" y="2"/>
                  </a:lnTo>
                  <a:lnTo>
                    <a:pt x="31" y="2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9" y="24"/>
                  </a:lnTo>
                  <a:lnTo>
                    <a:pt x="29" y="30"/>
                  </a:lnTo>
                  <a:lnTo>
                    <a:pt x="29" y="36"/>
                  </a:lnTo>
                  <a:lnTo>
                    <a:pt x="29" y="41"/>
                  </a:lnTo>
                  <a:lnTo>
                    <a:pt x="29" y="49"/>
                  </a:lnTo>
                  <a:lnTo>
                    <a:pt x="31" y="57"/>
                  </a:lnTo>
                  <a:lnTo>
                    <a:pt x="33" y="62"/>
                  </a:lnTo>
                  <a:lnTo>
                    <a:pt x="33" y="68"/>
                  </a:lnTo>
                  <a:lnTo>
                    <a:pt x="37" y="76"/>
                  </a:lnTo>
                  <a:lnTo>
                    <a:pt x="10" y="81"/>
                  </a:lnTo>
                  <a:lnTo>
                    <a:pt x="10" y="79"/>
                  </a:lnTo>
                  <a:lnTo>
                    <a:pt x="8" y="78"/>
                  </a:lnTo>
                  <a:lnTo>
                    <a:pt x="8" y="74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4" y="55"/>
                  </a:lnTo>
                  <a:lnTo>
                    <a:pt x="4" y="47"/>
                  </a:lnTo>
                  <a:lnTo>
                    <a:pt x="4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7904357" y="4135844"/>
              <a:ext cx="38365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8" y="0"/>
                </a:cxn>
                <a:cxn ang="0">
                  <a:pos x="80" y="43"/>
                </a:cxn>
                <a:cxn ang="0">
                  <a:pos x="59" y="6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80" h="62">
                  <a:moveTo>
                    <a:pt x="0" y="19"/>
                  </a:moveTo>
                  <a:lnTo>
                    <a:pt x="18" y="0"/>
                  </a:lnTo>
                  <a:lnTo>
                    <a:pt x="80" y="43"/>
                  </a:lnTo>
                  <a:lnTo>
                    <a:pt x="59" y="6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7425752" y="4354525"/>
              <a:ext cx="173603" cy="4699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7"/>
                </a:cxn>
                <a:cxn ang="0">
                  <a:pos x="35" y="13"/>
                </a:cxn>
                <a:cxn ang="0">
                  <a:pos x="44" y="21"/>
                </a:cxn>
                <a:cxn ang="0">
                  <a:pos x="57" y="28"/>
                </a:cxn>
                <a:cxn ang="0">
                  <a:pos x="69" y="36"/>
                </a:cxn>
                <a:cxn ang="0">
                  <a:pos x="76" y="40"/>
                </a:cxn>
                <a:cxn ang="0">
                  <a:pos x="86" y="43"/>
                </a:cxn>
                <a:cxn ang="0">
                  <a:pos x="95" y="47"/>
                </a:cxn>
                <a:cxn ang="0">
                  <a:pos x="107" y="51"/>
                </a:cxn>
                <a:cxn ang="0">
                  <a:pos x="116" y="55"/>
                </a:cxn>
                <a:cxn ang="0">
                  <a:pos x="128" y="57"/>
                </a:cxn>
                <a:cxn ang="0">
                  <a:pos x="141" y="59"/>
                </a:cxn>
                <a:cxn ang="0">
                  <a:pos x="154" y="61"/>
                </a:cxn>
                <a:cxn ang="0">
                  <a:pos x="168" y="62"/>
                </a:cxn>
                <a:cxn ang="0">
                  <a:pos x="183" y="64"/>
                </a:cxn>
                <a:cxn ang="0">
                  <a:pos x="198" y="64"/>
                </a:cxn>
                <a:cxn ang="0">
                  <a:pos x="213" y="64"/>
                </a:cxn>
                <a:cxn ang="0">
                  <a:pos x="229" y="62"/>
                </a:cxn>
                <a:cxn ang="0">
                  <a:pos x="246" y="61"/>
                </a:cxn>
                <a:cxn ang="0">
                  <a:pos x="263" y="59"/>
                </a:cxn>
                <a:cxn ang="0">
                  <a:pos x="282" y="55"/>
                </a:cxn>
                <a:cxn ang="0">
                  <a:pos x="301" y="49"/>
                </a:cxn>
                <a:cxn ang="0">
                  <a:pos x="320" y="43"/>
                </a:cxn>
                <a:cxn ang="0">
                  <a:pos x="341" y="38"/>
                </a:cxn>
                <a:cxn ang="0">
                  <a:pos x="364" y="61"/>
                </a:cxn>
                <a:cxn ang="0">
                  <a:pos x="360" y="61"/>
                </a:cxn>
                <a:cxn ang="0">
                  <a:pos x="352" y="64"/>
                </a:cxn>
                <a:cxn ang="0">
                  <a:pos x="337" y="68"/>
                </a:cxn>
                <a:cxn ang="0">
                  <a:pos x="322" y="74"/>
                </a:cxn>
                <a:cxn ang="0">
                  <a:pos x="310" y="76"/>
                </a:cxn>
                <a:cxn ang="0">
                  <a:pos x="301" y="80"/>
                </a:cxn>
                <a:cxn ang="0">
                  <a:pos x="287" y="81"/>
                </a:cxn>
                <a:cxn ang="0">
                  <a:pos x="276" y="85"/>
                </a:cxn>
                <a:cxn ang="0">
                  <a:pos x="265" y="87"/>
                </a:cxn>
                <a:cxn ang="0">
                  <a:pos x="251" y="91"/>
                </a:cxn>
                <a:cxn ang="0">
                  <a:pos x="238" y="93"/>
                </a:cxn>
                <a:cxn ang="0">
                  <a:pos x="223" y="95"/>
                </a:cxn>
                <a:cxn ang="0">
                  <a:pos x="208" y="97"/>
                </a:cxn>
                <a:cxn ang="0">
                  <a:pos x="194" y="97"/>
                </a:cxn>
                <a:cxn ang="0">
                  <a:pos x="177" y="97"/>
                </a:cxn>
                <a:cxn ang="0">
                  <a:pos x="164" y="97"/>
                </a:cxn>
                <a:cxn ang="0">
                  <a:pos x="149" y="95"/>
                </a:cxn>
                <a:cxn ang="0">
                  <a:pos x="133" y="93"/>
                </a:cxn>
                <a:cxn ang="0">
                  <a:pos x="118" y="89"/>
                </a:cxn>
                <a:cxn ang="0">
                  <a:pos x="105" y="87"/>
                </a:cxn>
                <a:cxn ang="0">
                  <a:pos x="90" y="81"/>
                </a:cxn>
                <a:cxn ang="0">
                  <a:pos x="75" y="76"/>
                </a:cxn>
                <a:cxn ang="0">
                  <a:pos x="61" y="68"/>
                </a:cxn>
                <a:cxn ang="0">
                  <a:pos x="48" y="61"/>
                </a:cxn>
                <a:cxn ang="0">
                  <a:pos x="35" y="51"/>
                </a:cxn>
                <a:cxn ang="0">
                  <a:pos x="21" y="40"/>
                </a:cxn>
                <a:cxn ang="0">
                  <a:pos x="10" y="28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4" h="97">
                  <a:moveTo>
                    <a:pt x="19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7" y="7"/>
                  </a:lnTo>
                  <a:lnTo>
                    <a:pt x="29" y="9"/>
                  </a:lnTo>
                  <a:lnTo>
                    <a:pt x="35" y="13"/>
                  </a:lnTo>
                  <a:lnTo>
                    <a:pt x="40" y="17"/>
                  </a:lnTo>
                  <a:lnTo>
                    <a:pt x="44" y="21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65" y="34"/>
                  </a:lnTo>
                  <a:lnTo>
                    <a:pt x="69" y="36"/>
                  </a:lnTo>
                  <a:lnTo>
                    <a:pt x="73" y="38"/>
                  </a:lnTo>
                  <a:lnTo>
                    <a:pt x="76" y="40"/>
                  </a:lnTo>
                  <a:lnTo>
                    <a:pt x="82" y="42"/>
                  </a:lnTo>
                  <a:lnTo>
                    <a:pt x="86" y="43"/>
                  </a:lnTo>
                  <a:lnTo>
                    <a:pt x="90" y="45"/>
                  </a:lnTo>
                  <a:lnTo>
                    <a:pt x="95" y="47"/>
                  </a:lnTo>
                  <a:lnTo>
                    <a:pt x="101" y="49"/>
                  </a:lnTo>
                  <a:lnTo>
                    <a:pt x="107" y="51"/>
                  </a:lnTo>
                  <a:lnTo>
                    <a:pt x="111" y="53"/>
                  </a:lnTo>
                  <a:lnTo>
                    <a:pt x="116" y="55"/>
                  </a:lnTo>
                  <a:lnTo>
                    <a:pt x="124" y="57"/>
                  </a:lnTo>
                  <a:lnTo>
                    <a:pt x="128" y="57"/>
                  </a:lnTo>
                  <a:lnTo>
                    <a:pt x="135" y="59"/>
                  </a:lnTo>
                  <a:lnTo>
                    <a:pt x="141" y="59"/>
                  </a:lnTo>
                  <a:lnTo>
                    <a:pt x="149" y="61"/>
                  </a:lnTo>
                  <a:lnTo>
                    <a:pt x="154" y="61"/>
                  </a:lnTo>
                  <a:lnTo>
                    <a:pt x="160" y="62"/>
                  </a:lnTo>
                  <a:lnTo>
                    <a:pt x="168" y="62"/>
                  </a:lnTo>
                  <a:lnTo>
                    <a:pt x="175" y="64"/>
                  </a:lnTo>
                  <a:lnTo>
                    <a:pt x="183" y="64"/>
                  </a:lnTo>
                  <a:lnTo>
                    <a:pt x="189" y="64"/>
                  </a:lnTo>
                  <a:lnTo>
                    <a:pt x="198" y="64"/>
                  </a:lnTo>
                  <a:lnTo>
                    <a:pt x="206" y="64"/>
                  </a:lnTo>
                  <a:lnTo>
                    <a:pt x="213" y="64"/>
                  </a:lnTo>
                  <a:lnTo>
                    <a:pt x="221" y="64"/>
                  </a:lnTo>
                  <a:lnTo>
                    <a:pt x="229" y="62"/>
                  </a:lnTo>
                  <a:lnTo>
                    <a:pt x="238" y="62"/>
                  </a:lnTo>
                  <a:lnTo>
                    <a:pt x="246" y="61"/>
                  </a:lnTo>
                  <a:lnTo>
                    <a:pt x="255" y="59"/>
                  </a:lnTo>
                  <a:lnTo>
                    <a:pt x="263" y="59"/>
                  </a:lnTo>
                  <a:lnTo>
                    <a:pt x="272" y="57"/>
                  </a:lnTo>
                  <a:lnTo>
                    <a:pt x="282" y="55"/>
                  </a:lnTo>
                  <a:lnTo>
                    <a:pt x="291" y="53"/>
                  </a:lnTo>
                  <a:lnTo>
                    <a:pt x="301" y="49"/>
                  </a:lnTo>
                  <a:lnTo>
                    <a:pt x="310" y="47"/>
                  </a:lnTo>
                  <a:lnTo>
                    <a:pt x="320" y="43"/>
                  </a:lnTo>
                  <a:lnTo>
                    <a:pt x="331" y="42"/>
                  </a:lnTo>
                  <a:lnTo>
                    <a:pt x="341" y="38"/>
                  </a:lnTo>
                  <a:lnTo>
                    <a:pt x="352" y="34"/>
                  </a:lnTo>
                  <a:lnTo>
                    <a:pt x="364" y="61"/>
                  </a:lnTo>
                  <a:lnTo>
                    <a:pt x="362" y="61"/>
                  </a:lnTo>
                  <a:lnTo>
                    <a:pt x="360" y="61"/>
                  </a:lnTo>
                  <a:lnTo>
                    <a:pt x="356" y="62"/>
                  </a:lnTo>
                  <a:lnTo>
                    <a:pt x="352" y="64"/>
                  </a:lnTo>
                  <a:lnTo>
                    <a:pt x="345" y="66"/>
                  </a:lnTo>
                  <a:lnTo>
                    <a:pt x="337" y="68"/>
                  </a:lnTo>
                  <a:lnTo>
                    <a:pt x="329" y="72"/>
                  </a:lnTo>
                  <a:lnTo>
                    <a:pt x="322" y="74"/>
                  </a:lnTo>
                  <a:lnTo>
                    <a:pt x="316" y="76"/>
                  </a:lnTo>
                  <a:lnTo>
                    <a:pt x="310" y="76"/>
                  </a:lnTo>
                  <a:lnTo>
                    <a:pt x="305" y="78"/>
                  </a:lnTo>
                  <a:lnTo>
                    <a:pt x="301" y="80"/>
                  </a:lnTo>
                  <a:lnTo>
                    <a:pt x="293" y="81"/>
                  </a:lnTo>
                  <a:lnTo>
                    <a:pt x="287" y="81"/>
                  </a:lnTo>
                  <a:lnTo>
                    <a:pt x="282" y="83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5" y="87"/>
                  </a:lnTo>
                  <a:lnTo>
                    <a:pt x="257" y="89"/>
                  </a:lnTo>
                  <a:lnTo>
                    <a:pt x="251" y="91"/>
                  </a:lnTo>
                  <a:lnTo>
                    <a:pt x="244" y="91"/>
                  </a:lnTo>
                  <a:lnTo>
                    <a:pt x="238" y="93"/>
                  </a:lnTo>
                  <a:lnTo>
                    <a:pt x="230" y="93"/>
                  </a:lnTo>
                  <a:lnTo>
                    <a:pt x="223" y="95"/>
                  </a:lnTo>
                  <a:lnTo>
                    <a:pt x="215" y="95"/>
                  </a:lnTo>
                  <a:lnTo>
                    <a:pt x="208" y="97"/>
                  </a:lnTo>
                  <a:lnTo>
                    <a:pt x="200" y="97"/>
                  </a:lnTo>
                  <a:lnTo>
                    <a:pt x="194" y="97"/>
                  </a:lnTo>
                  <a:lnTo>
                    <a:pt x="185" y="97"/>
                  </a:lnTo>
                  <a:lnTo>
                    <a:pt x="177" y="97"/>
                  </a:lnTo>
                  <a:lnTo>
                    <a:pt x="172" y="97"/>
                  </a:lnTo>
                  <a:lnTo>
                    <a:pt x="164" y="97"/>
                  </a:lnTo>
                  <a:lnTo>
                    <a:pt x="156" y="95"/>
                  </a:lnTo>
                  <a:lnTo>
                    <a:pt x="149" y="95"/>
                  </a:lnTo>
                  <a:lnTo>
                    <a:pt x="141" y="93"/>
                  </a:lnTo>
                  <a:lnTo>
                    <a:pt x="133" y="93"/>
                  </a:lnTo>
                  <a:lnTo>
                    <a:pt x="126" y="91"/>
                  </a:lnTo>
                  <a:lnTo>
                    <a:pt x="118" y="89"/>
                  </a:lnTo>
                  <a:lnTo>
                    <a:pt x="111" y="87"/>
                  </a:lnTo>
                  <a:lnTo>
                    <a:pt x="105" y="87"/>
                  </a:lnTo>
                  <a:lnTo>
                    <a:pt x="95" y="83"/>
                  </a:lnTo>
                  <a:lnTo>
                    <a:pt x="90" y="81"/>
                  </a:lnTo>
                  <a:lnTo>
                    <a:pt x="82" y="78"/>
                  </a:lnTo>
                  <a:lnTo>
                    <a:pt x="75" y="76"/>
                  </a:lnTo>
                  <a:lnTo>
                    <a:pt x="67" y="72"/>
                  </a:lnTo>
                  <a:lnTo>
                    <a:pt x="61" y="68"/>
                  </a:lnTo>
                  <a:lnTo>
                    <a:pt x="54" y="64"/>
                  </a:lnTo>
                  <a:lnTo>
                    <a:pt x="48" y="61"/>
                  </a:lnTo>
                  <a:lnTo>
                    <a:pt x="40" y="55"/>
                  </a:lnTo>
                  <a:lnTo>
                    <a:pt x="35" y="51"/>
                  </a:lnTo>
                  <a:lnTo>
                    <a:pt x="27" y="45"/>
                  </a:lnTo>
                  <a:lnTo>
                    <a:pt x="21" y="40"/>
                  </a:lnTo>
                  <a:lnTo>
                    <a:pt x="16" y="34"/>
                  </a:lnTo>
                  <a:lnTo>
                    <a:pt x="10" y="28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7525501" y="4305610"/>
              <a:ext cx="16305" cy="9015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9" y="0"/>
                </a:cxn>
                <a:cxn ang="0">
                  <a:pos x="34" y="13"/>
                </a:cxn>
                <a:cxn ang="0">
                  <a:pos x="28" y="183"/>
                </a:cxn>
                <a:cxn ang="0">
                  <a:pos x="0" y="188"/>
                </a:cxn>
                <a:cxn ang="0">
                  <a:pos x="0" y="188"/>
                </a:cxn>
              </a:cxnLst>
              <a:rect l="0" t="0" r="r" b="b"/>
              <a:pathLst>
                <a:path w="34" h="188">
                  <a:moveTo>
                    <a:pt x="0" y="188"/>
                  </a:moveTo>
                  <a:lnTo>
                    <a:pt x="9" y="0"/>
                  </a:lnTo>
                  <a:lnTo>
                    <a:pt x="34" y="13"/>
                  </a:lnTo>
                  <a:lnTo>
                    <a:pt x="28" y="183"/>
                  </a:lnTo>
                  <a:lnTo>
                    <a:pt x="0" y="18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7296270" y="4093642"/>
              <a:ext cx="332818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3" y="496"/>
                </a:cxn>
                <a:cxn ang="0">
                  <a:pos x="662" y="445"/>
                </a:cxn>
                <a:cxn ang="0">
                  <a:pos x="653" y="394"/>
                </a:cxn>
                <a:cxn ang="0">
                  <a:pos x="613" y="350"/>
                </a:cxn>
                <a:cxn ang="0">
                  <a:pos x="567" y="331"/>
                </a:cxn>
                <a:cxn ang="0">
                  <a:pos x="512" y="329"/>
                </a:cxn>
                <a:cxn ang="0">
                  <a:pos x="447" y="331"/>
                </a:cxn>
                <a:cxn ang="0">
                  <a:pos x="472" y="280"/>
                </a:cxn>
                <a:cxn ang="0">
                  <a:pos x="481" y="221"/>
                </a:cxn>
                <a:cxn ang="0">
                  <a:pos x="481" y="166"/>
                </a:cxn>
                <a:cxn ang="0">
                  <a:pos x="468" y="107"/>
                </a:cxn>
                <a:cxn ang="0">
                  <a:pos x="424" y="57"/>
                </a:cxn>
                <a:cxn ang="0">
                  <a:pos x="369" y="33"/>
                </a:cxn>
                <a:cxn ang="0">
                  <a:pos x="303" y="27"/>
                </a:cxn>
                <a:cxn ang="0">
                  <a:pos x="219" y="48"/>
                </a:cxn>
                <a:cxn ang="0">
                  <a:pos x="124" y="101"/>
                </a:cxn>
                <a:cxn ang="0">
                  <a:pos x="61" y="192"/>
                </a:cxn>
                <a:cxn ang="0">
                  <a:pos x="35" y="301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7" y="610"/>
                </a:cxn>
                <a:cxn ang="0">
                  <a:pos x="293" y="656"/>
                </a:cxn>
                <a:cxn ang="0">
                  <a:pos x="348" y="671"/>
                </a:cxn>
                <a:cxn ang="0">
                  <a:pos x="400" y="679"/>
                </a:cxn>
                <a:cxn ang="0">
                  <a:pos x="459" y="675"/>
                </a:cxn>
                <a:cxn ang="0">
                  <a:pos x="516" y="660"/>
                </a:cxn>
                <a:cxn ang="0">
                  <a:pos x="573" y="624"/>
                </a:cxn>
                <a:cxn ang="0">
                  <a:pos x="584" y="648"/>
                </a:cxn>
                <a:cxn ang="0">
                  <a:pos x="523" y="688"/>
                </a:cxn>
                <a:cxn ang="0">
                  <a:pos x="459" y="707"/>
                </a:cxn>
                <a:cxn ang="0">
                  <a:pos x="375" y="709"/>
                </a:cxn>
                <a:cxn ang="0">
                  <a:pos x="272" y="683"/>
                </a:cxn>
                <a:cxn ang="0">
                  <a:pos x="227" y="665"/>
                </a:cxn>
                <a:cxn ang="0">
                  <a:pos x="166" y="635"/>
                </a:cxn>
                <a:cxn ang="0">
                  <a:pos x="97" y="582"/>
                </a:cxn>
                <a:cxn ang="0">
                  <a:pos x="38" y="506"/>
                </a:cxn>
                <a:cxn ang="0">
                  <a:pos x="2" y="397"/>
                </a:cxn>
                <a:cxn ang="0">
                  <a:pos x="8" y="261"/>
                </a:cxn>
                <a:cxn ang="0">
                  <a:pos x="23" y="200"/>
                </a:cxn>
                <a:cxn ang="0">
                  <a:pos x="71" y="120"/>
                </a:cxn>
                <a:cxn ang="0">
                  <a:pos x="124" y="71"/>
                </a:cxn>
                <a:cxn ang="0">
                  <a:pos x="187" y="33"/>
                </a:cxn>
                <a:cxn ang="0">
                  <a:pos x="257" y="8"/>
                </a:cxn>
                <a:cxn ang="0">
                  <a:pos x="327" y="0"/>
                </a:cxn>
                <a:cxn ang="0">
                  <a:pos x="394" y="12"/>
                </a:cxn>
                <a:cxn ang="0">
                  <a:pos x="447" y="36"/>
                </a:cxn>
                <a:cxn ang="0">
                  <a:pos x="493" y="86"/>
                </a:cxn>
                <a:cxn ang="0">
                  <a:pos x="510" y="147"/>
                </a:cxn>
                <a:cxn ang="0">
                  <a:pos x="514" y="190"/>
                </a:cxn>
                <a:cxn ang="0">
                  <a:pos x="506" y="257"/>
                </a:cxn>
                <a:cxn ang="0">
                  <a:pos x="514" y="304"/>
                </a:cxn>
                <a:cxn ang="0">
                  <a:pos x="567" y="304"/>
                </a:cxn>
                <a:cxn ang="0">
                  <a:pos x="628" y="327"/>
                </a:cxn>
                <a:cxn ang="0">
                  <a:pos x="666" y="361"/>
                </a:cxn>
                <a:cxn ang="0">
                  <a:pos x="691" y="416"/>
                </a:cxn>
                <a:cxn ang="0">
                  <a:pos x="692" y="475"/>
                </a:cxn>
                <a:cxn ang="0">
                  <a:pos x="664" y="548"/>
                </a:cxn>
              </a:cxnLst>
              <a:rect l="0" t="0" r="r" b="b"/>
              <a:pathLst>
                <a:path w="694" h="711">
                  <a:moveTo>
                    <a:pt x="596" y="601"/>
                  </a:moveTo>
                  <a:lnTo>
                    <a:pt x="596" y="599"/>
                  </a:lnTo>
                  <a:lnTo>
                    <a:pt x="601" y="593"/>
                  </a:lnTo>
                  <a:lnTo>
                    <a:pt x="603" y="588"/>
                  </a:lnTo>
                  <a:lnTo>
                    <a:pt x="607" y="584"/>
                  </a:lnTo>
                  <a:lnTo>
                    <a:pt x="611" y="578"/>
                  </a:lnTo>
                  <a:lnTo>
                    <a:pt x="616" y="572"/>
                  </a:lnTo>
                  <a:lnTo>
                    <a:pt x="620" y="565"/>
                  </a:lnTo>
                  <a:lnTo>
                    <a:pt x="624" y="557"/>
                  </a:lnTo>
                  <a:lnTo>
                    <a:pt x="630" y="548"/>
                  </a:lnTo>
                  <a:lnTo>
                    <a:pt x="634" y="540"/>
                  </a:lnTo>
                  <a:lnTo>
                    <a:pt x="635" y="534"/>
                  </a:lnTo>
                  <a:lnTo>
                    <a:pt x="637" y="531"/>
                  </a:lnTo>
                  <a:lnTo>
                    <a:pt x="639" y="525"/>
                  </a:lnTo>
                  <a:lnTo>
                    <a:pt x="643" y="521"/>
                  </a:lnTo>
                  <a:lnTo>
                    <a:pt x="645" y="515"/>
                  </a:lnTo>
                  <a:lnTo>
                    <a:pt x="647" y="512"/>
                  </a:lnTo>
                  <a:lnTo>
                    <a:pt x="649" y="506"/>
                  </a:lnTo>
                  <a:lnTo>
                    <a:pt x="651" y="502"/>
                  </a:lnTo>
                  <a:lnTo>
                    <a:pt x="653" y="496"/>
                  </a:lnTo>
                  <a:lnTo>
                    <a:pt x="654" y="493"/>
                  </a:lnTo>
                  <a:lnTo>
                    <a:pt x="656" y="487"/>
                  </a:lnTo>
                  <a:lnTo>
                    <a:pt x="656" y="481"/>
                  </a:lnTo>
                  <a:lnTo>
                    <a:pt x="658" y="475"/>
                  </a:lnTo>
                  <a:lnTo>
                    <a:pt x="660" y="472"/>
                  </a:lnTo>
                  <a:lnTo>
                    <a:pt x="660" y="466"/>
                  </a:lnTo>
                  <a:lnTo>
                    <a:pt x="662" y="460"/>
                  </a:lnTo>
                  <a:lnTo>
                    <a:pt x="662" y="454"/>
                  </a:lnTo>
                  <a:lnTo>
                    <a:pt x="662" y="451"/>
                  </a:lnTo>
                  <a:lnTo>
                    <a:pt x="662" y="445"/>
                  </a:lnTo>
                  <a:lnTo>
                    <a:pt x="662" y="439"/>
                  </a:lnTo>
                  <a:lnTo>
                    <a:pt x="662" y="434"/>
                  </a:lnTo>
                  <a:lnTo>
                    <a:pt x="662" y="428"/>
                  </a:lnTo>
                  <a:lnTo>
                    <a:pt x="662" y="424"/>
                  </a:lnTo>
                  <a:lnTo>
                    <a:pt x="662" y="418"/>
                  </a:lnTo>
                  <a:lnTo>
                    <a:pt x="660" y="413"/>
                  </a:lnTo>
                  <a:lnTo>
                    <a:pt x="658" y="409"/>
                  </a:lnTo>
                  <a:lnTo>
                    <a:pt x="656" y="403"/>
                  </a:lnTo>
                  <a:lnTo>
                    <a:pt x="656" y="397"/>
                  </a:lnTo>
                  <a:lnTo>
                    <a:pt x="653" y="394"/>
                  </a:lnTo>
                  <a:lnTo>
                    <a:pt x="651" y="388"/>
                  </a:lnTo>
                  <a:lnTo>
                    <a:pt x="649" y="382"/>
                  </a:lnTo>
                  <a:lnTo>
                    <a:pt x="645" y="378"/>
                  </a:lnTo>
                  <a:lnTo>
                    <a:pt x="641" y="375"/>
                  </a:lnTo>
                  <a:lnTo>
                    <a:pt x="637" y="369"/>
                  </a:lnTo>
                  <a:lnTo>
                    <a:pt x="634" y="365"/>
                  </a:lnTo>
                  <a:lnTo>
                    <a:pt x="630" y="361"/>
                  </a:lnTo>
                  <a:lnTo>
                    <a:pt x="624" y="358"/>
                  </a:lnTo>
                  <a:lnTo>
                    <a:pt x="618" y="354"/>
                  </a:lnTo>
                  <a:lnTo>
                    <a:pt x="613" y="350"/>
                  </a:lnTo>
                  <a:lnTo>
                    <a:pt x="609" y="346"/>
                  </a:lnTo>
                  <a:lnTo>
                    <a:pt x="607" y="346"/>
                  </a:lnTo>
                  <a:lnTo>
                    <a:pt x="605" y="344"/>
                  </a:lnTo>
                  <a:lnTo>
                    <a:pt x="601" y="342"/>
                  </a:lnTo>
                  <a:lnTo>
                    <a:pt x="596" y="340"/>
                  </a:lnTo>
                  <a:lnTo>
                    <a:pt x="588" y="339"/>
                  </a:lnTo>
                  <a:lnTo>
                    <a:pt x="580" y="335"/>
                  </a:lnTo>
                  <a:lnTo>
                    <a:pt x="576" y="333"/>
                  </a:lnTo>
                  <a:lnTo>
                    <a:pt x="573" y="333"/>
                  </a:lnTo>
                  <a:lnTo>
                    <a:pt x="567" y="331"/>
                  </a:lnTo>
                  <a:lnTo>
                    <a:pt x="563" y="331"/>
                  </a:lnTo>
                  <a:lnTo>
                    <a:pt x="557" y="329"/>
                  </a:lnTo>
                  <a:lnTo>
                    <a:pt x="552" y="329"/>
                  </a:lnTo>
                  <a:lnTo>
                    <a:pt x="546" y="327"/>
                  </a:lnTo>
                  <a:lnTo>
                    <a:pt x="542" y="327"/>
                  </a:lnTo>
                  <a:lnTo>
                    <a:pt x="535" y="327"/>
                  </a:lnTo>
                  <a:lnTo>
                    <a:pt x="529" y="327"/>
                  </a:lnTo>
                  <a:lnTo>
                    <a:pt x="523" y="327"/>
                  </a:lnTo>
                  <a:lnTo>
                    <a:pt x="518" y="329"/>
                  </a:lnTo>
                  <a:lnTo>
                    <a:pt x="512" y="329"/>
                  </a:lnTo>
                  <a:lnTo>
                    <a:pt x="506" y="331"/>
                  </a:lnTo>
                  <a:lnTo>
                    <a:pt x="499" y="331"/>
                  </a:lnTo>
                  <a:lnTo>
                    <a:pt x="493" y="333"/>
                  </a:lnTo>
                  <a:lnTo>
                    <a:pt x="487" y="335"/>
                  </a:lnTo>
                  <a:lnTo>
                    <a:pt x="481" y="339"/>
                  </a:lnTo>
                  <a:lnTo>
                    <a:pt x="474" y="340"/>
                  </a:lnTo>
                  <a:lnTo>
                    <a:pt x="470" y="344"/>
                  </a:lnTo>
                  <a:lnTo>
                    <a:pt x="443" y="335"/>
                  </a:lnTo>
                  <a:lnTo>
                    <a:pt x="443" y="333"/>
                  </a:lnTo>
                  <a:lnTo>
                    <a:pt x="447" y="331"/>
                  </a:lnTo>
                  <a:lnTo>
                    <a:pt x="449" y="327"/>
                  </a:lnTo>
                  <a:lnTo>
                    <a:pt x="453" y="321"/>
                  </a:lnTo>
                  <a:lnTo>
                    <a:pt x="455" y="316"/>
                  </a:lnTo>
                  <a:lnTo>
                    <a:pt x="457" y="312"/>
                  </a:lnTo>
                  <a:lnTo>
                    <a:pt x="459" y="308"/>
                  </a:lnTo>
                  <a:lnTo>
                    <a:pt x="462" y="304"/>
                  </a:lnTo>
                  <a:lnTo>
                    <a:pt x="464" y="299"/>
                  </a:lnTo>
                  <a:lnTo>
                    <a:pt x="466" y="293"/>
                  </a:lnTo>
                  <a:lnTo>
                    <a:pt x="470" y="285"/>
                  </a:lnTo>
                  <a:lnTo>
                    <a:pt x="472" y="280"/>
                  </a:lnTo>
                  <a:lnTo>
                    <a:pt x="474" y="272"/>
                  </a:lnTo>
                  <a:lnTo>
                    <a:pt x="474" y="264"/>
                  </a:lnTo>
                  <a:lnTo>
                    <a:pt x="476" y="257"/>
                  </a:lnTo>
                  <a:lnTo>
                    <a:pt x="478" y="249"/>
                  </a:lnTo>
                  <a:lnTo>
                    <a:pt x="478" y="244"/>
                  </a:lnTo>
                  <a:lnTo>
                    <a:pt x="480" y="238"/>
                  </a:lnTo>
                  <a:lnTo>
                    <a:pt x="480" y="234"/>
                  </a:lnTo>
                  <a:lnTo>
                    <a:pt x="480" y="230"/>
                  </a:lnTo>
                  <a:lnTo>
                    <a:pt x="480" y="225"/>
                  </a:lnTo>
                  <a:lnTo>
                    <a:pt x="481" y="221"/>
                  </a:lnTo>
                  <a:lnTo>
                    <a:pt x="481" y="215"/>
                  </a:lnTo>
                  <a:lnTo>
                    <a:pt x="483" y="209"/>
                  </a:lnTo>
                  <a:lnTo>
                    <a:pt x="481" y="205"/>
                  </a:lnTo>
                  <a:lnTo>
                    <a:pt x="481" y="200"/>
                  </a:lnTo>
                  <a:lnTo>
                    <a:pt x="481" y="192"/>
                  </a:lnTo>
                  <a:lnTo>
                    <a:pt x="481" y="188"/>
                  </a:lnTo>
                  <a:lnTo>
                    <a:pt x="481" y="183"/>
                  </a:lnTo>
                  <a:lnTo>
                    <a:pt x="481" y="177"/>
                  </a:lnTo>
                  <a:lnTo>
                    <a:pt x="481" y="171"/>
                  </a:lnTo>
                  <a:lnTo>
                    <a:pt x="481" y="166"/>
                  </a:lnTo>
                  <a:lnTo>
                    <a:pt x="480" y="158"/>
                  </a:lnTo>
                  <a:lnTo>
                    <a:pt x="480" y="152"/>
                  </a:lnTo>
                  <a:lnTo>
                    <a:pt x="478" y="145"/>
                  </a:lnTo>
                  <a:lnTo>
                    <a:pt x="478" y="139"/>
                  </a:lnTo>
                  <a:lnTo>
                    <a:pt x="476" y="131"/>
                  </a:lnTo>
                  <a:lnTo>
                    <a:pt x="474" y="128"/>
                  </a:lnTo>
                  <a:lnTo>
                    <a:pt x="474" y="120"/>
                  </a:lnTo>
                  <a:lnTo>
                    <a:pt x="472" y="114"/>
                  </a:lnTo>
                  <a:lnTo>
                    <a:pt x="470" y="110"/>
                  </a:lnTo>
                  <a:lnTo>
                    <a:pt x="468" y="107"/>
                  </a:lnTo>
                  <a:lnTo>
                    <a:pt x="466" y="103"/>
                  </a:lnTo>
                  <a:lnTo>
                    <a:pt x="464" y="99"/>
                  </a:lnTo>
                  <a:lnTo>
                    <a:pt x="461" y="93"/>
                  </a:lnTo>
                  <a:lnTo>
                    <a:pt x="459" y="90"/>
                  </a:lnTo>
                  <a:lnTo>
                    <a:pt x="453" y="84"/>
                  </a:lnTo>
                  <a:lnTo>
                    <a:pt x="447" y="80"/>
                  </a:lnTo>
                  <a:lnTo>
                    <a:pt x="442" y="74"/>
                  </a:lnTo>
                  <a:lnTo>
                    <a:pt x="438" y="69"/>
                  </a:lnTo>
                  <a:lnTo>
                    <a:pt x="432" y="63"/>
                  </a:lnTo>
                  <a:lnTo>
                    <a:pt x="424" y="57"/>
                  </a:lnTo>
                  <a:lnTo>
                    <a:pt x="417" y="53"/>
                  </a:lnTo>
                  <a:lnTo>
                    <a:pt x="409" y="50"/>
                  </a:lnTo>
                  <a:lnTo>
                    <a:pt x="403" y="46"/>
                  </a:lnTo>
                  <a:lnTo>
                    <a:pt x="400" y="44"/>
                  </a:lnTo>
                  <a:lnTo>
                    <a:pt x="394" y="42"/>
                  </a:lnTo>
                  <a:lnTo>
                    <a:pt x="390" y="38"/>
                  </a:lnTo>
                  <a:lnTo>
                    <a:pt x="384" y="36"/>
                  </a:lnTo>
                  <a:lnTo>
                    <a:pt x="381" y="34"/>
                  </a:lnTo>
                  <a:lnTo>
                    <a:pt x="375" y="33"/>
                  </a:lnTo>
                  <a:lnTo>
                    <a:pt x="369" y="33"/>
                  </a:lnTo>
                  <a:lnTo>
                    <a:pt x="364" y="31"/>
                  </a:lnTo>
                  <a:lnTo>
                    <a:pt x="358" y="29"/>
                  </a:lnTo>
                  <a:lnTo>
                    <a:pt x="350" y="27"/>
                  </a:lnTo>
                  <a:lnTo>
                    <a:pt x="345" y="27"/>
                  </a:lnTo>
                  <a:lnTo>
                    <a:pt x="339" y="27"/>
                  </a:lnTo>
                  <a:lnTo>
                    <a:pt x="331" y="27"/>
                  </a:lnTo>
                  <a:lnTo>
                    <a:pt x="326" y="27"/>
                  </a:lnTo>
                  <a:lnTo>
                    <a:pt x="318" y="27"/>
                  </a:lnTo>
                  <a:lnTo>
                    <a:pt x="310" y="27"/>
                  </a:lnTo>
                  <a:lnTo>
                    <a:pt x="303" y="27"/>
                  </a:lnTo>
                  <a:lnTo>
                    <a:pt x="295" y="27"/>
                  </a:lnTo>
                  <a:lnTo>
                    <a:pt x="288" y="27"/>
                  </a:lnTo>
                  <a:lnTo>
                    <a:pt x="280" y="29"/>
                  </a:lnTo>
                  <a:lnTo>
                    <a:pt x="272" y="31"/>
                  </a:lnTo>
                  <a:lnTo>
                    <a:pt x="263" y="33"/>
                  </a:lnTo>
                  <a:lnTo>
                    <a:pt x="255" y="34"/>
                  </a:lnTo>
                  <a:lnTo>
                    <a:pt x="246" y="38"/>
                  </a:lnTo>
                  <a:lnTo>
                    <a:pt x="238" y="40"/>
                  </a:lnTo>
                  <a:lnTo>
                    <a:pt x="229" y="42"/>
                  </a:lnTo>
                  <a:lnTo>
                    <a:pt x="219" y="48"/>
                  </a:lnTo>
                  <a:lnTo>
                    <a:pt x="210" y="50"/>
                  </a:lnTo>
                  <a:lnTo>
                    <a:pt x="200" y="55"/>
                  </a:lnTo>
                  <a:lnTo>
                    <a:pt x="191" y="59"/>
                  </a:lnTo>
                  <a:lnTo>
                    <a:pt x="179" y="65"/>
                  </a:lnTo>
                  <a:lnTo>
                    <a:pt x="168" y="71"/>
                  </a:lnTo>
                  <a:lnTo>
                    <a:pt x="158" y="74"/>
                  </a:lnTo>
                  <a:lnTo>
                    <a:pt x="149" y="80"/>
                  </a:lnTo>
                  <a:lnTo>
                    <a:pt x="141" y="88"/>
                  </a:lnTo>
                  <a:lnTo>
                    <a:pt x="132" y="93"/>
                  </a:lnTo>
                  <a:lnTo>
                    <a:pt x="124" y="101"/>
                  </a:lnTo>
                  <a:lnTo>
                    <a:pt x="115" y="109"/>
                  </a:lnTo>
                  <a:lnTo>
                    <a:pt x="107" y="118"/>
                  </a:lnTo>
                  <a:lnTo>
                    <a:pt x="101" y="126"/>
                  </a:lnTo>
                  <a:lnTo>
                    <a:pt x="94" y="133"/>
                  </a:lnTo>
                  <a:lnTo>
                    <a:pt x="86" y="143"/>
                  </a:lnTo>
                  <a:lnTo>
                    <a:pt x="80" y="152"/>
                  </a:lnTo>
                  <a:lnTo>
                    <a:pt x="75" y="160"/>
                  </a:lnTo>
                  <a:lnTo>
                    <a:pt x="69" y="171"/>
                  </a:lnTo>
                  <a:lnTo>
                    <a:pt x="65" y="181"/>
                  </a:lnTo>
                  <a:lnTo>
                    <a:pt x="61" y="192"/>
                  </a:lnTo>
                  <a:lnTo>
                    <a:pt x="56" y="202"/>
                  </a:lnTo>
                  <a:lnTo>
                    <a:pt x="52" y="211"/>
                  </a:lnTo>
                  <a:lnTo>
                    <a:pt x="48" y="223"/>
                  </a:lnTo>
                  <a:lnTo>
                    <a:pt x="46" y="232"/>
                  </a:lnTo>
                  <a:lnTo>
                    <a:pt x="42" y="244"/>
                  </a:lnTo>
                  <a:lnTo>
                    <a:pt x="40" y="255"/>
                  </a:lnTo>
                  <a:lnTo>
                    <a:pt x="38" y="266"/>
                  </a:lnTo>
                  <a:lnTo>
                    <a:pt x="37" y="278"/>
                  </a:lnTo>
                  <a:lnTo>
                    <a:pt x="35" y="289"/>
                  </a:lnTo>
                  <a:lnTo>
                    <a:pt x="35" y="301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5" y="348"/>
                  </a:lnTo>
                  <a:lnTo>
                    <a:pt x="35" y="359"/>
                  </a:lnTo>
                  <a:lnTo>
                    <a:pt x="38" y="371"/>
                  </a:lnTo>
                  <a:lnTo>
                    <a:pt x="38" y="382"/>
                  </a:lnTo>
                  <a:lnTo>
                    <a:pt x="40" y="394"/>
                  </a:lnTo>
                  <a:lnTo>
                    <a:pt x="44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4" y="437"/>
                  </a:lnTo>
                  <a:lnTo>
                    <a:pt x="58" y="451"/>
                  </a:lnTo>
                  <a:lnTo>
                    <a:pt x="63" y="460"/>
                  </a:lnTo>
                  <a:lnTo>
                    <a:pt x="67" y="472"/>
                  </a:lnTo>
                  <a:lnTo>
                    <a:pt x="73" y="483"/>
                  </a:lnTo>
                  <a:lnTo>
                    <a:pt x="78" y="493"/>
                  </a:lnTo>
                  <a:lnTo>
                    <a:pt x="84" y="504"/>
                  </a:lnTo>
                  <a:lnTo>
                    <a:pt x="90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3" y="544"/>
                  </a:lnTo>
                  <a:lnTo>
                    <a:pt x="120" y="553"/>
                  </a:lnTo>
                  <a:lnTo>
                    <a:pt x="128" y="561"/>
                  </a:lnTo>
                  <a:lnTo>
                    <a:pt x="135" y="570"/>
                  </a:lnTo>
                  <a:lnTo>
                    <a:pt x="145" y="580"/>
                  </a:lnTo>
                  <a:lnTo>
                    <a:pt x="156" y="588"/>
                  </a:lnTo>
                  <a:lnTo>
                    <a:pt x="166" y="595"/>
                  </a:lnTo>
                  <a:lnTo>
                    <a:pt x="175" y="603"/>
                  </a:lnTo>
                  <a:lnTo>
                    <a:pt x="187" y="610"/>
                  </a:lnTo>
                  <a:lnTo>
                    <a:pt x="198" y="618"/>
                  </a:lnTo>
                  <a:lnTo>
                    <a:pt x="210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59" y="645"/>
                  </a:lnTo>
                  <a:lnTo>
                    <a:pt x="272" y="650"/>
                  </a:lnTo>
                  <a:lnTo>
                    <a:pt x="288" y="654"/>
                  </a:lnTo>
                  <a:lnTo>
                    <a:pt x="288" y="654"/>
                  </a:lnTo>
                  <a:lnTo>
                    <a:pt x="293" y="656"/>
                  </a:lnTo>
                  <a:lnTo>
                    <a:pt x="297" y="658"/>
                  </a:lnTo>
                  <a:lnTo>
                    <a:pt x="303" y="660"/>
                  </a:lnTo>
                  <a:lnTo>
                    <a:pt x="308" y="662"/>
                  </a:lnTo>
                  <a:lnTo>
                    <a:pt x="316" y="664"/>
                  </a:lnTo>
                  <a:lnTo>
                    <a:pt x="322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3" y="669"/>
                  </a:lnTo>
                  <a:lnTo>
                    <a:pt x="348" y="671"/>
                  </a:lnTo>
                  <a:lnTo>
                    <a:pt x="352" y="671"/>
                  </a:lnTo>
                  <a:lnTo>
                    <a:pt x="358" y="673"/>
                  </a:lnTo>
                  <a:lnTo>
                    <a:pt x="362" y="673"/>
                  </a:lnTo>
                  <a:lnTo>
                    <a:pt x="367" y="675"/>
                  </a:lnTo>
                  <a:lnTo>
                    <a:pt x="371" y="675"/>
                  </a:lnTo>
                  <a:lnTo>
                    <a:pt x="377" y="677"/>
                  </a:lnTo>
                  <a:lnTo>
                    <a:pt x="383" y="677"/>
                  </a:lnTo>
                  <a:lnTo>
                    <a:pt x="388" y="679"/>
                  </a:lnTo>
                  <a:lnTo>
                    <a:pt x="394" y="679"/>
                  </a:lnTo>
                  <a:lnTo>
                    <a:pt x="400" y="679"/>
                  </a:lnTo>
                  <a:lnTo>
                    <a:pt x="405" y="679"/>
                  </a:lnTo>
                  <a:lnTo>
                    <a:pt x="411" y="679"/>
                  </a:lnTo>
                  <a:lnTo>
                    <a:pt x="417" y="679"/>
                  </a:lnTo>
                  <a:lnTo>
                    <a:pt x="423" y="679"/>
                  </a:lnTo>
                  <a:lnTo>
                    <a:pt x="428" y="679"/>
                  </a:lnTo>
                  <a:lnTo>
                    <a:pt x="434" y="679"/>
                  </a:lnTo>
                  <a:lnTo>
                    <a:pt x="440" y="677"/>
                  </a:lnTo>
                  <a:lnTo>
                    <a:pt x="445" y="677"/>
                  </a:lnTo>
                  <a:lnTo>
                    <a:pt x="451" y="675"/>
                  </a:lnTo>
                  <a:lnTo>
                    <a:pt x="459" y="675"/>
                  </a:lnTo>
                  <a:lnTo>
                    <a:pt x="464" y="673"/>
                  </a:lnTo>
                  <a:lnTo>
                    <a:pt x="470" y="673"/>
                  </a:lnTo>
                  <a:lnTo>
                    <a:pt x="476" y="673"/>
                  </a:lnTo>
                  <a:lnTo>
                    <a:pt x="481" y="671"/>
                  </a:lnTo>
                  <a:lnTo>
                    <a:pt x="487" y="669"/>
                  </a:lnTo>
                  <a:lnTo>
                    <a:pt x="493" y="667"/>
                  </a:lnTo>
                  <a:lnTo>
                    <a:pt x="499" y="665"/>
                  </a:lnTo>
                  <a:lnTo>
                    <a:pt x="504" y="664"/>
                  </a:lnTo>
                  <a:lnTo>
                    <a:pt x="510" y="662"/>
                  </a:lnTo>
                  <a:lnTo>
                    <a:pt x="516" y="660"/>
                  </a:lnTo>
                  <a:lnTo>
                    <a:pt x="521" y="656"/>
                  </a:lnTo>
                  <a:lnTo>
                    <a:pt x="529" y="654"/>
                  </a:lnTo>
                  <a:lnTo>
                    <a:pt x="533" y="650"/>
                  </a:lnTo>
                  <a:lnTo>
                    <a:pt x="540" y="646"/>
                  </a:lnTo>
                  <a:lnTo>
                    <a:pt x="544" y="645"/>
                  </a:lnTo>
                  <a:lnTo>
                    <a:pt x="552" y="641"/>
                  </a:lnTo>
                  <a:lnTo>
                    <a:pt x="556" y="637"/>
                  </a:lnTo>
                  <a:lnTo>
                    <a:pt x="561" y="633"/>
                  </a:lnTo>
                  <a:lnTo>
                    <a:pt x="567" y="627"/>
                  </a:lnTo>
                  <a:lnTo>
                    <a:pt x="573" y="624"/>
                  </a:lnTo>
                  <a:lnTo>
                    <a:pt x="594" y="614"/>
                  </a:lnTo>
                  <a:lnTo>
                    <a:pt x="616" y="614"/>
                  </a:lnTo>
                  <a:lnTo>
                    <a:pt x="615" y="616"/>
                  </a:lnTo>
                  <a:lnTo>
                    <a:pt x="611" y="622"/>
                  </a:lnTo>
                  <a:lnTo>
                    <a:pt x="607" y="624"/>
                  </a:lnTo>
                  <a:lnTo>
                    <a:pt x="603" y="627"/>
                  </a:lnTo>
                  <a:lnTo>
                    <a:pt x="599" y="633"/>
                  </a:lnTo>
                  <a:lnTo>
                    <a:pt x="596" y="639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6" y="654"/>
                  </a:lnTo>
                  <a:lnTo>
                    <a:pt x="571" y="660"/>
                  </a:lnTo>
                  <a:lnTo>
                    <a:pt x="561" y="665"/>
                  </a:lnTo>
                  <a:lnTo>
                    <a:pt x="554" y="671"/>
                  </a:lnTo>
                  <a:lnTo>
                    <a:pt x="548" y="673"/>
                  </a:lnTo>
                  <a:lnTo>
                    <a:pt x="544" y="677"/>
                  </a:lnTo>
                  <a:lnTo>
                    <a:pt x="538" y="681"/>
                  </a:lnTo>
                  <a:lnTo>
                    <a:pt x="535" y="683"/>
                  </a:lnTo>
                  <a:lnTo>
                    <a:pt x="529" y="686"/>
                  </a:lnTo>
                  <a:lnTo>
                    <a:pt x="523" y="688"/>
                  </a:lnTo>
                  <a:lnTo>
                    <a:pt x="518" y="690"/>
                  </a:lnTo>
                  <a:lnTo>
                    <a:pt x="512" y="694"/>
                  </a:lnTo>
                  <a:lnTo>
                    <a:pt x="506" y="696"/>
                  </a:lnTo>
                  <a:lnTo>
                    <a:pt x="499" y="698"/>
                  </a:lnTo>
                  <a:lnTo>
                    <a:pt x="493" y="700"/>
                  </a:lnTo>
                  <a:lnTo>
                    <a:pt x="487" y="702"/>
                  </a:lnTo>
                  <a:lnTo>
                    <a:pt x="480" y="703"/>
                  </a:lnTo>
                  <a:lnTo>
                    <a:pt x="472" y="705"/>
                  </a:lnTo>
                  <a:lnTo>
                    <a:pt x="464" y="705"/>
                  </a:lnTo>
                  <a:lnTo>
                    <a:pt x="459" y="707"/>
                  </a:lnTo>
                  <a:lnTo>
                    <a:pt x="451" y="709"/>
                  </a:lnTo>
                  <a:lnTo>
                    <a:pt x="443" y="709"/>
                  </a:lnTo>
                  <a:lnTo>
                    <a:pt x="436" y="711"/>
                  </a:lnTo>
                  <a:lnTo>
                    <a:pt x="428" y="711"/>
                  </a:lnTo>
                  <a:lnTo>
                    <a:pt x="419" y="711"/>
                  </a:lnTo>
                  <a:lnTo>
                    <a:pt x="409" y="711"/>
                  </a:lnTo>
                  <a:lnTo>
                    <a:pt x="402" y="711"/>
                  </a:lnTo>
                  <a:lnTo>
                    <a:pt x="394" y="711"/>
                  </a:lnTo>
                  <a:lnTo>
                    <a:pt x="384" y="709"/>
                  </a:lnTo>
                  <a:lnTo>
                    <a:pt x="375" y="709"/>
                  </a:lnTo>
                  <a:lnTo>
                    <a:pt x="365" y="707"/>
                  </a:lnTo>
                  <a:lnTo>
                    <a:pt x="356" y="705"/>
                  </a:lnTo>
                  <a:lnTo>
                    <a:pt x="346" y="703"/>
                  </a:lnTo>
                  <a:lnTo>
                    <a:pt x="337" y="702"/>
                  </a:lnTo>
                  <a:lnTo>
                    <a:pt x="326" y="700"/>
                  </a:lnTo>
                  <a:lnTo>
                    <a:pt x="316" y="696"/>
                  </a:lnTo>
                  <a:lnTo>
                    <a:pt x="305" y="694"/>
                  </a:lnTo>
                  <a:lnTo>
                    <a:pt x="293" y="690"/>
                  </a:lnTo>
                  <a:lnTo>
                    <a:pt x="284" y="686"/>
                  </a:lnTo>
                  <a:lnTo>
                    <a:pt x="272" y="683"/>
                  </a:lnTo>
                  <a:lnTo>
                    <a:pt x="269" y="681"/>
                  </a:lnTo>
                  <a:lnTo>
                    <a:pt x="265" y="681"/>
                  </a:lnTo>
                  <a:lnTo>
                    <a:pt x="261" y="679"/>
                  </a:lnTo>
                  <a:lnTo>
                    <a:pt x="253" y="677"/>
                  </a:lnTo>
                  <a:lnTo>
                    <a:pt x="250" y="673"/>
                  </a:lnTo>
                  <a:lnTo>
                    <a:pt x="246" y="673"/>
                  </a:lnTo>
                  <a:lnTo>
                    <a:pt x="240" y="671"/>
                  </a:lnTo>
                  <a:lnTo>
                    <a:pt x="236" y="669"/>
                  </a:lnTo>
                  <a:lnTo>
                    <a:pt x="231" y="665"/>
                  </a:lnTo>
                  <a:lnTo>
                    <a:pt x="227" y="665"/>
                  </a:lnTo>
                  <a:lnTo>
                    <a:pt x="221" y="662"/>
                  </a:lnTo>
                  <a:lnTo>
                    <a:pt x="217" y="662"/>
                  </a:lnTo>
                  <a:lnTo>
                    <a:pt x="210" y="658"/>
                  </a:lnTo>
                  <a:lnTo>
                    <a:pt x="204" y="656"/>
                  </a:lnTo>
                  <a:lnTo>
                    <a:pt x="196" y="652"/>
                  </a:lnTo>
                  <a:lnTo>
                    <a:pt x="191" y="648"/>
                  </a:lnTo>
                  <a:lnTo>
                    <a:pt x="185" y="645"/>
                  </a:lnTo>
                  <a:lnTo>
                    <a:pt x="179" y="641"/>
                  </a:lnTo>
                  <a:lnTo>
                    <a:pt x="172" y="639"/>
                  </a:lnTo>
                  <a:lnTo>
                    <a:pt x="166" y="635"/>
                  </a:lnTo>
                  <a:lnTo>
                    <a:pt x="158" y="629"/>
                  </a:lnTo>
                  <a:lnTo>
                    <a:pt x="151" y="626"/>
                  </a:lnTo>
                  <a:lnTo>
                    <a:pt x="145" y="620"/>
                  </a:lnTo>
                  <a:lnTo>
                    <a:pt x="139" y="616"/>
                  </a:lnTo>
                  <a:lnTo>
                    <a:pt x="132" y="610"/>
                  </a:lnTo>
                  <a:lnTo>
                    <a:pt x="124" y="605"/>
                  </a:lnTo>
                  <a:lnTo>
                    <a:pt x="118" y="601"/>
                  </a:lnTo>
                  <a:lnTo>
                    <a:pt x="113" y="595"/>
                  </a:lnTo>
                  <a:lnTo>
                    <a:pt x="105" y="589"/>
                  </a:lnTo>
                  <a:lnTo>
                    <a:pt x="97" y="582"/>
                  </a:lnTo>
                  <a:lnTo>
                    <a:pt x="92" y="576"/>
                  </a:lnTo>
                  <a:lnTo>
                    <a:pt x="86" y="569"/>
                  </a:lnTo>
                  <a:lnTo>
                    <a:pt x="78" y="561"/>
                  </a:lnTo>
                  <a:lnTo>
                    <a:pt x="73" y="553"/>
                  </a:lnTo>
                  <a:lnTo>
                    <a:pt x="65" y="546"/>
                  </a:lnTo>
                  <a:lnTo>
                    <a:pt x="61" y="538"/>
                  </a:lnTo>
                  <a:lnTo>
                    <a:pt x="54" y="531"/>
                  </a:lnTo>
                  <a:lnTo>
                    <a:pt x="48" y="523"/>
                  </a:lnTo>
                  <a:lnTo>
                    <a:pt x="44" y="513"/>
                  </a:lnTo>
                  <a:lnTo>
                    <a:pt x="38" y="506"/>
                  </a:lnTo>
                  <a:lnTo>
                    <a:pt x="35" y="494"/>
                  </a:lnTo>
                  <a:lnTo>
                    <a:pt x="29" y="487"/>
                  </a:lnTo>
                  <a:lnTo>
                    <a:pt x="25" y="477"/>
                  </a:lnTo>
                  <a:lnTo>
                    <a:pt x="21" y="468"/>
                  </a:lnTo>
                  <a:lnTo>
                    <a:pt x="18" y="454"/>
                  </a:lnTo>
                  <a:lnTo>
                    <a:pt x="14" y="445"/>
                  </a:lnTo>
                  <a:lnTo>
                    <a:pt x="10" y="434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2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20"/>
                  </a:lnTo>
                  <a:lnTo>
                    <a:pt x="2" y="304"/>
                  </a:lnTo>
                  <a:lnTo>
                    <a:pt x="2" y="289"/>
                  </a:lnTo>
                  <a:lnTo>
                    <a:pt x="6" y="274"/>
                  </a:lnTo>
                  <a:lnTo>
                    <a:pt x="8" y="261"/>
                  </a:lnTo>
                  <a:lnTo>
                    <a:pt x="8" y="255"/>
                  </a:lnTo>
                  <a:lnTo>
                    <a:pt x="10" y="247"/>
                  </a:lnTo>
                  <a:lnTo>
                    <a:pt x="10" y="242"/>
                  </a:lnTo>
                  <a:lnTo>
                    <a:pt x="12" y="238"/>
                  </a:lnTo>
                  <a:lnTo>
                    <a:pt x="14" y="232"/>
                  </a:lnTo>
                  <a:lnTo>
                    <a:pt x="16" y="226"/>
                  </a:lnTo>
                  <a:lnTo>
                    <a:pt x="16" y="221"/>
                  </a:lnTo>
                  <a:lnTo>
                    <a:pt x="18" y="213"/>
                  </a:lnTo>
                  <a:lnTo>
                    <a:pt x="19" y="207"/>
                  </a:lnTo>
                  <a:lnTo>
                    <a:pt x="23" y="200"/>
                  </a:lnTo>
                  <a:lnTo>
                    <a:pt x="25" y="192"/>
                  </a:lnTo>
                  <a:lnTo>
                    <a:pt x="29" y="185"/>
                  </a:lnTo>
                  <a:lnTo>
                    <a:pt x="33" y="177"/>
                  </a:lnTo>
                  <a:lnTo>
                    <a:pt x="37" y="171"/>
                  </a:lnTo>
                  <a:lnTo>
                    <a:pt x="40" y="162"/>
                  </a:lnTo>
                  <a:lnTo>
                    <a:pt x="46" y="154"/>
                  </a:lnTo>
                  <a:lnTo>
                    <a:pt x="52" y="145"/>
                  </a:lnTo>
                  <a:lnTo>
                    <a:pt x="58" y="137"/>
                  </a:lnTo>
                  <a:lnTo>
                    <a:pt x="63" y="128"/>
                  </a:lnTo>
                  <a:lnTo>
                    <a:pt x="71" y="120"/>
                  </a:lnTo>
                  <a:lnTo>
                    <a:pt x="77" y="110"/>
                  </a:lnTo>
                  <a:lnTo>
                    <a:pt x="86" y="103"/>
                  </a:lnTo>
                  <a:lnTo>
                    <a:pt x="90" y="99"/>
                  </a:lnTo>
                  <a:lnTo>
                    <a:pt x="94" y="93"/>
                  </a:lnTo>
                  <a:lnTo>
                    <a:pt x="97" y="90"/>
                  </a:lnTo>
                  <a:lnTo>
                    <a:pt x="103" y="86"/>
                  </a:lnTo>
                  <a:lnTo>
                    <a:pt x="107" y="82"/>
                  </a:lnTo>
                  <a:lnTo>
                    <a:pt x="113" y="76"/>
                  </a:lnTo>
                  <a:lnTo>
                    <a:pt x="118" y="72"/>
                  </a:lnTo>
                  <a:lnTo>
                    <a:pt x="124" y="71"/>
                  </a:lnTo>
                  <a:lnTo>
                    <a:pt x="128" y="65"/>
                  </a:lnTo>
                  <a:lnTo>
                    <a:pt x="134" y="61"/>
                  </a:lnTo>
                  <a:lnTo>
                    <a:pt x="139" y="57"/>
                  </a:lnTo>
                  <a:lnTo>
                    <a:pt x="147" y="53"/>
                  </a:lnTo>
                  <a:lnTo>
                    <a:pt x="153" y="50"/>
                  </a:lnTo>
                  <a:lnTo>
                    <a:pt x="158" y="46"/>
                  </a:lnTo>
                  <a:lnTo>
                    <a:pt x="166" y="42"/>
                  </a:lnTo>
                  <a:lnTo>
                    <a:pt x="173" y="40"/>
                  </a:lnTo>
                  <a:lnTo>
                    <a:pt x="179" y="36"/>
                  </a:lnTo>
                  <a:lnTo>
                    <a:pt x="187" y="33"/>
                  </a:lnTo>
                  <a:lnTo>
                    <a:pt x="192" y="29"/>
                  </a:lnTo>
                  <a:lnTo>
                    <a:pt x="200" y="27"/>
                  </a:lnTo>
                  <a:lnTo>
                    <a:pt x="206" y="23"/>
                  </a:lnTo>
                  <a:lnTo>
                    <a:pt x="213" y="21"/>
                  </a:lnTo>
                  <a:lnTo>
                    <a:pt x="221" y="17"/>
                  </a:lnTo>
                  <a:lnTo>
                    <a:pt x="229" y="15"/>
                  </a:lnTo>
                  <a:lnTo>
                    <a:pt x="234" y="14"/>
                  </a:lnTo>
                  <a:lnTo>
                    <a:pt x="242" y="10"/>
                  </a:lnTo>
                  <a:lnTo>
                    <a:pt x="250" y="10"/>
                  </a:lnTo>
                  <a:lnTo>
                    <a:pt x="257" y="8"/>
                  </a:lnTo>
                  <a:lnTo>
                    <a:pt x="265" y="6"/>
                  </a:lnTo>
                  <a:lnTo>
                    <a:pt x="272" y="4"/>
                  </a:lnTo>
                  <a:lnTo>
                    <a:pt x="278" y="4"/>
                  </a:lnTo>
                  <a:lnTo>
                    <a:pt x="286" y="4"/>
                  </a:lnTo>
                  <a:lnTo>
                    <a:pt x="293" y="2"/>
                  </a:lnTo>
                  <a:lnTo>
                    <a:pt x="299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41" y="2"/>
                  </a:lnTo>
                  <a:lnTo>
                    <a:pt x="348" y="2"/>
                  </a:lnTo>
                  <a:lnTo>
                    <a:pt x="354" y="2"/>
                  </a:lnTo>
                  <a:lnTo>
                    <a:pt x="360" y="4"/>
                  </a:lnTo>
                  <a:lnTo>
                    <a:pt x="367" y="4"/>
                  </a:lnTo>
                  <a:lnTo>
                    <a:pt x="373" y="6"/>
                  </a:lnTo>
                  <a:lnTo>
                    <a:pt x="381" y="8"/>
                  </a:lnTo>
                  <a:lnTo>
                    <a:pt x="386" y="10"/>
                  </a:lnTo>
                  <a:lnTo>
                    <a:pt x="394" y="12"/>
                  </a:lnTo>
                  <a:lnTo>
                    <a:pt x="398" y="12"/>
                  </a:lnTo>
                  <a:lnTo>
                    <a:pt x="403" y="14"/>
                  </a:lnTo>
                  <a:lnTo>
                    <a:pt x="409" y="15"/>
                  </a:lnTo>
                  <a:lnTo>
                    <a:pt x="415" y="19"/>
                  </a:lnTo>
                  <a:lnTo>
                    <a:pt x="421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31"/>
                  </a:lnTo>
                  <a:lnTo>
                    <a:pt x="442" y="33"/>
                  </a:lnTo>
                  <a:lnTo>
                    <a:pt x="447" y="36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4" y="50"/>
                  </a:lnTo>
                  <a:lnTo>
                    <a:pt x="474" y="59"/>
                  </a:lnTo>
                  <a:lnTo>
                    <a:pt x="478" y="63"/>
                  </a:lnTo>
                  <a:lnTo>
                    <a:pt x="480" y="67"/>
                  </a:lnTo>
                  <a:lnTo>
                    <a:pt x="483" y="72"/>
                  </a:lnTo>
                  <a:lnTo>
                    <a:pt x="487" y="76"/>
                  </a:lnTo>
                  <a:lnTo>
                    <a:pt x="489" y="82"/>
                  </a:lnTo>
                  <a:lnTo>
                    <a:pt x="493" y="86"/>
                  </a:lnTo>
                  <a:lnTo>
                    <a:pt x="495" y="91"/>
                  </a:lnTo>
                  <a:lnTo>
                    <a:pt x="499" y="97"/>
                  </a:lnTo>
                  <a:lnTo>
                    <a:pt x="500" y="103"/>
                  </a:lnTo>
                  <a:lnTo>
                    <a:pt x="502" y="109"/>
                  </a:lnTo>
                  <a:lnTo>
                    <a:pt x="504" y="114"/>
                  </a:lnTo>
                  <a:lnTo>
                    <a:pt x="506" y="120"/>
                  </a:lnTo>
                  <a:lnTo>
                    <a:pt x="506" y="126"/>
                  </a:lnTo>
                  <a:lnTo>
                    <a:pt x="508" y="131"/>
                  </a:lnTo>
                  <a:lnTo>
                    <a:pt x="508" y="139"/>
                  </a:lnTo>
                  <a:lnTo>
                    <a:pt x="510" y="147"/>
                  </a:lnTo>
                  <a:lnTo>
                    <a:pt x="510" y="148"/>
                  </a:lnTo>
                  <a:lnTo>
                    <a:pt x="512" y="154"/>
                  </a:lnTo>
                  <a:lnTo>
                    <a:pt x="514" y="160"/>
                  </a:lnTo>
                  <a:lnTo>
                    <a:pt x="514" y="162"/>
                  </a:lnTo>
                  <a:lnTo>
                    <a:pt x="514" y="166"/>
                  </a:lnTo>
                  <a:lnTo>
                    <a:pt x="514" y="171"/>
                  </a:lnTo>
                  <a:lnTo>
                    <a:pt x="514" y="177"/>
                  </a:lnTo>
                  <a:lnTo>
                    <a:pt x="514" y="181"/>
                  </a:lnTo>
                  <a:lnTo>
                    <a:pt x="514" y="185"/>
                  </a:lnTo>
                  <a:lnTo>
                    <a:pt x="514" y="190"/>
                  </a:lnTo>
                  <a:lnTo>
                    <a:pt x="516" y="198"/>
                  </a:lnTo>
                  <a:lnTo>
                    <a:pt x="514" y="202"/>
                  </a:lnTo>
                  <a:lnTo>
                    <a:pt x="514" y="209"/>
                  </a:lnTo>
                  <a:lnTo>
                    <a:pt x="514" y="215"/>
                  </a:lnTo>
                  <a:lnTo>
                    <a:pt x="514" y="223"/>
                  </a:lnTo>
                  <a:lnTo>
                    <a:pt x="512" y="228"/>
                  </a:lnTo>
                  <a:lnTo>
                    <a:pt x="512" y="236"/>
                  </a:lnTo>
                  <a:lnTo>
                    <a:pt x="510" y="244"/>
                  </a:lnTo>
                  <a:lnTo>
                    <a:pt x="508" y="249"/>
                  </a:lnTo>
                  <a:lnTo>
                    <a:pt x="506" y="257"/>
                  </a:lnTo>
                  <a:lnTo>
                    <a:pt x="504" y="264"/>
                  </a:lnTo>
                  <a:lnTo>
                    <a:pt x="502" y="272"/>
                  </a:lnTo>
                  <a:lnTo>
                    <a:pt x="499" y="282"/>
                  </a:lnTo>
                  <a:lnTo>
                    <a:pt x="497" y="287"/>
                  </a:lnTo>
                  <a:lnTo>
                    <a:pt x="493" y="297"/>
                  </a:lnTo>
                  <a:lnTo>
                    <a:pt x="489" y="304"/>
                  </a:lnTo>
                  <a:lnTo>
                    <a:pt x="493" y="310"/>
                  </a:lnTo>
                  <a:lnTo>
                    <a:pt x="499" y="308"/>
                  </a:lnTo>
                  <a:lnTo>
                    <a:pt x="504" y="306"/>
                  </a:lnTo>
                  <a:lnTo>
                    <a:pt x="514" y="304"/>
                  </a:lnTo>
                  <a:lnTo>
                    <a:pt x="518" y="304"/>
                  </a:lnTo>
                  <a:lnTo>
                    <a:pt x="523" y="304"/>
                  </a:lnTo>
                  <a:lnTo>
                    <a:pt x="527" y="304"/>
                  </a:lnTo>
                  <a:lnTo>
                    <a:pt x="533" y="304"/>
                  </a:lnTo>
                  <a:lnTo>
                    <a:pt x="538" y="302"/>
                  </a:lnTo>
                  <a:lnTo>
                    <a:pt x="542" y="302"/>
                  </a:lnTo>
                  <a:lnTo>
                    <a:pt x="548" y="302"/>
                  </a:lnTo>
                  <a:lnTo>
                    <a:pt x="556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4" y="308"/>
                  </a:lnTo>
                  <a:lnTo>
                    <a:pt x="590" y="310"/>
                  </a:lnTo>
                  <a:lnTo>
                    <a:pt x="596" y="312"/>
                  </a:lnTo>
                  <a:lnTo>
                    <a:pt x="603" y="314"/>
                  </a:lnTo>
                  <a:lnTo>
                    <a:pt x="609" y="316"/>
                  </a:lnTo>
                  <a:lnTo>
                    <a:pt x="615" y="320"/>
                  </a:lnTo>
                  <a:lnTo>
                    <a:pt x="620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4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3" y="339"/>
                  </a:lnTo>
                  <a:lnTo>
                    <a:pt x="649" y="342"/>
                  </a:lnTo>
                  <a:lnTo>
                    <a:pt x="653" y="346"/>
                  </a:lnTo>
                  <a:lnTo>
                    <a:pt x="656" y="350"/>
                  </a:lnTo>
                  <a:lnTo>
                    <a:pt x="662" y="356"/>
                  </a:lnTo>
                  <a:lnTo>
                    <a:pt x="666" y="361"/>
                  </a:lnTo>
                  <a:lnTo>
                    <a:pt x="670" y="367"/>
                  </a:lnTo>
                  <a:lnTo>
                    <a:pt x="675" y="375"/>
                  </a:lnTo>
                  <a:lnTo>
                    <a:pt x="679" y="382"/>
                  </a:lnTo>
                  <a:lnTo>
                    <a:pt x="683" y="392"/>
                  </a:lnTo>
                  <a:lnTo>
                    <a:pt x="685" y="394"/>
                  </a:lnTo>
                  <a:lnTo>
                    <a:pt x="687" y="399"/>
                  </a:lnTo>
                  <a:lnTo>
                    <a:pt x="689" y="403"/>
                  </a:lnTo>
                  <a:lnTo>
                    <a:pt x="689" y="409"/>
                  </a:lnTo>
                  <a:lnTo>
                    <a:pt x="691" y="413"/>
                  </a:lnTo>
                  <a:lnTo>
                    <a:pt x="691" y="416"/>
                  </a:lnTo>
                  <a:lnTo>
                    <a:pt x="692" y="422"/>
                  </a:lnTo>
                  <a:lnTo>
                    <a:pt x="694" y="428"/>
                  </a:lnTo>
                  <a:lnTo>
                    <a:pt x="694" y="434"/>
                  </a:lnTo>
                  <a:lnTo>
                    <a:pt x="694" y="437"/>
                  </a:lnTo>
                  <a:lnTo>
                    <a:pt x="694" y="445"/>
                  </a:lnTo>
                  <a:lnTo>
                    <a:pt x="694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2" y="468"/>
                  </a:lnTo>
                  <a:lnTo>
                    <a:pt x="692" y="475"/>
                  </a:lnTo>
                  <a:lnTo>
                    <a:pt x="691" y="481"/>
                  </a:lnTo>
                  <a:lnTo>
                    <a:pt x="689" y="489"/>
                  </a:lnTo>
                  <a:lnTo>
                    <a:pt x="687" y="494"/>
                  </a:lnTo>
                  <a:lnTo>
                    <a:pt x="685" y="502"/>
                  </a:lnTo>
                  <a:lnTo>
                    <a:pt x="681" y="510"/>
                  </a:lnTo>
                  <a:lnTo>
                    <a:pt x="679" y="517"/>
                  </a:lnTo>
                  <a:lnTo>
                    <a:pt x="675" y="525"/>
                  </a:lnTo>
                  <a:lnTo>
                    <a:pt x="673" y="532"/>
                  </a:lnTo>
                  <a:lnTo>
                    <a:pt x="668" y="540"/>
                  </a:lnTo>
                  <a:lnTo>
                    <a:pt x="664" y="548"/>
                  </a:lnTo>
                  <a:lnTo>
                    <a:pt x="658" y="555"/>
                  </a:lnTo>
                  <a:lnTo>
                    <a:pt x="654" y="565"/>
                  </a:lnTo>
                  <a:lnTo>
                    <a:pt x="649" y="572"/>
                  </a:lnTo>
                  <a:lnTo>
                    <a:pt x="643" y="582"/>
                  </a:lnTo>
                  <a:lnTo>
                    <a:pt x="637" y="591"/>
                  </a:lnTo>
                  <a:lnTo>
                    <a:pt x="632" y="601"/>
                  </a:lnTo>
                  <a:lnTo>
                    <a:pt x="596" y="601"/>
                  </a:lnTo>
                  <a:lnTo>
                    <a:pt x="596" y="6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7505360" y="4078296"/>
              <a:ext cx="79608" cy="94954"/>
            </a:xfrm>
            <a:custGeom>
              <a:avLst/>
              <a:gdLst/>
              <a:ahLst/>
              <a:cxnLst>
                <a:cxn ang="0">
                  <a:pos x="24" y="85"/>
                </a:cxn>
                <a:cxn ang="0">
                  <a:pos x="32" y="78"/>
                </a:cxn>
                <a:cxn ang="0">
                  <a:pos x="42" y="64"/>
                </a:cxn>
                <a:cxn ang="0">
                  <a:pos x="57" y="51"/>
                </a:cxn>
                <a:cxn ang="0">
                  <a:pos x="74" y="38"/>
                </a:cxn>
                <a:cxn ang="0">
                  <a:pos x="91" y="30"/>
                </a:cxn>
                <a:cxn ang="0">
                  <a:pos x="106" y="32"/>
                </a:cxn>
                <a:cxn ang="0">
                  <a:pos x="118" y="40"/>
                </a:cxn>
                <a:cxn ang="0">
                  <a:pos x="123" y="51"/>
                </a:cxn>
                <a:cxn ang="0">
                  <a:pos x="129" y="66"/>
                </a:cxn>
                <a:cxn ang="0">
                  <a:pos x="131" y="80"/>
                </a:cxn>
                <a:cxn ang="0">
                  <a:pos x="133" y="95"/>
                </a:cxn>
                <a:cxn ang="0">
                  <a:pos x="135" y="106"/>
                </a:cxn>
                <a:cxn ang="0">
                  <a:pos x="135" y="120"/>
                </a:cxn>
                <a:cxn ang="0">
                  <a:pos x="133" y="129"/>
                </a:cxn>
                <a:cxn ang="0">
                  <a:pos x="129" y="140"/>
                </a:cxn>
                <a:cxn ang="0">
                  <a:pos x="125" y="148"/>
                </a:cxn>
                <a:cxn ang="0">
                  <a:pos x="119" y="159"/>
                </a:cxn>
                <a:cxn ang="0">
                  <a:pos x="104" y="167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6" y="158"/>
                </a:cxn>
                <a:cxn ang="0">
                  <a:pos x="61" y="188"/>
                </a:cxn>
                <a:cxn ang="0">
                  <a:pos x="66" y="190"/>
                </a:cxn>
                <a:cxn ang="0">
                  <a:pos x="80" y="194"/>
                </a:cxn>
                <a:cxn ang="0">
                  <a:pos x="89" y="196"/>
                </a:cxn>
                <a:cxn ang="0">
                  <a:pos x="99" y="197"/>
                </a:cxn>
                <a:cxn ang="0">
                  <a:pos x="108" y="197"/>
                </a:cxn>
                <a:cxn ang="0">
                  <a:pos x="119" y="196"/>
                </a:cxn>
                <a:cxn ang="0">
                  <a:pos x="129" y="192"/>
                </a:cxn>
                <a:cxn ang="0">
                  <a:pos x="138" y="184"/>
                </a:cxn>
                <a:cxn ang="0">
                  <a:pos x="148" y="175"/>
                </a:cxn>
                <a:cxn ang="0">
                  <a:pos x="156" y="161"/>
                </a:cxn>
                <a:cxn ang="0">
                  <a:pos x="158" y="152"/>
                </a:cxn>
                <a:cxn ang="0">
                  <a:pos x="161" y="144"/>
                </a:cxn>
                <a:cxn ang="0">
                  <a:pos x="163" y="133"/>
                </a:cxn>
                <a:cxn ang="0">
                  <a:pos x="163" y="121"/>
                </a:cxn>
                <a:cxn ang="0">
                  <a:pos x="163" y="106"/>
                </a:cxn>
                <a:cxn ang="0">
                  <a:pos x="165" y="93"/>
                </a:cxn>
                <a:cxn ang="0">
                  <a:pos x="163" y="78"/>
                </a:cxn>
                <a:cxn ang="0">
                  <a:pos x="163" y="61"/>
                </a:cxn>
                <a:cxn ang="0">
                  <a:pos x="159" y="55"/>
                </a:cxn>
                <a:cxn ang="0">
                  <a:pos x="152" y="40"/>
                </a:cxn>
                <a:cxn ang="0">
                  <a:pos x="146" y="32"/>
                </a:cxn>
                <a:cxn ang="0">
                  <a:pos x="140" y="23"/>
                </a:cxn>
                <a:cxn ang="0">
                  <a:pos x="131" y="15"/>
                </a:cxn>
                <a:cxn ang="0">
                  <a:pos x="123" y="7"/>
                </a:cxn>
                <a:cxn ang="0">
                  <a:pos x="112" y="2"/>
                </a:cxn>
                <a:cxn ang="0">
                  <a:pos x="99" y="0"/>
                </a:cxn>
                <a:cxn ang="0">
                  <a:pos x="85" y="0"/>
                </a:cxn>
                <a:cxn ang="0">
                  <a:pos x="70" y="6"/>
                </a:cxn>
                <a:cxn ang="0">
                  <a:pos x="55" y="13"/>
                </a:cxn>
                <a:cxn ang="0">
                  <a:pos x="38" y="28"/>
                </a:cxn>
                <a:cxn ang="0">
                  <a:pos x="28" y="38"/>
                </a:cxn>
                <a:cxn ang="0">
                  <a:pos x="19" y="47"/>
                </a:cxn>
                <a:cxn ang="0">
                  <a:pos x="9" y="61"/>
                </a:cxn>
                <a:cxn ang="0">
                  <a:pos x="0" y="76"/>
                </a:cxn>
                <a:cxn ang="0">
                  <a:pos x="24" y="87"/>
                </a:cxn>
              </a:cxnLst>
              <a:rect l="0" t="0" r="r" b="b"/>
              <a:pathLst>
                <a:path w="165" h="197">
                  <a:moveTo>
                    <a:pt x="24" y="87"/>
                  </a:moveTo>
                  <a:lnTo>
                    <a:pt x="24" y="85"/>
                  </a:lnTo>
                  <a:lnTo>
                    <a:pt x="26" y="83"/>
                  </a:lnTo>
                  <a:lnTo>
                    <a:pt x="32" y="78"/>
                  </a:lnTo>
                  <a:lnTo>
                    <a:pt x="36" y="72"/>
                  </a:lnTo>
                  <a:lnTo>
                    <a:pt x="42" y="64"/>
                  </a:lnTo>
                  <a:lnTo>
                    <a:pt x="49" y="57"/>
                  </a:lnTo>
                  <a:lnTo>
                    <a:pt x="57" y="51"/>
                  </a:lnTo>
                  <a:lnTo>
                    <a:pt x="66" y="44"/>
                  </a:lnTo>
                  <a:lnTo>
                    <a:pt x="74" y="38"/>
                  </a:lnTo>
                  <a:lnTo>
                    <a:pt x="81" y="34"/>
                  </a:lnTo>
                  <a:lnTo>
                    <a:pt x="91" y="30"/>
                  </a:lnTo>
                  <a:lnTo>
                    <a:pt x="99" y="30"/>
                  </a:lnTo>
                  <a:lnTo>
                    <a:pt x="106" y="32"/>
                  </a:lnTo>
                  <a:lnTo>
                    <a:pt x="114" y="38"/>
                  </a:lnTo>
                  <a:lnTo>
                    <a:pt x="118" y="40"/>
                  </a:lnTo>
                  <a:lnTo>
                    <a:pt x="121" y="45"/>
                  </a:lnTo>
                  <a:lnTo>
                    <a:pt x="123" y="51"/>
                  </a:lnTo>
                  <a:lnTo>
                    <a:pt x="127" y="59"/>
                  </a:lnTo>
                  <a:lnTo>
                    <a:pt x="129" y="66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7"/>
                  </a:lnTo>
                  <a:lnTo>
                    <a:pt x="133" y="95"/>
                  </a:lnTo>
                  <a:lnTo>
                    <a:pt x="135" y="101"/>
                  </a:lnTo>
                  <a:lnTo>
                    <a:pt x="135" y="106"/>
                  </a:lnTo>
                  <a:lnTo>
                    <a:pt x="135" y="114"/>
                  </a:lnTo>
                  <a:lnTo>
                    <a:pt x="135" y="120"/>
                  </a:lnTo>
                  <a:lnTo>
                    <a:pt x="133" y="125"/>
                  </a:lnTo>
                  <a:lnTo>
                    <a:pt x="133" y="129"/>
                  </a:lnTo>
                  <a:lnTo>
                    <a:pt x="131" y="135"/>
                  </a:lnTo>
                  <a:lnTo>
                    <a:pt x="129" y="140"/>
                  </a:lnTo>
                  <a:lnTo>
                    <a:pt x="129" y="144"/>
                  </a:lnTo>
                  <a:lnTo>
                    <a:pt x="125" y="148"/>
                  </a:lnTo>
                  <a:lnTo>
                    <a:pt x="125" y="154"/>
                  </a:lnTo>
                  <a:lnTo>
                    <a:pt x="119" y="159"/>
                  </a:lnTo>
                  <a:lnTo>
                    <a:pt x="112" y="165"/>
                  </a:lnTo>
                  <a:lnTo>
                    <a:pt x="104" y="167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1" y="165"/>
                  </a:lnTo>
                  <a:lnTo>
                    <a:pt x="76" y="163"/>
                  </a:lnTo>
                  <a:lnTo>
                    <a:pt x="72" y="161"/>
                  </a:lnTo>
                  <a:lnTo>
                    <a:pt x="66" y="158"/>
                  </a:lnTo>
                  <a:lnTo>
                    <a:pt x="62" y="154"/>
                  </a:lnTo>
                  <a:lnTo>
                    <a:pt x="61" y="188"/>
                  </a:lnTo>
                  <a:lnTo>
                    <a:pt x="62" y="188"/>
                  </a:lnTo>
                  <a:lnTo>
                    <a:pt x="66" y="190"/>
                  </a:lnTo>
                  <a:lnTo>
                    <a:pt x="72" y="192"/>
                  </a:lnTo>
                  <a:lnTo>
                    <a:pt x="80" y="194"/>
                  </a:lnTo>
                  <a:lnTo>
                    <a:pt x="83" y="196"/>
                  </a:lnTo>
                  <a:lnTo>
                    <a:pt x="89" y="196"/>
                  </a:lnTo>
                  <a:lnTo>
                    <a:pt x="93" y="196"/>
                  </a:lnTo>
                  <a:lnTo>
                    <a:pt x="99" y="197"/>
                  </a:lnTo>
                  <a:lnTo>
                    <a:pt x="104" y="197"/>
                  </a:lnTo>
                  <a:lnTo>
                    <a:pt x="108" y="197"/>
                  </a:lnTo>
                  <a:lnTo>
                    <a:pt x="114" y="196"/>
                  </a:lnTo>
                  <a:lnTo>
                    <a:pt x="119" y="196"/>
                  </a:lnTo>
                  <a:lnTo>
                    <a:pt x="125" y="194"/>
                  </a:lnTo>
                  <a:lnTo>
                    <a:pt x="129" y="192"/>
                  </a:lnTo>
                  <a:lnTo>
                    <a:pt x="135" y="188"/>
                  </a:lnTo>
                  <a:lnTo>
                    <a:pt x="138" y="184"/>
                  </a:lnTo>
                  <a:lnTo>
                    <a:pt x="142" y="178"/>
                  </a:lnTo>
                  <a:lnTo>
                    <a:pt x="148" y="175"/>
                  </a:lnTo>
                  <a:lnTo>
                    <a:pt x="152" y="167"/>
                  </a:lnTo>
                  <a:lnTo>
                    <a:pt x="156" y="161"/>
                  </a:lnTo>
                  <a:lnTo>
                    <a:pt x="158" y="158"/>
                  </a:lnTo>
                  <a:lnTo>
                    <a:pt x="158" y="152"/>
                  </a:lnTo>
                  <a:lnTo>
                    <a:pt x="159" y="148"/>
                  </a:lnTo>
                  <a:lnTo>
                    <a:pt x="161" y="144"/>
                  </a:lnTo>
                  <a:lnTo>
                    <a:pt x="161" y="139"/>
                  </a:lnTo>
                  <a:lnTo>
                    <a:pt x="163" y="133"/>
                  </a:lnTo>
                  <a:lnTo>
                    <a:pt x="163" y="127"/>
                  </a:lnTo>
                  <a:lnTo>
                    <a:pt x="163" y="121"/>
                  </a:lnTo>
                  <a:lnTo>
                    <a:pt x="163" y="114"/>
                  </a:lnTo>
                  <a:lnTo>
                    <a:pt x="163" y="106"/>
                  </a:lnTo>
                  <a:lnTo>
                    <a:pt x="163" y="101"/>
                  </a:lnTo>
                  <a:lnTo>
                    <a:pt x="165" y="93"/>
                  </a:lnTo>
                  <a:lnTo>
                    <a:pt x="163" y="85"/>
                  </a:lnTo>
                  <a:lnTo>
                    <a:pt x="163" y="78"/>
                  </a:lnTo>
                  <a:lnTo>
                    <a:pt x="163" y="68"/>
                  </a:lnTo>
                  <a:lnTo>
                    <a:pt x="163" y="61"/>
                  </a:lnTo>
                  <a:lnTo>
                    <a:pt x="161" y="59"/>
                  </a:lnTo>
                  <a:lnTo>
                    <a:pt x="159" y="55"/>
                  </a:lnTo>
                  <a:lnTo>
                    <a:pt x="158" y="47"/>
                  </a:lnTo>
                  <a:lnTo>
                    <a:pt x="152" y="40"/>
                  </a:lnTo>
                  <a:lnTo>
                    <a:pt x="150" y="36"/>
                  </a:lnTo>
                  <a:lnTo>
                    <a:pt x="146" y="32"/>
                  </a:lnTo>
                  <a:lnTo>
                    <a:pt x="142" y="26"/>
                  </a:lnTo>
                  <a:lnTo>
                    <a:pt x="140" y="23"/>
                  </a:lnTo>
                  <a:lnTo>
                    <a:pt x="137" y="17"/>
                  </a:lnTo>
                  <a:lnTo>
                    <a:pt x="131" y="15"/>
                  </a:lnTo>
                  <a:lnTo>
                    <a:pt x="127" y="11"/>
                  </a:lnTo>
                  <a:lnTo>
                    <a:pt x="123" y="7"/>
                  </a:lnTo>
                  <a:lnTo>
                    <a:pt x="118" y="6"/>
                  </a:lnTo>
                  <a:lnTo>
                    <a:pt x="112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2"/>
                  </a:lnTo>
                  <a:lnTo>
                    <a:pt x="70" y="6"/>
                  </a:lnTo>
                  <a:lnTo>
                    <a:pt x="62" y="9"/>
                  </a:lnTo>
                  <a:lnTo>
                    <a:pt x="55" y="13"/>
                  </a:lnTo>
                  <a:lnTo>
                    <a:pt x="45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5" y="53"/>
                  </a:lnTo>
                  <a:lnTo>
                    <a:pt x="9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4" y="87"/>
                  </a:lnTo>
                  <a:lnTo>
                    <a:pt x="24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7250232" y="4106111"/>
              <a:ext cx="101668" cy="106464"/>
            </a:xfrm>
            <a:custGeom>
              <a:avLst/>
              <a:gdLst/>
              <a:ahLst/>
              <a:cxnLst>
                <a:cxn ang="0">
                  <a:pos x="126" y="192"/>
                </a:cxn>
                <a:cxn ang="0">
                  <a:pos x="109" y="192"/>
                </a:cxn>
                <a:cxn ang="0">
                  <a:pos x="94" y="190"/>
                </a:cxn>
                <a:cxn ang="0">
                  <a:pos x="78" y="184"/>
                </a:cxn>
                <a:cxn ang="0">
                  <a:pos x="63" y="178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31" y="127"/>
                </a:cxn>
                <a:cxn ang="0">
                  <a:pos x="31" y="108"/>
                </a:cxn>
                <a:cxn ang="0">
                  <a:pos x="33" y="93"/>
                </a:cxn>
                <a:cxn ang="0">
                  <a:pos x="37" y="76"/>
                </a:cxn>
                <a:cxn ang="0">
                  <a:pos x="44" y="61"/>
                </a:cxn>
                <a:cxn ang="0">
                  <a:pos x="59" y="45"/>
                </a:cxn>
                <a:cxn ang="0">
                  <a:pos x="76" y="32"/>
                </a:cxn>
                <a:cxn ang="0">
                  <a:pos x="90" y="30"/>
                </a:cxn>
                <a:cxn ang="0">
                  <a:pos x="105" y="28"/>
                </a:cxn>
                <a:cxn ang="0">
                  <a:pos x="122" y="32"/>
                </a:cxn>
                <a:cxn ang="0">
                  <a:pos x="137" y="36"/>
                </a:cxn>
                <a:cxn ang="0">
                  <a:pos x="156" y="47"/>
                </a:cxn>
                <a:cxn ang="0">
                  <a:pos x="168" y="57"/>
                </a:cxn>
                <a:cxn ang="0">
                  <a:pos x="179" y="72"/>
                </a:cxn>
                <a:cxn ang="0">
                  <a:pos x="211" y="70"/>
                </a:cxn>
                <a:cxn ang="0">
                  <a:pos x="208" y="61"/>
                </a:cxn>
                <a:cxn ang="0">
                  <a:pos x="196" y="44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8" y="2"/>
                </a:cxn>
                <a:cxn ang="0">
                  <a:pos x="63" y="6"/>
                </a:cxn>
                <a:cxn ang="0">
                  <a:pos x="50" y="11"/>
                </a:cxn>
                <a:cxn ang="0">
                  <a:pos x="37" y="21"/>
                </a:cxn>
                <a:cxn ang="0">
                  <a:pos x="19" y="45"/>
                </a:cxn>
                <a:cxn ang="0">
                  <a:pos x="12" y="57"/>
                </a:cxn>
                <a:cxn ang="0">
                  <a:pos x="6" y="72"/>
                </a:cxn>
                <a:cxn ang="0">
                  <a:pos x="2" y="87"/>
                </a:cxn>
                <a:cxn ang="0">
                  <a:pos x="0" y="102"/>
                </a:cxn>
                <a:cxn ang="0">
                  <a:pos x="0" y="118"/>
                </a:cxn>
                <a:cxn ang="0">
                  <a:pos x="2" y="133"/>
                </a:cxn>
                <a:cxn ang="0">
                  <a:pos x="4" y="148"/>
                </a:cxn>
                <a:cxn ang="0">
                  <a:pos x="12" y="163"/>
                </a:cxn>
                <a:cxn ang="0">
                  <a:pos x="27" y="188"/>
                </a:cxn>
                <a:cxn ang="0">
                  <a:pos x="52" y="209"/>
                </a:cxn>
                <a:cxn ang="0">
                  <a:pos x="67" y="217"/>
                </a:cxn>
                <a:cxn ang="0">
                  <a:pos x="84" y="220"/>
                </a:cxn>
                <a:cxn ang="0">
                  <a:pos x="105" y="222"/>
                </a:cxn>
                <a:cxn ang="0">
                  <a:pos x="128" y="222"/>
                </a:cxn>
              </a:cxnLst>
              <a:rect l="0" t="0" r="r" b="b"/>
              <a:pathLst>
                <a:path w="211" h="222">
                  <a:moveTo>
                    <a:pt x="132" y="192"/>
                  </a:moveTo>
                  <a:lnTo>
                    <a:pt x="130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3" y="192"/>
                  </a:lnTo>
                  <a:lnTo>
                    <a:pt x="109" y="192"/>
                  </a:lnTo>
                  <a:lnTo>
                    <a:pt x="103" y="190"/>
                  </a:lnTo>
                  <a:lnTo>
                    <a:pt x="97" y="190"/>
                  </a:lnTo>
                  <a:lnTo>
                    <a:pt x="94" y="190"/>
                  </a:lnTo>
                  <a:lnTo>
                    <a:pt x="88" y="188"/>
                  </a:lnTo>
                  <a:lnTo>
                    <a:pt x="82" y="186"/>
                  </a:lnTo>
                  <a:lnTo>
                    <a:pt x="78" y="184"/>
                  </a:lnTo>
                  <a:lnTo>
                    <a:pt x="73" y="184"/>
                  </a:lnTo>
                  <a:lnTo>
                    <a:pt x="67" y="180"/>
                  </a:lnTo>
                  <a:lnTo>
                    <a:pt x="63" y="178"/>
                  </a:lnTo>
                  <a:lnTo>
                    <a:pt x="57" y="175"/>
                  </a:lnTo>
                  <a:lnTo>
                    <a:pt x="54" y="171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4"/>
                  </a:lnTo>
                  <a:lnTo>
                    <a:pt x="33" y="137"/>
                  </a:lnTo>
                  <a:lnTo>
                    <a:pt x="31" y="127"/>
                  </a:lnTo>
                  <a:lnTo>
                    <a:pt x="31" y="120"/>
                  </a:lnTo>
                  <a:lnTo>
                    <a:pt x="31" y="114"/>
                  </a:lnTo>
                  <a:lnTo>
                    <a:pt x="31" y="108"/>
                  </a:lnTo>
                  <a:lnTo>
                    <a:pt x="31" y="104"/>
                  </a:lnTo>
                  <a:lnTo>
                    <a:pt x="33" y="99"/>
                  </a:lnTo>
                  <a:lnTo>
                    <a:pt x="33" y="93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7" y="76"/>
                  </a:lnTo>
                  <a:lnTo>
                    <a:pt x="37" y="72"/>
                  </a:lnTo>
                  <a:lnTo>
                    <a:pt x="42" y="66"/>
                  </a:lnTo>
                  <a:lnTo>
                    <a:pt x="44" y="61"/>
                  </a:lnTo>
                  <a:lnTo>
                    <a:pt x="48" y="55"/>
                  </a:lnTo>
                  <a:lnTo>
                    <a:pt x="54" y="49"/>
                  </a:lnTo>
                  <a:lnTo>
                    <a:pt x="59" y="45"/>
                  </a:lnTo>
                  <a:lnTo>
                    <a:pt x="65" y="40"/>
                  </a:lnTo>
                  <a:lnTo>
                    <a:pt x="73" y="36"/>
                  </a:lnTo>
                  <a:lnTo>
                    <a:pt x="76" y="32"/>
                  </a:lnTo>
                  <a:lnTo>
                    <a:pt x="80" y="32"/>
                  </a:lnTo>
                  <a:lnTo>
                    <a:pt x="86" y="30"/>
                  </a:lnTo>
                  <a:lnTo>
                    <a:pt x="90" y="30"/>
                  </a:lnTo>
                  <a:lnTo>
                    <a:pt x="95" y="28"/>
                  </a:lnTo>
                  <a:lnTo>
                    <a:pt x="99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6" y="28"/>
                  </a:lnTo>
                  <a:lnTo>
                    <a:pt x="122" y="32"/>
                  </a:lnTo>
                  <a:lnTo>
                    <a:pt x="130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3" y="38"/>
                  </a:lnTo>
                  <a:lnTo>
                    <a:pt x="147" y="42"/>
                  </a:lnTo>
                  <a:lnTo>
                    <a:pt x="156" y="47"/>
                  </a:lnTo>
                  <a:lnTo>
                    <a:pt x="158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2" y="63"/>
                  </a:lnTo>
                  <a:lnTo>
                    <a:pt x="175" y="66"/>
                  </a:lnTo>
                  <a:lnTo>
                    <a:pt x="179" y="72"/>
                  </a:lnTo>
                  <a:lnTo>
                    <a:pt x="181" y="80"/>
                  </a:lnTo>
                  <a:lnTo>
                    <a:pt x="185" y="87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10" y="66"/>
                  </a:lnTo>
                  <a:lnTo>
                    <a:pt x="208" y="61"/>
                  </a:lnTo>
                  <a:lnTo>
                    <a:pt x="204" y="57"/>
                  </a:lnTo>
                  <a:lnTo>
                    <a:pt x="200" y="49"/>
                  </a:lnTo>
                  <a:lnTo>
                    <a:pt x="196" y="44"/>
                  </a:lnTo>
                  <a:lnTo>
                    <a:pt x="189" y="38"/>
                  </a:lnTo>
                  <a:lnTo>
                    <a:pt x="183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3" y="11"/>
                  </a:lnTo>
                  <a:lnTo>
                    <a:pt x="147" y="7"/>
                  </a:lnTo>
                  <a:lnTo>
                    <a:pt x="141" y="6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4"/>
                  </a:lnTo>
                  <a:lnTo>
                    <a:pt x="63" y="6"/>
                  </a:lnTo>
                  <a:lnTo>
                    <a:pt x="59" y="6"/>
                  </a:lnTo>
                  <a:lnTo>
                    <a:pt x="54" y="7"/>
                  </a:lnTo>
                  <a:lnTo>
                    <a:pt x="50" y="11"/>
                  </a:lnTo>
                  <a:lnTo>
                    <a:pt x="46" y="13"/>
                  </a:lnTo>
                  <a:lnTo>
                    <a:pt x="42" y="15"/>
                  </a:lnTo>
                  <a:lnTo>
                    <a:pt x="37" y="21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9" y="45"/>
                  </a:lnTo>
                  <a:lnTo>
                    <a:pt x="16" y="49"/>
                  </a:lnTo>
                  <a:lnTo>
                    <a:pt x="14" y="53"/>
                  </a:lnTo>
                  <a:lnTo>
                    <a:pt x="12" y="57"/>
                  </a:lnTo>
                  <a:lnTo>
                    <a:pt x="10" y="63"/>
                  </a:lnTo>
                  <a:lnTo>
                    <a:pt x="8" y="66"/>
                  </a:lnTo>
                  <a:lnTo>
                    <a:pt x="6" y="72"/>
                  </a:lnTo>
                  <a:lnTo>
                    <a:pt x="4" y="78"/>
                  </a:lnTo>
                  <a:lnTo>
                    <a:pt x="4" y="82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3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2" y="139"/>
                  </a:lnTo>
                  <a:lnTo>
                    <a:pt x="4" y="144"/>
                  </a:lnTo>
                  <a:lnTo>
                    <a:pt x="4" y="148"/>
                  </a:lnTo>
                  <a:lnTo>
                    <a:pt x="6" y="154"/>
                  </a:lnTo>
                  <a:lnTo>
                    <a:pt x="10" y="158"/>
                  </a:lnTo>
                  <a:lnTo>
                    <a:pt x="12" y="163"/>
                  </a:lnTo>
                  <a:lnTo>
                    <a:pt x="16" y="173"/>
                  </a:lnTo>
                  <a:lnTo>
                    <a:pt x="21" y="180"/>
                  </a:lnTo>
                  <a:lnTo>
                    <a:pt x="27" y="188"/>
                  </a:lnTo>
                  <a:lnTo>
                    <a:pt x="35" y="198"/>
                  </a:lnTo>
                  <a:lnTo>
                    <a:pt x="42" y="203"/>
                  </a:lnTo>
                  <a:lnTo>
                    <a:pt x="52" y="209"/>
                  </a:lnTo>
                  <a:lnTo>
                    <a:pt x="56" y="211"/>
                  </a:lnTo>
                  <a:lnTo>
                    <a:pt x="61" y="213"/>
                  </a:lnTo>
                  <a:lnTo>
                    <a:pt x="67" y="217"/>
                  </a:lnTo>
                  <a:lnTo>
                    <a:pt x="73" y="218"/>
                  </a:lnTo>
                  <a:lnTo>
                    <a:pt x="78" y="218"/>
                  </a:lnTo>
                  <a:lnTo>
                    <a:pt x="84" y="220"/>
                  </a:lnTo>
                  <a:lnTo>
                    <a:pt x="90" y="222"/>
                  </a:lnTo>
                  <a:lnTo>
                    <a:pt x="97" y="222"/>
                  </a:lnTo>
                  <a:lnTo>
                    <a:pt x="105" y="222"/>
                  </a:lnTo>
                  <a:lnTo>
                    <a:pt x="113" y="222"/>
                  </a:lnTo>
                  <a:lnTo>
                    <a:pt x="120" y="222"/>
                  </a:lnTo>
                  <a:lnTo>
                    <a:pt x="128" y="222"/>
                  </a:lnTo>
                  <a:lnTo>
                    <a:pt x="132" y="192"/>
                  </a:lnTo>
                  <a:lnTo>
                    <a:pt x="132" y="1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7298188" y="3990056"/>
              <a:ext cx="831565" cy="358714"/>
            </a:xfrm>
            <a:custGeom>
              <a:avLst/>
              <a:gdLst/>
              <a:ahLst/>
              <a:cxnLst>
                <a:cxn ang="0">
                  <a:pos x="59" y="253"/>
                </a:cxn>
                <a:cxn ang="0">
                  <a:pos x="92" y="230"/>
                </a:cxn>
                <a:cxn ang="0">
                  <a:pos x="133" y="202"/>
                </a:cxn>
                <a:cxn ang="0">
                  <a:pos x="185" y="172"/>
                </a:cxn>
                <a:cxn ang="0">
                  <a:pos x="244" y="139"/>
                </a:cxn>
                <a:cxn ang="0">
                  <a:pos x="312" y="109"/>
                </a:cxn>
                <a:cxn ang="0">
                  <a:pos x="388" y="80"/>
                </a:cxn>
                <a:cxn ang="0">
                  <a:pos x="470" y="57"/>
                </a:cxn>
                <a:cxn ang="0">
                  <a:pos x="557" y="42"/>
                </a:cxn>
                <a:cxn ang="0">
                  <a:pos x="647" y="38"/>
                </a:cxn>
                <a:cxn ang="0">
                  <a:pos x="736" y="42"/>
                </a:cxn>
                <a:cxn ang="0">
                  <a:pos x="820" y="54"/>
                </a:cxn>
                <a:cxn ang="0">
                  <a:pos x="898" y="73"/>
                </a:cxn>
                <a:cxn ang="0">
                  <a:pos x="970" y="97"/>
                </a:cxn>
                <a:cxn ang="0">
                  <a:pos x="1033" y="124"/>
                </a:cxn>
                <a:cxn ang="0">
                  <a:pos x="1088" y="151"/>
                </a:cxn>
                <a:cxn ang="0">
                  <a:pos x="1133" y="175"/>
                </a:cxn>
                <a:cxn ang="0">
                  <a:pos x="1168" y="196"/>
                </a:cxn>
                <a:cxn ang="0">
                  <a:pos x="1202" y="219"/>
                </a:cxn>
                <a:cxn ang="0">
                  <a:pos x="1221" y="230"/>
                </a:cxn>
                <a:cxn ang="0">
                  <a:pos x="1255" y="248"/>
                </a:cxn>
                <a:cxn ang="0">
                  <a:pos x="1293" y="267"/>
                </a:cxn>
                <a:cxn ang="0">
                  <a:pos x="1341" y="291"/>
                </a:cxn>
                <a:cxn ang="0">
                  <a:pos x="1394" y="325"/>
                </a:cxn>
                <a:cxn ang="0">
                  <a:pos x="1453" y="363"/>
                </a:cxn>
                <a:cxn ang="0">
                  <a:pos x="1514" y="407"/>
                </a:cxn>
                <a:cxn ang="0">
                  <a:pos x="1576" y="459"/>
                </a:cxn>
                <a:cxn ang="0">
                  <a:pos x="1637" y="514"/>
                </a:cxn>
                <a:cxn ang="0">
                  <a:pos x="1698" y="574"/>
                </a:cxn>
                <a:cxn ang="0">
                  <a:pos x="1728" y="565"/>
                </a:cxn>
                <a:cxn ang="0">
                  <a:pos x="1698" y="529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6" y="420"/>
                </a:cxn>
                <a:cxn ang="0">
                  <a:pos x="1531" y="375"/>
                </a:cxn>
                <a:cxn ang="0">
                  <a:pos x="1468" y="329"/>
                </a:cxn>
                <a:cxn ang="0">
                  <a:pos x="1394" y="282"/>
                </a:cxn>
                <a:cxn ang="0">
                  <a:pos x="1310" y="238"/>
                </a:cxn>
                <a:cxn ang="0">
                  <a:pos x="1234" y="202"/>
                </a:cxn>
                <a:cxn ang="0">
                  <a:pos x="1206" y="179"/>
                </a:cxn>
                <a:cxn ang="0">
                  <a:pos x="1173" y="158"/>
                </a:cxn>
                <a:cxn ang="0">
                  <a:pos x="1131" y="133"/>
                </a:cxn>
                <a:cxn ang="0">
                  <a:pos x="1078" y="105"/>
                </a:cxn>
                <a:cxn ang="0">
                  <a:pos x="1015" y="76"/>
                </a:cxn>
                <a:cxn ang="0">
                  <a:pos x="943" y="50"/>
                </a:cxn>
                <a:cxn ang="0">
                  <a:pos x="863" y="27"/>
                </a:cxn>
                <a:cxn ang="0">
                  <a:pos x="774" y="10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8"/>
                </a:cxn>
                <a:cxn ang="0">
                  <a:pos x="481" y="19"/>
                </a:cxn>
                <a:cxn ang="0">
                  <a:pos x="417" y="35"/>
                </a:cxn>
                <a:cxn ang="0">
                  <a:pos x="342" y="56"/>
                </a:cxn>
                <a:cxn ang="0">
                  <a:pos x="265" y="84"/>
                </a:cxn>
                <a:cxn ang="0">
                  <a:pos x="187" y="120"/>
                </a:cxn>
                <a:cxn ang="0">
                  <a:pos x="109" y="166"/>
                </a:cxn>
                <a:cxn ang="0">
                  <a:pos x="34" y="223"/>
                </a:cxn>
              </a:cxnLst>
              <a:rect l="0" t="0" r="r" b="b"/>
              <a:pathLst>
                <a:path w="1734" h="747">
                  <a:moveTo>
                    <a:pt x="42" y="270"/>
                  </a:moveTo>
                  <a:lnTo>
                    <a:pt x="42" y="268"/>
                  </a:lnTo>
                  <a:lnTo>
                    <a:pt x="44" y="267"/>
                  </a:lnTo>
                  <a:lnTo>
                    <a:pt x="48" y="265"/>
                  </a:lnTo>
                  <a:lnTo>
                    <a:pt x="54" y="259"/>
                  </a:lnTo>
                  <a:lnTo>
                    <a:pt x="59" y="253"/>
                  </a:lnTo>
                  <a:lnTo>
                    <a:pt x="67" y="248"/>
                  </a:lnTo>
                  <a:lnTo>
                    <a:pt x="71" y="244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2" y="230"/>
                  </a:lnTo>
                  <a:lnTo>
                    <a:pt x="99" y="225"/>
                  </a:lnTo>
                  <a:lnTo>
                    <a:pt x="105" y="221"/>
                  </a:lnTo>
                  <a:lnTo>
                    <a:pt x="112" y="217"/>
                  </a:lnTo>
                  <a:lnTo>
                    <a:pt x="118" y="211"/>
                  </a:lnTo>
                  <a:lnTo>
                    <a:pt x="126" y="208"/>
                  </a:lnTo>
                  <a:lnTo>
                    <a:pt x="133" y="202"/>
                  </a:lnTo>
                  <a:lnTo>
                    <a:pt x="141" y="198"/>
                  </a:lnTo>
                  <a:lnTo>
                    <a:pt x="149" y="192"/>
                  </a:lnTo>
                  <a:lnTo>
                    <a:pt x="158" y="187"/>
                  </a:lnTo>
                  <a:lnTo>
                    <a:pt x="166" y="181"/>
                  </a:lnTo>
                  <a:lnTo>
                    <a:pt x="175" y="177"/>
                  </a:lnTo>
                  <a:lnTo>
                    <a:pt x="185" y="172"/>
                  </a:lnTo>
                  <a:lnTo>
                    <a:pt x="194" y="166"/>
                  </a:lnTo>
                  <a:lnTo>
                    <a:pt x="204" y="162"/>
                  </a:lnTo>
                  <a:lnTo>
                    <a:pt x="213" y="156"/>
                  </a:lnTo>
                  <a:lnTo>
                    <a:pt x="225" y="151"/>
                  </a:lnTo>
                  <a:lnTo>
                    <a:pt x="234" y="145"/>
                  </a:lnTo>
                  <a:lnTo>
                    <a:pt x="244" y="139"/>
                  </a:lnTo>
                  <a:lnTo>
                    <a:pt x="255" y="135"/>
                  </a:lnTo>
                  <a:lnTo>
                    <a:pt x="266" y="130"/>
                  </a:lnTo>
                  <a:lnTo>
                    <a:pt x="278" y="124"/>
                  </a:lnTo>
                  <a:lnTo>
                    <a:pt x="289" y="118"/>
                  </a:lnTo>
                  <a:lnTo>
                    <a:pt x="301" y="114"/>
                  </a:lnTo>
                  <a:lnTo>
                    <a:pt x="312" y="109"/>
                  </a:lnTo>
                  <a:lnTo>
                    <a:pt x="323" y="103"/>
                  </a:lnTo>
                  <a:lnTo>
                    <a:pt x="337" y="99"/>
                  </a:lnTo>
                  <a:lnTo>
                    <a:pt x="350" y="94"/>
                  </a:lnTo>
                  <a:lnTo>
                    <a:pt x="361" y="90"/>
                  </a:lnTo>
                  <a:lnTo>
                    <a:pt x="375" y="84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5" y="73"/>
                  </a:lnTo>
                  <a:lnTo>
                    <a:pt x="428" y="69"/>
                  </a:lnTo>
                  <a:lnTo>
                    <a:pt x="441" y="63"/>
                  </a:lnTo>
                  <a:lnTo>
                    <a:pt x="455" y="61"/>
                  </a:lnTo>
                  <a:lnTo>
                    <a:pt x="470" y="57"/>
                  </a:lnTo>
                  <a:lnTo>
                    <a:pt x="483" y="54"/>
                  </a:lnTo>
                  <a:lnTo>
                    <a:pt x="498" y="52"/>
                  </a:lnTo>
                  <a:lnTo>
                    <a:pt x="514" y="50"/>
                  </a:lnTo>
                  <a:lnTo>
                    <a:pt x="527" y="46"/>
                  </a:lnTo>
                  <a:lnTo>
                    <a:pt x="542" y="44"/>
                  </a:lnTo>
                  <a:lnTo>
                    <a:pt x="557" y="42"/>
                  </a:lnTo>
                  <a:lnTo>
                    <a:pt x="571" y="42"/>
                  </a:lnTo>
                  <a:lnTo>
                    <a:pt x="586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7" y="38"/>
                  </a:lnTo>
                  <a:lnTo>
                    <a:pt x="664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3" y="40"/>
                  </a:lnTo>
                  <a:lnTo>
                    <a:pt x="736" y="42"/>
                  </a:lnTo>
                  <a:lnTo>
                    <a:pt x="751" y="44"/>
                  </a:lnTo>
                  <a:lnTo>
                    <a:pt x="765" y="46"/>
                  </a:lnTo>
                  <a:lnTo>
                    <a:pt x="778" y="46"/>
                  </a:lnTo>
                  <a:lnTo>
                    <a:pt x="793" y="50"/>
                  </a:lnTo>
                  <a:lnTo>
                    <a:pt x="806" y="52"/>
                  </a:lnTo>
                  <a:lnTo>
                    <a:pt x="820" y="54"/>
                  </a:lnTo>
                  <a:lnTo>
                    <a:pt x="833" y="57"/>
                  </a:lnTo>
                  <a:lnTo>
                    <a:pt x="848" y="59"/>
                  </a:lnTo>
                  <a:lnTo>
                    <a:pt x="861" y="63"/>
                  </a:lnTo>
                  <a:lnTo>
                    <a:pt x="873" y="67"/>
                  </a:lnTo>
                  <a:lnTo>
                    <a:pt x="886" y="69"/>
                  </a:lnTo>
                  <a:lnTo>
                    <a:pt x="898" y="73"/>
                  </a:lnTo>
                  <a:lnTo>
                    <a:pt x="911" y="76"/>
                  </a:lnTo>
                  <a:lnTo>
                    <a:pt x="922" y="80"/>
                  </a:lnTo>
                  <a:lnTo>
                    <a:pt x="934" y="86"/>
                  </a:lnTo>
                  <a:lnTo>
                    <a:pt x="947" y="88"/>
                  </a:lnTo>
                  <a:lnTo>
                    <a:pt x="958" y="94"/>
                  </a:lnTo>
                  <a:lnTo>
                    <a:pt x="970" y="97"/>
                  </a:lnTo>
                  <a:lnTo>
                    <a:pt x="981" y="101"/>
                  </a:lnTo>
                  <a:lnTo>
                    <a:pt x="991" y="105"/>
                  </a:lnTo>
                  <a:lnTo>
                    <a:pt x="1002" y="111"/>
                  </a:lnTo>
                  <a:lnTo>
                    <a:pt x="1014" y="114"/>
                  </a:lnTo>
                  <a:lnTo>
                    <a:pt x="1023" y="118"/>
                  </a:lnTo>
                  <a:lnTo>
                    <a:pt x="1033" y="124"/>
                  </a:lnTo>
                  <a:lnTo>
                    <a:pt x="1044" y="130"/>
                  </a:lnTo>
                  <a:lnTo>
                    <a:pt x="1053" y="133"/>
                  </a:lnTo>
                  <a:lnTo>
                    <a:pt x="1061" y="137"/>
                  </a:lnTo>
                  <a:lnTo>
                    <a:pt x="1071" y="141"/>
                  </a:lnTo>
                  <a:lnTo>
                    <a:pt x="1080" y="147"/>
                  </a:lnTo>
                  <a:lnTo>
                    <a:pt x="1088" y="151"/>
                  </a:lnTo>
                  <a:lnTo>
                    <a:pt x="1097" y="154"/>
                  </a:lnTo>
                  <a:lnTo>
                    <a:pt x="1105" y="158"/>
                  </a:lnTo>
                  <a:lnTo>
                    <a:pt x="1112" y="164"/>
                  </a:lnTo>
                  <a:lnTo>
                    <a:pt x="1120" y="166"/>
                  </a:lnTo>
                  <a:lnTo>
                    <a:pt x="1126" y="172"/>
                  </a:lnTo>
                  <a:lnTo>
                    <a:pt x="1133" y="175"/>
                  </a:lnTo>
                  <a:lnTo>
                    <a:pt x="1141" y="179"/>
                  </a:lnTo>
                  <a:lnTo>
                    <a:pt x="1147" y="183"/>
                  </a:lnTo>
                  <a:lnTo>
                    <a:pt x="1152" y="187"/>
                  </a:lnTo>
                  <a:lnTo>
                    <a:pt x="1158" y="191"/>
                  </a:lnTo>
                  <a:lnTo>
                    <a:pt x="1164" y="194"/>
                  </a:lnTo>
                  <a:lnTo>
                    <a:pt x="1168" y="196"/>
                  </a:lnTo>
                  <a:lnTo>
                    <a:pt x="1173" y="200"/>
                  </a:lnTo>
                  <a:lnTo>
                    <a:pt x="1179" y="202"/>
                  </a:lnTo>
                  <a:lnTo>
                    <a:pt x="1183" y="206"/>
                  </a:lnTo>
                  <a:lnTo>
                    <a:pt x="1190" y="211"/>
                  </a:lnTo>
                  <a:lnTo>
                    <a:pt x="1196" y="215"/>
                  </a:lnTo>
                  <a:lnTo>
                    <a:pt x="1202" y="219"/>
                  </a:lnTo>
                  <a:lnTo>
                    <a:pt x="1206" y="223"/>
                  </a:lnTo>
                  <a:lnTo>
                    <a:pt x="1206" y="225"/>
                  </a:lnTo>
                  <a:lnTo>
                    <a:pt x="1207" y="225"/>
                  </a:lnTo>
                  <a:lnTo>
                    <a:pt x="1211" y="225"/>
                  </a:lnTo>
                  <a:lnTo>
                    <a:pt x="1215" y="227"/>
                  </a:lnTo>
                  <a:lnTo>
                    <a:pt x="1221" y="230"/>
                  </a:lnTo>
                  <a:lnTo>
                    <a:pt x="1226" y="232"/>
                  </a:lnTo>
                  <a:lnTo>
                    <a:pt x="1234" y="236"/>
                  </a:lnTo>
                  <a:lnTo>
                    <a:pt x="1240" y="238"/>
                  </a:lnTo>
                  <a:lnTo>
                    <a:pt x="1244" y="242"/>
                  </a:lnTo>
                  <a:lnTo>
                    <a:pt x="1249" y="244"/>
                  </a:lnTo>
                  <a:lnTo>
                    <a:pt x="1255" y="248"/>
                  </a:lnTo>
                  <a:lnTo>
                    <a:pt x="1261" y="249"/>
                  </a:lnTo>
                  <a:lnTo>
                    <a:pt x="1266" y="251"/>
                  </a:lnTo>
                  <a:lnTo>
                    <a:pt x="1272" y="255"/>
                  </a:lnTo>
                  <a:lnTo>
                    <a:pt x="1278" y="259"/>
                  </a:lnTo>
                  <a:lnTo>
                    <a:pt x="1285" y="263"/>
                  </a:lnTo>
                  <a:lnTo>
                    <a:pt x="1293" y="267"/>
                  </a:lnTo>
                  <a:lnTo>
                    <a:pt x="1301" y="270"/>
                  </a:lnTo>
                  <a:lnTo>
                    <a:pt x="1308" y="274"/>
                  </a:lnTo>
                  <a:lnTo>
                    <a:pt x="1316" y="278"/>
                  </a:lnTo>
                  <a:lnTo>
                    <a:pt x="1323" y="282"/>
                  </a:lnTo>
                  <a:lnTo>
                    <a:pt x="1331" y="287"/>
                  </a:lnTo>
                  <a:lnTo>
                    <a:pt x="1341" y="291"/>
                  </a:lnTo>
                  <a:lnTo>
                    <a:pt x="1348" y="297"/>
                  </a:lnTo>
                  <a:lnTo>
                    <a:pt x="1358" y="303"/>
                  </a:lnTo>
                  <a:lnTo>
                    <a:pt x="1365" y="308"/>
                  </a:lnTo>
                  <a:lnTo>
                    <a:pt x="1377" y="314"/>
                  </a:lnTo>
                  <a:lnTo>
                    <a:pt x="1384" y="320"/>
                  </a:lnTo>
                  <a:lnTo>
                    <a:pt x="1394" y="325"/>
                  </a:lnTo>
                  <a:lnTo>
                    <a:pt x="1403" y="331"/>
                  </a:lnTo>
                  <a:lnTo>
                    <a:pt x="1413" y="337"/>
                  </a:lnTo>
                  <a:lnTo>
                    <a:pt x="1422" y="343"/>
                  </a:lnTo>
                  <a:lnTo>
                    <a:pt x="1432" y="348"/>
                  </a:lnTo>
                  <a:lnTo>
                    <a:pt x="1441" y="356"/>
                  </a:lnTo>
                  <a:lnTo>
                    <a:pt x="1453" y="363"/>
                  </a:lnTo>
                  <a:lnTo>
                    <a:pt x="1462" y="369"/>
                  </a:lnTo>
                  <a:lnTo>
                    <a:pt x="1472" y="377"/>
                  </a:lnTo>
                  <a:lnTo>
                    <a:pt x="1481" y="384"/>
                  </a:lnTo>
                  <a:lnTo>
                    <a:pt x="1493" y="392"/>
                  </a:lnTo>
                  <a:lnTo>
                    <a:pt x="1502" y="400"/>
                  </a:lnTo>
                  <a:lnTo>
                    <a:pt x="1514" y="407"/>
                  </a:lnTo>
                  <a:lnTo>
                    <a:pt x="1523" y="415"/>
                  </a:lnTo>
                  <a:lnTo>
                    <a:pt x="1534" y="424"/>
                  </a:lnTo>
                  <a:lnTo>
                    <a:pt x="1544" y="430"/>
                  </a:lnTo>
                  <a:lnTo>
                    <a:pt x="1555" y="440"/>
                  </a:lnTo>
                  <a:lnTo>
                    <a:pt x="1565" y="447"/>
                  </a:lnTo>
                  <a:lnTo>
                    <a:pt x="1576" y="459"/>
                  </a:lnTo>
                  <a:lnTo>
                    <a:pt x="1586" y="466"/>
                  </a:lnTo>
                  <a:lnTo>
                    <a:pt x="1597" y="476"/>
                  </a:lnTo>
                  <a:lnTo>
                    <a:pt x="1607" y="485"/>
                  </a:lnTo>
                  <a:lnTo>
                    <a:pt x="1618" y="495"/>
                  </a:lnTo>
                  <a:lnTo>
                    <a:pt x="1628" y="502"/>
                  </a:lnTo>
                  <a:lnTo>
                    <a:pt x="1637" y="514"/>
                  </a:lnTo>
                  <a:lnTo>
                    <a:pt x="1647" y="523"/>
                  </a:lnTo>
                  <a:lnTo>
                    <a:pt x="1658" y="533"/>
                  </a:lnTo>
                  <a:lnTo>
                    <a:pt x="1668" y="542"/>
                  </a:lnTo>
                  <a:lnTo>
                    <a:pt x="1677" y="554"/>
                  </a:lnTo>
                  <a:lnTo>
                    <a:pt x="1687" y="565"/>
                  </a:lnTo>
                  <a:lnTo>
                    <a:pt x="1698" y="574"/>
                  </a:lnTo>
                  <a:lnTo>
                    <a:pt x="1616" y="715"/>
                  </a:lnTo>
                  <a:lnTo>
                    <a:pt x="1637" y="747"/>
                  </a:lnTo>
                  <a:lnTo>
                    <a:pt x="1734" y="571"/>
                  </a:lnTo>
                  <a:lnTo>
                    <a:pt x="1732" y="571"/>
                  </a:lnTo>
                  <a:lnTo>
                    <a:pt x="1730" y="569"/>
                  </a:lnTo>
                  <a:lnTo>
                    <a:pt x="1728" y="565"/>
                  </a:lnTo>
                  <a:lnTo>
                    <a:pt x="1725" y="561"/>
                  </a:lnTo>
                  <a:lnTo>
                    <a:pt x="1721" y="555"/>
                  </a:lnTo>
                  <a:lnTo>
                    <a:pt x="1715" y="550"/>
                  </a:lnTo>
                  <a:lnTo>
                    <a:pt x="1709" y="542"/>
                  </a:lnTo>
                  <a:lnTo>
                    <a:pt x="1702" y="535"/>
                  </a:lnTo>
                  <a:lnTo>
                    <a:pt x="1698" y="529"/>
                  </a:lnTo>
                  <a:lnTo>
                    <a:pt x="1694" y="525"/>
                  </a:lnTo>
                  <a:lnTo>
                    <a:pt x="1690" y="519"/>
                  </a:lnTo>
                  <a:lnTo>
                    <a:pt x="1685" y="516"/>
                  </a:lnTo>
                  <a:lnTo>
                    <a:pt x="1679" y="510"/>
                  </a:lnTo>
                  <a:lnTo>
                    <a:pt x="1675" y="504"/>
                  </a:lnTo>
                  <a:lnTo>
                    <a:pt x="1669" y="498"/>
                  </a:lnTo>
                  <a:lnTo>
                    <a:pt x="1664" y="493"/>
                  </a:lnTo>
                  <a:lnTo>
                    <a:pt x="1658" y="487"/>
                  </a:lnTo>
                  <a:lnTo>
                    <a:pt x="1652" y="481"/>
                  </a:lnTo>
                  <a:lnTo>
                    <a:pt x="1647" y="474"/>
                  </a:lnTo>
                  <a:lnTo>
                    <a:pt x="1641" y="468"/>
                  </a:lnTo>
                  <a:lnTo>
                    <a:pt x="1633" y="460"/>
                  </a:lnTo>
                  <a:lnTo>
                    <a:pt x="1626" y="455"/>
                  </a:lnTo>
                  <a:lnTo>
                    <a:pt x="1618" y="447"/>
                  </a:lnTo>
                  <a:lnTo>
                    <a:pt x="1612" y="441"/>
                  </a:lnTo>
                  <a:lnTo>
                    <a:pt x="1603" y="436"/>
                  </a:lnTo>
                  <a:lnTo>
                    <a:pt x="1595" y="428"/>
                  </a:lnTo>
                  <a:lnTo>
                    <a:pt x="1586" y="420"/>
                  </a:lnTo>
                  <a:lnTo>
                    <a:pt x="1578" y="413"/>
                  </a:lnTo>
                  <a:lnTo>
                    <a:pt x="1569" y="405"/>
                  </a:lnTo>
                  <a:lnTo>
                    <a:pt x="1561" y="398"/>
                  </a:lnTo>
                  <a:lnTo>
                    <a:pt x="1552" y="390"/>
                  </a:lnTo>
                  <a:lnTo>
                    <a:pt x="1542" y="382"/>
                  </a:lnTo>
                  <a:lnTo>
                    <a:pt x="1531" y="375"/>
                  </a:lnTo>
                  <a:lnTo>
                    <a:pt x="1521" y="367"/>
                  </a:lnTo>
                  <a:lnTo>
                    <a:pt x="1512" y="360"/>
                  </a:lnTo>
                  <a:lnTo>
                    <a:pt x="1500" y="352"/>
                  </a:lnTo>
                  <a:lnTo>
                    <a:pt x="1489" y="344"/>
                  </a:lnTo>
                  <a:lnTo>
                    <a:pt x="1479" y="337"/>
                  </a:lnTo>
                  <a:lnTo>
                    <a:pt x="1468" y="329"/>
                  </a:lnTo>
                  <a:lnTo>
                    <a:pt x="1456" y="322"/>
                  </a:lnTo>
                  <a:lnTo>
                    <a:pt x="1443" y="314"/>
                  </a:lnTo>
                  <a:lnTo>
                    <a:pt x="1432" y="306"/>
                  </a:lnTo>
                  <a:lnTo>
                    <a:pt x="1420" y="297"/>
                  </a:lnTo>
                  <a:lnTo>
                    <a:pt x="1407" y="291"/>
                  </a:lnTo>
                  <a:lnTo>
                    <a:pt x="1394" y="282"/>
                  </a:lnTo>
                  <a:lnTo>
                    <a:pt x="1380" y="274"/>
                  </a:lnTo>
                  <a:lnTo>
                    <a:pt x="1367" y="268"/>
                  </a:lnTo>
                  <a:lnTo>
                    <a:pt x="1356" y="261"/>
                  </a:lnTo>
                  <a:lnTo>
                    <a:pt x="1341" y="253"/>
                  </a:lnTo>
                  <a:lnTo>
                    <a:pt x="1325" y="246"/>
                  </a:lnTo>
                  <a:lnTo>
                    <a:pt x="1310" y="238"/>
                  </a:lnTo>
                  <a:lnTo>
                    <a:pt x="1297" y="230"/>
                  </a:lnTo>
                  <a:lnTo>
                    <a:pt x="1282" y="223"/>
                  </a:lnTo>
                  <a:lnTo>
                    <a:pt x="1266" y="215"/>
                  </a:lnTo>
                  <a:lnTo>
                    <a:pt x="1251" y="210"/>
                  </a:lnTo>
                  <a:lnTo>
                    <a:pt x="1236" y="202"/>
                  </a:lnTo>
                  <a:lnTo>
                    <a:pt x="1234" y="202"/>
                  </a:lnTo>
                  <a:lnTo>
                    <a:pt x="1232" y="200"/>
                  </a:lnTo>
                  <a:lnTo>
                    <a:pt x="1228" y="196"/>
                  </a:lnTo>
                  <a:lnTo>
                    <a:pt x="1225" y="192"/>
                  </a:lnTo>
                  <a:lnTo>
                    <a:pt x="1217" y="187"/>
                  </a:lnTo>
                  <a:lnTo>
                    <a:pt x="1211" y="183"/>
                  </a:lnTo>
                  <a:lnTo>
                    <a:pt x="1206" y="179"/>
                  </a:lnTo>
                  <a:lnTo>
                    <a:pt x="1202" y="175"/>
                  </a:lnTo>
                  <a:lnTo>
                    <a:pt x="1196" y="173"/>
                  </a:lnTo>
                  <a:lnTo>
                    <a:pt x="1192" y="170"/>
                  </a:lnTo>
                  <a:lnTo>
                    <a:pt x="1185" y="166"/>
                  </a:lnTo>
                  <a:lnTo>
                    <a:pt x="1179" y="162"/>
                  </a:lnTo>
                  <a:lnTo>
                    <a:pt x="1173" y="158"/>
                  </a:lnTo>
                  <a:lnTo>
                    <a:pt x="1168" y="154"/>
                  </a:lnTo>
                  <a:lnTo>
                    <a:pt x="1160" y="151"/>
                  </a:lnTo>
                  <a:lnTo>
                    <a:pt x="1154" y="147"/>
                  </a:lnTo>
                  <a:lnTo>
                    <a:pt x="1147" y="141"/>
                  </a:lnTo>
                  <a:lnTo>
                    <a:pt x="1139" y="137"/>
                  </a:lnTo>
                  <a:lnTo>
                    <a:pt x="1131" y="133"/>
                  </a:lnTo>
                  <a:lnTo>
                    <a:pt x="1124" y="128"/>
                  </a:lnTo>
                  <a:lnTo>
                    <a:pt x="1114" y="124"/>
                  </a:lnTo>
                  <a:lnTo>
                    <a:pt x="1107" y="118"/>
                  </a:lnTo>
                  <a:lnTo>
                    <a:pt x="1097" y="114"/>
                  </a:lnTo>
                  <a:lnTo>
                    <a:pt x="1088" y="111"/>
                  </a:lnTo>
                  <a:lnTo>
                    <a:pt x="1078" y="105"/>
                  </a:lnTo>
                  <a:lnTo>
                    <a:pt x="1071" y="101"/>
                  </a:lnTo>
                  <a:lnTo>
                    <a:pt x="1059" y="97"/>
                  </a:lnTo>
                  <a:lnTo>
                    <a:pt x="1048" y="92"/>
                  </a:lnTo>
                  <a:lnTo>
                    <a:pt x="1036" y="86"/>
                  </a:lnTo>
                  <a:lnTo>
                    <a:pt x="1027" y="82"/>
                  </a:lnTo>
                  <a:lnTo>
                    <a:pt x="1015" y="76"/>
                  </a:lnTo>
                  <a:lnTo>
                    <a:pt x="1004" y="73"/>
                  </a:lnTo>
                  <a:lnTo>
                    <a:pt x="993" y="69"/>
                  </a:lnTo>
                  <a:lnTo>
                    <a:pt x="981" y="63"/>
                  </a:lnTo>
                  <a:lnTo>
                    <a:pt x="968" y="59"/>
                  </a:lnTo>
                  <a:lnTo>
                    <a:pt x="955" y="54"/>
                  </a:lnTo>
                  <a:lnTo>
                    <a:pt x="943" y="50"/>
                  </a:lnTo>
                  <a:lnTo>
                    <a:pt x="930" y="46"/>
                  </a:lnTo>
                  <a:lnTo>
                    <a:pt x="917" y="42"/>
                  </a:lnTo>
                  <a:lnTo>
                    <a:pt x="903" y="38"/>
                  </a:lnTo>
                  <a:lnTo>
                    <a:pt x="890" y="35"/>
                  </a:lnTo>
                  <a:lnTo>
                    <a:pt x="877" y="31"/>
                  </a:lnTo>
                  <a:lnTo>
                    <a:pt x="863" y="27"/>
                  </a:lnTo>
                  <a:lnTo>
                    <a:pt x="848" y="25"/>
                  </a:lnTo>
                  <a:lnTo>
                    <a:pt x="833" y="19"/>
                  </a:lnTo>
                  <a:lnTo>
                    <a:pt x="820" y="18"/>
                  </a:lnTo>
                  <a:lnTo>
                    <a:pt x="804" y="14"/>
                  </a:lnTo>
                  <a:lnTo>
                    <a:pt x="789" y="12"/>
                  </a:lnTo>
                  <a:lnTo>
                    <a:pt x="774" y="10"/>
                  </a:lnTo>
                  <a:lnTo>
                    <a:pt x="759" y="8"/>
                  </a:lnTo>
                  <a:lnTo>
                    <a:pt x="742" y="6"/>
                  </a:lnTo>
                  <a:lnTo>
                    <a:pt x="726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60" y="0"/>
                  </a:lnTo>
                  <a:lnTo>
                    <a:pt x="643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2" y="0"/>
                  </a:lnTo>
                  <a:lnTo>
                    <a:pt x="616" y="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90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71" y="4"/>
                  </a:lnTo>
                  <a:lnTo>
                    <a:pt x="563" y="6"/>
                  </a:lnTo>
                  <a:lnTo>
                    <a:pt x="553" y="6"/>
                  </a:lnTo>
                  <a:lnTo>
                    <a:pt x="546" y="8"/>
                  </a:lnTo>
                  <a:lnTo>
                    <a:pt x="538" y="8"/>
                  </a:lnTo>
                  <a:lnTo>
                    <a:pt x="531" y="10"/>
                  </a:lnTo>
                  <a:lnTo>
                    <a:pt x="521" y="12"/>
                  </a:lnTo>
                  <a:lnTo>
                    <a:pt x="510" y="14"/>
                  </a:lnTo>
                  <a:lnTo>
                    <a:pt x="500" y="14"/>
                  </a:lnTo>
                  <a:lnTo>
                    <a:pt x="493" y="18"/>
                  </a:lnTo>
                  <a:lnTo>
                    <a:pt x="481" y="19"/>
                  </a:lnTo>
                  <a:lnTo>
                    <a:pt x="470" y="21"/>
                  </a:lnTo>
                  <a:lnTo>
                    <a:pt x="460" y="23"/>
                  </a:lnTo>
                  <a:lnTo>
                    <a:pt x="449" y="25"/>
                  </a:lnTo>
                  <a:lnTo>
                    <a:pt x="438" y="29"/>
                  </a:lnTo>
                  <a:lnTo>
                    <a:pt x="428" y="31"/>
                  </a:lnTo>
                  <a:lnTo>
                    <a:pt x="417" y="35"/>
                  </a:lnTo>
                  <a:lnTo>
                    <a:pt x="405" y="38"/>
                  </a:lnTo>
                  <a:lnTo>
                    <a:pt x="392" y="40"/>
                  </a:lnTo>
                  <a:lnTo>
                    <a:pt x="379" y="44"/>
                  </a:lnTo>
                  <a:lnTo>
                    <a:pt x="367" y="46"/>
                  </a:lnTo>
                  <a:lnTo>
                    <a:pt x="356" y="52"/>
                  </a:lnTo>
                  <a:lnTo>
                    <a:pt x="342" y="56"/>
                  </a:lnTo>
                  <a:lnTo>
                    <a:pt x="329" y="59"/>
                  </a:lnTo>
                  <a:lnTo>
                    <a:pt x="318" y="63"/>
                  </a:lnTo>
                  <a:lnTo>
                    <a:pt x="304" y="69"/>
                  </a:lnTo>
                  <a:lnTo>
                    <a:pt x="291" y="75"/>
                  </a:lnTo>
                  <a:lnTo>
                    <a:pt x="278" y="78"/>
                  </a:lnTo>
                  <a:lnTo>
                    <a:pt x="265" y="84"/>
                  </a:lnTo>
                  <a:lnTo>
                    <a:pt x="251" y="90"/>
                  </a:lnTo>
                  <a:lnTo>
                    <a:pt x="238" y="95"/>
                  </a:lnTo>
                  <a:lnTo>
                    <a:pt x="227" y="101"/>
                  </a:lnTo>
                  <a:lnTo>
                    <a:pt x="213" y="107"/>
                  </a:lnTo>
                  <a:lnTo>
                    <a:pt x="200" y="114"/>
                  </a:lnTo>
                  <a:lnTo>
                    <a:pt x="187" y="120"/>
                  </a:lnTo>
                  <a:lnTo>
                    <a:pt x="173" y="128"/>
                  </a:lnTo>
                  <a:lnTo>
                    <a:pt x="160" y="135"/>
                  </a:lnTo>
                  <a:lnTo>
                    <a:pt x="147" y="143"/>
                  </a:lnTo>
                  <a:lnTo>
                    <a:pt x="135" y="151"/>
                  </a:lnTo>
                  <a:lnTo>
                    <a:pt x="122" y="158"/>
                  </a:lnTo>
                  <a:lnTo>
                    <a:pt x="109" y="166"/>
                  </a:lnTo>
                  <a:lnTo>
                    <a:pt x="97" y="175"/>
                  </a:lnTo>
                  <a:lnTo>
                    <a:pt x="84" y="185"/>
                  </a:lnTo>
                  <a:lnTo>
                    <a:pt x="71" y="194"/>
                  </a:lnTo>
                  <a:lnTo>
                    <a:pt x="59" y="204"/>
                  </a:lnTo>
                  <a:lnTo>
                    <a:pt x="46" y="213"/>
                  </a:lnTo>
                  <a:lnTo>
                    <a:pt x="34" y="223"/>
                  </a:lnTo>
                  <a:lnTo>
                    <a:pt x="21" y="234"/>
                  </a:lnTo>
                  <a:lnTo>
                    <a:pt x="10" y="246"/>
                  </a:lnTo>
                  <a:lnTo>
                    <a:pt x="0" y="257"/>
                  </a:lnTo>
                  <a:lnTo>
                    <a:pt x="42" y="270"/>
                  </a:lnTo>
                  <a:lnTo>
                    <a:pt x="42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7402733" y="4420705"/>
              <a:ext cx="89199" cy="6713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9" y="89"/>
                </a:cxn>
                <a:cxn ang="0">
                  <a:pos x="21" y="100"/>
                </a:cxn>
                <a:cxn ang="0">
                  <a:pos x="32" y="108"/>
                </a:cxn>
                <a:cxn ang="0">
                  <a:pos x="42" y="117"/>
                </a:cxn>
                <a:cxn ang="0">
                  <a:pos x="53" y="127"/>
                </a:cxn>
                <a:cxn ang="0">
                  <a:pos x="65" y="133"/>
                </a:cxn>
                <a:cxn ang="0">
                  <a:pos x="76" y="136"/>
                </a:cxn>
                <a:cxn ang="0">
                  <a:pos x="87" y="140"/>
                </a:cxn>
                <a:cxn ang="0">
                  <a:pos x="99" y="140"/>
                </a:cxn>
                <a:cxn ang="0">
                  <a:pos x="108" y="136"/>
                </a:cxn>
                <a:cxn ang="0">
                  <a:pos x="118" y="129"/>
                </a:cxn>
                <a:cxn ang="0">
                  <a:pos x="123" y="117"/>
                </a:cxn>
                <a:cxn ang="0">
                  <a:pos x="127" y="106"/>
                </a:cxn>
                <a:cxn ang="0">
                  <a:pos x="131" y="95"/>
                </a:cxn>
                <a:cxn ang="0">
                  <a:pos x="133" y="91"/>
                </a:cxn>
                <a:cxn ang="0">
                  <a:pos x="142" y="87"/>
                </a:cxn>
                <a:cxn ang="0">
                  <a:pos x="152" y="81"/>
                </a:cxn>
                <a:cxn ang="0">
                  <a:pos x="156" y="76"/>
                </a:cxn>
                <a:cxn ang="0">
                  <a:pos x="160" y="66"/>
                </a:cxn>
                <a:cxn ang="0">
                  <a:pos x="161" y="53"/>
                </a:cxn>
                <a:cxn ang="0">
                  <a:pos x="186" y="11"/>
                </a:cxn>
                <a:cxn ang="0">
                  <a:pos x="137" y="30"/>
                </a:cxn>
                <a:cxn ang="0">
                  <a:pos x="76" y="36"/>
                </a:cxn>
                <a:cxn ang="0">
                  <a:pos x="85" y="38"/>
                </a:cxn>
                <a:cxn ang="0">
                  <a:pos x="95" y="39"/>
                </a:cxn>
                <a:cxn ang="0">
                  <a:pos x="108" y="43"/>
                </a:cxn>
                <a:cxn ang="0">
                  <a:pos x="118" y="47"/>
                </a:cxn>
                <a:cxn ang="0">
                  <a:pos x="127" y="53"/>
                </a:cxn>
                <a:cxn ang="0">
                  <a:pos x="135" y="68"/>
                </a:cxn>
                <a:cxn ang="0">
                  <a:pos x="122" y="74"/>
                </a:cxn>
                <a:cxn ang="0">
                  <a:pos x="112" y="72"/>
                </a:cxn>
                <a:cxn ang="0">
                  <a:pos x="103" y="68"/>
                </a:cxn>
                <a:cxn ang="0">
                  <a:pos x="91" y="64"/>
                </a:cxn>
                <a:cxn ang="0">
                  <a:pos x="84" y="60"/>
                </a:cxn>
                <a:cxn ang="0">
                  <a:pos x="76" y="57"/>
                </a:cxn>
                <a:cxn ang="0">
                  <a:pos x="68" y="70"/>
                </a:cxn>
                <a:cxn ang="0">
                  <a:pos x="80" y="78"/>
                </a:cxn>
                <a:cxn ang="0">
                  <a:pos x="95" y="89"/>
                </a:cxn>
                <a:cxn ang="0">
                  <a:pos x="104" y="104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0"/>
                </a:cxn>
                <a:cxn ang="0">
                  <a:pos x="65" y="100"/>
                </a:cxn>
                <a:cxn ang="0">
                  <a:pos x="51" y="91"/>
                </a:cxn>
                <a:cxn ang="0">
                  <a:pos x="38" y="81"/>
                </a:cxn>
                <a:cxn ang="0">
                  <a:pos x="27" y="70"/>
                </a:cxn>
                <a:cxn ang="0">
                  <a:pos x="0" y="78"/>
                </a:cxn>
              </a:cxnLst>
              <a:rect l="0" t="0" r="r" b="b"/>
              <a:pathLst>
                <a:path w="186" h="140">
                  <a:moveTo>
                    <a:pt x="0" y="78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9" y="89"/>
                  </a:lnTo>
                  <a:lnTo>
                    <a:pt x="17" y="97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32" y="108"/>
                  </a:lnTo>
                  <a:lnTo>
                    <a:pt x="38" y="114"/>
                  </a:lnTo>
                  <a:lnTo>
                    <a:pt x="42" y="117"/>
                  </a:lnTo>
                  <a:lnTo>
                    <a:pt x="47" y="123"/>
                  </a:lnTo>
                  <a:lnTo>
                    <a:pt x="53" y="127"/>
                  </a:lnTo>
                  <a:lnTo>
                    <a:pt x="61" y="131"/>
                  </a:lnTo>
                  <a:lnTo>
                    <a:pt x="65" y="133"/>
                  </a:lnTo>
                  <a:lnTo>
                    <a:pt x="70" y="135"/>
                  </a:lnTo>
                  <a:lnTo>
                    <a:pt x="76" y="136"/>
                  </a:lnTo>
                  <a:lnTo>
                    <a:pt x="82" y="140"/>
                  </a:lnTo>
                  <a:lnTo>
                    <a:pt x="87" y="140"/>
                  </a:lnTo>
                  <a:lnTo>
                    <a:pt x="93" y="140"/>
                  </a:lnTo>
                  <a:lnTo>
                    <a:pt x="99" y="140"/>
                  </a:lnTo>
                  <a:lnTo>
                    <a:pt x="104" y="140"/>
                  </a:lnTo>
                  <a:lnTo>
                    <a:pt x="108" y="136"/>
                  </a:lnTo>
                  <a:lnTo>
                    <a:pt x="114" y="135"/>
                  </a:lnTo>
                  <a:lnTo>
                    <a:pt x="118" y="129"/>
                  </a:lnTo>
                  <a:lnTo>
                    <a:pt x="122" y="125"/>
                  </a:lnTo>
                  <a:lnTo>
                    <a:pt x="123" y="117"/>
                  </a:lnTo>
                  <a:lnTo>
                    <a:pt x="127" y="110"/>
                  </a:lnTo>
                  <a:lnTo>
                    <a:pt x="127" y="106"/>
                  </a:lnTo>
                  <a:lnTo>
                    <a:pt x="129" y="100"/>
                  </a:lnTo>
                  <a:lnTo>
                    <a:pt x="131" y="95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7" y="91"/>
                  </a:lnTo>
                  <a:lnTo>
                    <a:pt x="142" y="87"/>
                  </a:lnTo>
                  <a:lnTo>
                    <a:pt x="148" y="85"/>
                  </a:lnTo>
                  <a:lnTo>
                    <a:pt x="152" y="81"/>
                  </a:lnTo>
                  <a:lnTo>
                    <a:pt x="154" y="79"/>
                  </a:lnTo>
                  <a:lnTo>
                    <a:pt x="156" y="76"/>
                  </a:lnTo>
                  <a:lnTo>
                    <a:pt x="158" y="72"/>
                  </a:lnTo>
                  <a:lnTo>
                    <a:pt x="160" y="66"/>
                  </a:lnTo>
                  <a:lnTo>
                    <a:pt x="161" y="60"/>
                  </a:lnTo>
                  <a:lnTo>
                    <a:pt x="161" y="53"/>
                  </a:lnTo>
                  <a:lnTo>
                    <a:pt x="161" y="45"/>
                  </a:lnTo>
                  <a:lnTo>
                    <a:pt x="186" y="11"/>
                  </a:lnTo>
                  <a:lnTo>
                    <a:pt x="156" y="0"/>
                  </a:lnTo>
                  <a:lnTo>
                    <a:pt x="137" y="30"/>
                  </a:lnTo>
                  <a:lnTo>
                    <a:pt x="84" y="17"/>
                  </a:lnTo>
                  <a:lnTo>
                    <a:pt x="76" y="36"/>
                  </a:lnTo>
                  <a:lnTo>
                    <a:pt x="78" y="36"/>
                  </a:lnTo>
                  <a:lnTo>
                    <a:pt x="85" y="38"/>
                  </a:lnTo>
                  <a:lnTo>
                    <a:pt x="89" y="38"/>
                  </a:lnTo>
                  <a:lnTo>
                    <a:pt x="95" y="39"/>
                  </a:lnTo>
                  <a:lnTo>
                    <a:pt x="101" y="39"/>
                  </a:lnTo>
                  <a:lnTo>
                    <a:pt x="108" y="43"/>
                  </a:lnTo>
                  <a:lnTo>
                    <a:pt x="112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3" y="59"/>
                  </a:lnTo>
                  <a:lnTo>
                    <a:pt x="135" y="68"/>
                  </a:lnTo>
                  <a:lnTo>
                    <a:pt x="129" y="72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12" y="72"/>
                  </a:lnTo>
                  <a:lnTo>
                    <a:pt x="106" y="70"/>
                  </a:lnTo>
                  <a:lnTo>
                    <a:pt x="103" y="68"/>
                  </a:lnTo>
                  <a:lnTo>
                    <a:pt x="97" y="66"/>
                  </a:lnTo>
                  <a:lnTo>
                    <a:pt x="91" y="64"/>
                  </a:lnTo>
                  <a:lnTo>
                    <a:pt x="87" y="62"/>
                  </a:lnTo>
                  <a:lnTo>
                    <a:pt x="84" y="60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66" y="70"/>
                  </a:lnTo>
                  <a:lnTo>
                    <a:pt x="68" y="70"/>
                  </a:lnTo>
                  <a:lnTo>
                    <a:pt x="74" y="74"/>
                  </a:lnTo>
                  <a:lnTo>
                    <a:pt x="80" y="78"/>
                  </a:lnTo>
                  <a:lnTo>
                    <a:pt x="89" y="83"/>
                  </a:lnTo>
                  <a:lnTo>
                    <a:pt x="95" y="89"/>
                  </a:lnTo>
                  <a:lnTo>
                    <a:pt x="101" y="97"/>
                  </a:lnTo>
                  <a:lnTo>
                    <a:pt x="104" y="104"/>
                  </a:lnTo>
                  <a:lnTo>
                    <a:pt x="103" y="112"/>
                  </a:lnTo>
                  <a:lnTo>
                    <a:pt x="99" y="116"/>
                  </a:lnTo>
                  <a:lnTo>
                    <a:pt x="95" y="116"/>
                  </a:lnTo>
                  <a:lnTo>
                    <a:pt x="89" y="116"/>
                  </a:lnTo>
                  <a:lnTo>
                    <a:pt x="85" y="114"/>
                  </a:lnTo>
                  <a:lnTo>
                    <a:pt x="78" y="110"/>
                  </a:lnTo>
                  <a:lnTo>
                    <a:pt x="70" y="106"/>
                  </a:lnTo>
                  <a:lnTo>
                    <a:pt x="65" y="100"/>
                  </a:lnTo>
                  <a:lnTo>
                    <a:pt x="59" y="97"/>
                  </a:lnTo>
                  <a:lnTo>
                    <a:pt x="51" y="91"/>
                  </a:lnTo>
                  <a:lnTo>
                    <a:pt x="44" y="85"/>
                  </a:lnTo>
                  <a:lnTo>
                    <a:pt x="38" y="81"/>
                  </a:lnTo>
                  <a:lnTo>
                    <a:pt x="34" y="78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7941763" y="4196269"/>
              <a:ext cx="30692" cy="2301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3" y="0"/>
                </a:cxn>
                <a:cxn ang="0">
                  <a:pos x="65" y="40"/>
                </a:cxn>
                <a:cxn ang="0">
                  <a:pos x="40" y="48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23" y="0"/>
                  </a:lnTo>
                  <a:lnTo>
                    <a:pt x="65" y="40"/>
                  </a:lnTo>
                  <a:lnTo>
                    <a:pt x="40" y="4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8008902" y="4240389"/>
              <a:ext cx="24937" cy="1822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1" y="31"/>
                </a:cxn>
                <a:cxn ang="0">
                  <a:pos x="31" y="3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1" h="38">
                  <a:moveTo>
                    <a:pt x="0" y="8"/>
                  </a:moveTo>
                  <a:lnTo>
                    <a:pt x="25" y="0"/>
                  </a:lnTo>
                  <a:lnTo>
                    <a:pt x="51" y="31"/>
                  </a:lnTo>
                  <a:lnTo>
                    <a:pt x="31" y="3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7989720" y="4182841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3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3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8076041" y="4332466"/>
              <a:ext cx="50834" cy="6234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2" y="71"/>
                </a:cxn>
                <a:cxn ang="0">
                  <a:pos x="5" y="82"/>
                </a:cxn>
                <a:cxn ang="0">
                  <a:pos x="9" y="93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2"/>
                </a:cxn>
                <a:cxn ang="0">
                  <a:pos x="38" y="128"/>
                </a:cxn>
                <a:cxn ang="0">
                  <a:pos x="49" y="129"/>
                </a:cxn>
                <a:cxn ang="0">
                  <a:pos x="63" y="131"/>
                </a:cxn>
                <a:cxn ang="0">
                  <a:pos x="72" y="131"/>
                </a:cxn>
                <a:cxn ang="0">
                  <a:pos x="85" y="129"/>
                </a:cxn>
                <a:cxn ang="0">
                  <a:pos x="97" y="118"/>
                </a:cxn>
                <a:cxn ang="0">
                  <a:pos x="101" y="105"/>
                </a:cxn>
                <a:cxn ang="0">
                  <a:pos x="102" y="97"/>
                </a:cxn>
                <a:cxn ang="0">
                  <a:pos x="104" y="86"/>
                </a:cxn>
                <a:cxn ang="0">
                  <a:pos x="104" y="71"/>
                </a:cxn>
                <a:cxn ang="0">
                  <a:pos x="102" y="57"/>
                </a:cxn>
                <a:cxn ang="0">
                  <a:pos x="101" y="50"/>
                </a:cxn>
                <a:cxn ang="0">
                  <a:pos x="101" y="40"/>
                </a:cxn>
                <a:cxn ang="0">
                  <a:pos x="99" y="31"/>
                </a:cxn>
                <a:cxn ang="0">
                  <a:pos x="78" y="27"/>
                </a:cxn>
                <a:cxn ang="0">
                  <a:pos x="78" y="34"/>
                </a:cxn>
                <a:cxn ang="0">
                  <a:pos x="78" y="46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8"/>
                </a:cxn>
                <a:cxn ang="0">
                  <a:pos x="74" y="99"/>
                </a:cxn>
                <a:cxn ang="0">
                  <a:pos x="66" y="105"/>
                </a:cxn>
                <a:cxn ang="0">
                  <a:pos x="59" y="103"/>
                </a:cxn>
                <a:cxn ang="0">
                  <a:pos x="49" y="101"/>
                </a:cxn>
                <a:cxn ang="0">
                  <a:pos x="44" y="97"/>
                </a:cxn>
                <a:cxn ang="0">
                  <a:pos x="38" y="91"/>
                </a:cxn>
                <a:cxn ang="0">
                  <a:pos x="34" y="80"/>
                </a:cxn>
                <a:cxn ang="0">
                  <a:pos x="32" y="69"/>
                </a:cxn>
                <a:cxn ang="0">
                  <a:pos x="30" y="59"/>
                </a:cxn>
                <a:cxn ang="0">
                  <a:pos x="30" y="50"/>
                </a:cxn>
                <a:cxn ang="0">
                  <a:pos x="30" y="36"/>
                </a:cxn>
                <a:cxn ang="0">
                  <a:pos x="30" y="25"/>
                </a:cxn>
                <a:cxn ang="0">
                  <a:pos x="30" y="8"/>
                </a:cxn>
                <a:cxn ang="0">
                  <a:pos x="2" y="14"/>
                </a:cxn>
              </a:cxnLst>
              <a:rect l="0" t="0" r="r" b="b"/>
              <a:pathLst>
                <a:path w="104" h="131">
                  <a:moveTo>
                    <a:pt x="2" y="14"/>
                  </a:move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2" y="71"/>
                  </a:lnTo>
                  <a:lnTo>
                    <a:pt x="5" y="78"/>
                  </a:lnTo>
                  <a:lnTo>
                    <a:pt x="5" y="82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1" y="99"/>
                  </a:lnTo>
                  <a:lnTo>
                    <a:pt x="13" y="103"/>
                  </a:lnTo>
                  <a:lnTo>
                    <a:pt x="17" y="109"/>
                  </a:lnTo>
                  <a:lnTo>
                    <a:pt x="19" y="112"/>
                  </a:lnTo>
                  <a:lnTo>
                    <a:pt x="24" y="118"/>
                  </a:lnTo>
                  <a:lnTo>
                    <a:pt x="28" y="122"/>
                  </a:lnTo>
                  <a:lnTo>
                    <a:pt x="32" y="124"/>
                  </a:lnTo>
                  <a:lnTo>
                    <a:pt x="38" y="128"/>
                  </a:lnTo>
                  <a:lnTo>
                    <a:pt x="44" y="129"/>
                  </a:lnTo>
                  <a:lnTo>
                    <a:pt x="49" y="129"/>
                  </a:lnTo>
                  <a:lnTo>
                    <a:pt x="55" y="131"/>
                  </a:lnTo>
                  <a:lnTo>
                    <a:pt x="63" y="131"/>
                  </a:lnTo>
                  <a:lnTo>
                    <a:pt x="72" y="131"/>
                  </a:lnTo>
                  <a:lnTo>
                    <a:pt x="72" y="131"/>
                  </a:lnTo>
                  <a:lnTo>
                    <a:pt x="78" y="131"/>
                  </a:lnTo>
                  <a:lnTo>
                    <a:pt x="85" y="129"/>
                  </a:lnTo>
                  <a:lnTo>
                    <a:pt x="93" y="124"/>
                  </a:lnTo>
                  <a:lnTo>
                    <a:pt x="97" y="118"/>
                  </a:lnTo>
                  <a:lnTo>
                    <a:pt x="101" y="110"/>
                  </a:lnTo>
                  <a:lnTo>
                    <a:pt x="101" y="105"/>
                  </a:lnTo>
                  <a:lnTo>
                    <a:pt x="102" y="101"/>
                  </a:lnTo>
                  <a:lnTo>
                    <a:pt x="102" y="97"/>
                  </a:lnTo>
                  <a:lnTo>
                    <a:pt x="104" y="91"/>
                  </a:lnTo>
                  <a:lnTo>
                    <a:pt x="104" y="86"/>
                  </a:lnTo>
                  <a:lnTo>
                    <a:pt x="104" y="78"/>
                  </a:lnTo>
                  <a:lnTo>
                    <a:pt x="104" y="71"/>
                  </a:lnTo>
                  <a:lnTo>
                    <a:pt x="104" y="63"/>
                  </a:lnTo>
                  <a:lnTo>
                    <a:pt x="102" y="57"/>
                  </a:lnTo>
                  <a:lnTo>
                    <a:pt x="102" y="53"/>
                  </a:lnTo>
                  <a:lnTo>
                    <a:pt x="101" y="50"/>
                  </a:lnTo>
                  <a:lnTo>
                    <a:pt x="101" y="46"/>
                  </a:lnTo>
                  <a:lnTo>
                    <a:pt x="101" y="40"/>
                  </a:lnTo>
                  <a:lnTo>
                    <a:pt x="99" y="34"/>
                  </a:lnTo>
                  <a:lnTo>
                    <a:pt x="99" y="31"/>
                  </a:lnTo>
                  <a:lnTo>
                    <a:pt x="99" y="25"/>
                  </a:lnTo>
                  <a:lnTo>
                    <a:pt x="78" y="27"/>
                  </a:lnTo>
                  <a:lnTo>
                    <a:pt x="78" y="31"/>
                  </a:lnTo>
                  <a:lnTo>
                    <a:pt x="78" y="34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78" y="52"/>
                  </a:lnTo>
                  <a:lnTo>
                    <a:pt x="78" y="59"/>
                  </a:lnTo>
                  <a:lnTo>
                    <a:pt x="80" y="69"/>
                  </a:lnTo>
                  <a:lnTo>
                    <a:pt x="78" y="74"/>
                  </a:lnTo>
                  <a:lnTo>
                    <a:pt x="78" y="82"/>
                  </a:lnTo>
                  <a:lnTo>
                    <a:pt x="76" y="88"/>
                  </a:lnTo>
                  <a:lnTo>
                    <a:pt x="76" y="95"/>
                  </a:lnTo>
                  <a:lnTo>
                    <a:pt x="74" y="99"/>
                  </a:lnTo>
                  <a:lnTo>
                    <a:pt x="72" y="103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59" y="103"/>
                  </a:lnTo>
                  <a:lnTo>
                    <a:pt x="55" y="103"/>
                  </a:lnTo>
                  <a:lnTo>
                    <a:pt x="49" y="101"/>
                  </a:lnTo>
                  <a:lnTo>
                    <a:pt x="47" y="99"/>
                  </a:lnTo>
                  <a:lnTo>
                    <a:pt x="44" y="97"/>
                  </a:lnTo>
                  <a:lnTo>
                    <a:pt x="40" y="93"/>
                  </a:lnTo>
                  <a:lnTo>
                    <a:pt x="38" y="91"/>
                  </a:lnTo>
                  <a:lnTo>
                    <a:pt x="36" y="86"/>
                  </a:lnTo>
                  <a:lnTo>
                    <a:pt x="34" y="80"/>
                  </a:lnTo>
                  <a:lnTo>
                    <a:pt x="32" y="74"/>
                  </a:lnTo>
                  <a:lnTo>
                    <a:pt x="32" y="69"/>
                  </a:lnTo>
                  <a:lnTo>
                    <a:pt x="30" y="6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0"/>
                  </a:lnTo>
                  <a:lnTo>
                    <a:pt x="30" y="44"/>
                  </a:lnTo>
                  <a:lnTo>
                    <a:pt x="30" y="36"/>
                  </a:lnTo>
                  <a:lnTo>
                    <a:pt x="30" y="31"/>
                  </a:lnTo>
                  <a:lnTo>
                    <a:pt x="30" y="25"/>
                  </a:lnTo>
                  <a:lnTo>
                    <a:pt x="30" y="17"/>
                  </a:lnTo>
                  <a:lnTo>
                    <a:pt x="30" y="8"/>
                  </a:lnTo>
                  <a:lnTo>
                    <a:pt x="32" y="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8120161" y="4315201"/>
              <a:ext cx="46998" cy="57548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9" y="80"/>
                </a:cxn>
                <a:cxn ang="0">
                  <a:pos x="29" y="86"/>
                </a:cxn>
                <a:cxn ang="0">
                  <a:pos x="40" y="89"/>
                </a:cxn>
                <a:cxn ang="0">
                  <a:pos x="49" y="91"/>
                </a:cxn>
                <a:cxn ang="0">
                  <a:pos x="59" y="88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7" y="46"/>
                </a:cxn>
                <a:cxn ang="0">
                  <a:pos x="44" y="32"/>
                </a:cxn>
                <a:cxn ang="0">
                  <a:pos x="32" y="25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8" y="6"/>
                </a:cxn>
                <a:cxn ang="0">
                  <a:pos x="57" y="13"/>
                </a:cxn>
                <a:cxn ang="0">
                  <a:pos x="70" y="23"/>
                </a:cxn>
                <a:cxn ang="0">
                  <a:pos x="82" y="36"/>
                </a:cxn>
                <a:cxn ang="0">
                  <a:pos x="89" y="50"/>
                </a:cxn>
                <a:cxn ang="0">
                  <a:pos x="93" y="59"/>
                </a:cxn>
                <a:cxn ang="0">
                  <a:pos x="97" y="70"/>
                </a:cxn>
                <a:cxn ang="0">
                  <a:pos x="99" y="82"/>
                </a:cxn>
                <a:cxn ang="0">
                  <a:pos x="99" y="93"/>
                </a:cxn>
                <a:cxn ang="0">
                  <a:pos x="95" y="105"/>
                </a:cxn>
                <a:cxn ang="0">
                  <a:pos x="89" y="114"/>
                </a:cxn>
                <a:cxn ang="0">
                  <a:pos x="74" y="122"/>
                </a:cxn>
                <a:cxn ang="0">
                  <a:pos x="63" y="120"/>
                </a:cxn>
                <a:cxn ang="0">
                  <a:pos x="53" y="120"/>
                </a:cxn>
                <a:cxn ang="0">
                  <a:pos x="44" y="116"/>
                </a:cxn>
                <a:cxn ang="0">
                  <a:pos x="34" y="114"/>
                </a:cxn>
                <a:cxn ang="0">
                  <a:pos x="25" y="110"/>
                </a:cxn>
                <a:cxn ang="0">
                  <a:pos x="17" y="107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8" y="70"/>
                </a:cxn>
              </a:cxnLst>
              <a:rect l="0" t="0" r="r" b="b"/>
              <a:pathLst>
                <a:path w="99" h="122">
                  <a:moveTo>
                    <a:pt x="8" y="70"/>
                  </a:moveTo>
                  <a:lnTo>
                    <a:pt x="8" y="72"/>
                  </a:lnTo>
                  <a:lnTo>
                    <a:pt x="15" y="76"/>
                  </a:lnTo>
                  <a:lnTo>
                    <a:pt x="19" y="80"/>
                  </a:lnTo>
                  <a:lnTo>
                    <a:pt x="25" y="84"/>
                  </a:lnTo>
                  <a:lnTo>
                    <a:pt x="29" y="86"/>
                  </a:lnTo>
                  <a:lnTo>
                    <a:pt x="34" y="88"/>
                  </a:lnTo>
                  <a:lnTo>
                    <a:pt x="40" y="89"/>
                  </a:lnTo>
                  <a:lnTo>
                    <a:pt x="46" y="91"/>
                  </a:lnTo>
                  <a:lnTo>
                    <a:pt x="49" y="91"/>
                  </a:lnTo>
                  <a:lnTo>
                    <a:pt x="55" y="91"/>
                  </a:lnTo>
                  <a:lnTo>
                    <a:pt x="59" y="88"/>
                  </a:lnTo>
                  <a:lnTo>
                    <a:pt x="63" y="86"/>
                  </a:lnTo>
                  <a:lnTo>
                    <a:pt x="65" y="80"/>
                  </a:lnTo>
                  <a:lnTo>
                    <a:pt x="68" y="72"/>
                  </a:lnTo>
                  <a:lnTo>
                    <a:pt x="67" y="70"/>
                  </a:lnTo>
                  <a:lnTo>
                    <a:pt x="67" y="67"/>
                  </a:lnTo>
                  <a:lnTo>
                    <a:pt x="63" y="61"/>
                  </a:lnTo>
                  <a:lnTo>
                    <a:pt x="61" y="53"/>
                  </a:lnTo>
                  <a:lnTo>
                    <a:pt x="57" y="46"/>
                  </a:lnTo>
                  <a:lnTo>
                    <a:pt x="49" y="38"/>
                  </a:lnTo>
                  <a:lnTo>
                    <a:pt x="44" y="32"/>
                  </a:lnTo>
                  <a:lnTo>
                    <a:pt x="38" y="29"/>
                  </a:lnTo>
                  <a:lnTo>
                    <a:pt x="32" y="25"/>
                  </a:lnTo>
                  <a:lnTo>
                    <a:pt x="27" y="2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57" y="13"/>
                  </a:lnTo>
                  <a:lnTo>
                    <a:pt x="65" y="19"/>
                  </a:lnTo>
                  <a:lnTo>
                    <a:pt x="70" y="23"/>
                  </a:lnTo>
                  <a:lnTo>
                    <a:pt x="78" y="31"/>
                  </a:lnTo>
                  <a:lnTo>
                    <a:pt x="82" y="36"/>
                  </a:lnTo>
                  <a:lnTo>
                    <a:pt x="87" y="46"/>
                  </a:lnTo>
                  <a:lnTo>
                    <a:pt x="89" y="50"/>
                  </a:lnTo>
                  <a:lnTo>
                    <a:pt x="91" y="53"/>
                  </a:lnTo>
                  <a:lnTo>
                    <a:pt x="93" y="59"/>
                  </a:lnTo>
                  <a:lnTo>
                    <a:pt x="95" y="65"/>
                  </a:lnTo>
                  <a:lnTo>
                    <a:pt x="97" y="70"/>
                  </a:lnTo>
                  <a:lnTo>
                    <a:pt x="97" y="76"/>
                  </a:lnTo>
                  <a:lnTo>
                    <a:pt x="99" y="82"/>
                  </a:lnTo>
                  <a:lnTo>
                    <a:pt x="99" y="89"/>
                  </a:lnTo>
                  <a:lnTo>
                    <a:pt x="99" y="93"/>
                  </a:lnTo>
                  <a:lnTo>
                    <a:pt x="97" y="99"/>
                  </a:lnTo>
                  <a:lnTo>
                    <a:pt x="95" y="105"/>
                  </a:lnTo>
                  <a:lnTo>
                    <a:pt x="95" y="108"/>
                  </a:lnTo>
                  <a:lnTo>
                    <a:pt x="89" y="114"/>
                  </a:lnTo>
                  <a:lnTo>
                    <a:pt x="84" y="120"/>
                  </a:lnTo>
                  <a:lnTo>
                    <a:pt x="74" y="122"/>
                  </a:lnTo>
                  <a:lnTo>
                    <a:pt x="67" y="122"/>
                  </a:lnTo>
                  <a:lnTo>
                    <a:pt x="63" y="120"/>
                  </a:lnTo>
                  <a:lnTo>
                    <a:pt x="57" y="120"/>
                  </a:lnTo>
                  <a:lnTo>
                    <a:pt x="53" y="120"/>
                  </a:lnTo>
                  <a:lnTo>
                    <a:pt x="49" y="118"/>
                  </a:lnTo>
                  <a:lnTo>
                    <a:pt x="44" y="116"/>
                  </a:lnTo>
                  <a:lnTo>
                    <a:pt x="40" y="116"/>
                  </a:lnTo>
                  <a:lnTo>
                    <a:pt x="34" y="114"/>
                  </a:lnTo>
                  <a:lnTo>
                    <a:pt x="30" y="112"/>
                  </a:lnTo>
                  <a:lnTo>
                    <a:pt x="25" y="110"/>
                  </a:lnTo>
                  <a:lnTo>
                    <a:pt x="21" y="108"/>
                  </a:lnTo>
                  <a:lnTo>
                    <a:pt x="17" y="107"/>
                  </a:lnTo>
                  <a:lnTo>
                    <a:pt x="13" y="105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8141262" y="4293141"/>
              <a:ext cx="49875" cy="45079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11" y="21"/>
                </a:cxn>
                <a:cxn ang="0">
                  <a:pos x="24" y="23"/>
                </a:cxn>
                <a:cxn ang="0">
                  <a:pos x="38" y="27"/>
                </a:cxn>
                <a:cxn ang="0">
                  <a:pos x="51" y="31"/>
                </a:cxn>
                <a:cxn ang="0">
                  <a:pos x="62" y="37"/>
                </a:cxn>
                <a:cxn ang="0">
                  <a:pos x="68" y="44"/>
                </a:cxn>
                <a:cxn ang="0">
                  <a:pos x="68" y="56"/>
                </a:cxn>
                <a:cxn ang="0">
                  <a:pos x="61" y="65"/>
                </a:cxn>
                <a:cxn ang="0">
                  <a:pos x="53" y="71"/>
                </a:cxn>
                <a:cxn ang="0">
                  <a:pos x="43" y="73"/>
                </a:cxn>
                <a:cxn ang="0">
                  <a:pos x="36" y="73"/>
                </a:cxn>
                <a:cxn ang="0">
                  <a:pos x="24" y="71"/>
                </a:cxn>
                <a:cxn ang="0">
                  <a:pos x="19" y="67"/>
                </a:cxn>
                <a:cxn ang="0">
                  <a:pos x="13" y="65"/>
                </a:cxn>
                <a:cxn ang="0">
                  <a:pos x="30" y="90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2" y="96"/>
                </a:cxn>
                <a:cxn ang="0">
                  <a:pos x="74" y="94"/>
                </a:cxn>
                <a:cxn ang="0">
                  <a:pos x="87" y="90"/>
                </a:cxn>
                <a:cxn ang="0">
                  <a:pos x="99" y="80"/>
                </a:cxn>
                <a:cxn ang="0">
                  <a:pos x="104" y="67"/>
                </a:cxn>
                <a:cxn ang="0">
                  <a:pos x="104" y="52"/>
                </a:cxn>
                <a:cxn ang="0">
                  <a:pos x="101" y="38"/>
                </a:cxn>
                <a:cxn ang="0">
                  <a:pos x="91" y="25"/>
                </a:cxn>
                <a:cxn ang="0">
                  <a:pos x="78" y="16"/>
                </a:cxn>
                <a:cxn ang="0">
                  <a:pos x="62" y="8"/>
                </a:cxn>
                <a:cxn ang="0">
                  <a:pos x="45" y="2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1" y="2"/>
                </a:cxn>
                <a:cxn ang="0">
                  <a:pos x="0" y="21"/>
                </a:cxn>
              </a:cxnLst>
              <a:rect l="0" t="0" r="r" b="b"/>
              <a:pathLst>
                <a:path w="104" h="96">
                  <a:moveTo>
                    <a:pt x="0" y="21"/>
                  </a:moveTo>
                  <a:lnTo>
                    <a:pt x="4" y="21"/>
                  </a:lnTo>
                  <a:lnTo>
                    <a:pt x="5" y="21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3"/>
                  </a:lnTo>
                  <a:lnTo>
                    <a:pt x="30" y="25"/>
                  </a:lnTo>
                  <a:lnTo>
                    <a:pt x="38" y="27"/>
                  </a:lnTo>
                  <a:lnTo>
                    <a:pt x="45" y="29"/>
                  </a:lnTo>
                  <a:lnTo>
                    <a:pt x="51" y="31"/>
                  </a:lnTo>
                  <a:lnTo>
                    <a:pt x="57" y="33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8" y="44"/>
                  </a:lnTo>
                  <a:lnTo>
                    <a:pt x="68" y="50"/>
                  </a:lnTo>
                  <a:lnTo>
                    <a:pt x="68" y="56"/>
                  </a:lnTo>
                  <a:lnTo>
                    <a:pt x="64" y="61"/>
                  </a:lnTo>
                  <a:lnTo>
                    <a:pt x="61" y="65"/>
                  </a:lnTo>
                  <a:lnTo>
                    <a:pt x="57" y="67"/>
                  </a:lnTo>
                  <a:lnTo>
                    <a:pt x="53" y="71"/>
                  </a:lnTo>
                  <a:lnTo>
                    <a:pt x="49" y="71"/>
                  </a:lnTo>
                  <a:lnTo>
                    <a:pt x="43" y="73"/>
                  </a:lnTo>
                  <a:lnTo>
                    <a:pt x="40" y="73"/>
                  </a:lnTo>
                  <a:lnTo>
                    <a:pt x="36" y="73"/>
                  </a:lnTo>
                  <a:lnTo>
                    <a:pt x="30" y="71"/>
                  </a:lnTo>
                  <a:lnTo>
                    <a:pt x="24" y="71"/>
                  </a:lnTo>
                  <a:lnTo>
                    <a:pt x="21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26" y="90"/>
                  </a:lnTo>
                  <a:lnTo>
                    <a:pt x="30" y="90"/>
                  </a:lnTo>
                  <a:lnTo>
                    <a:pt x="32" y="92"/>
                  </a:lnTo>
                  <a:lnTo>
                    <a:pt x="38" y="92"/>
                  </a:lnTo>
                  <a:lnTo>
                    <a:pt x="42" y="94"/>
                  </a:lnTo>
                  <a:lnTo>
                    <a:pt x="47" y="94"/>
                  </a:lnTo>
                  <a:lnTo>
                    <a:pt x="55" y="94"/>
                  </a:lnTo>
                  <a:lnTo>
                    <a:pt x="62" y="96"/>
                  </a:lnTo>
                  <a:lnTo>
                    <a:pt x="68" y="94"/>
                  </a:lnTo>
                  <a:lnTo>
                    <a:pt x="74" y="94"/>
                  </a:lnTo>
                  <a:lnTo>
                    <a:pt x="81" y="90"/>
                  </a:lnTo>
                  <a:lnTo>
                    <a:pt x="87" y="90"/>
                  </a:lnTo>
                  <a:lnTo>
                    <a:pt x="93" y="84"/>
                  </a:lnTo>
                  <a:lnTo>
                    <a:pt x="99" y="80"/>
                  </a:lnTo>
                  <a:lnTo>
                    <a:pt x="101" y="75"/>
                  </a:lnTo>
                  <a:lnTo>
                    <a:pt x="104" y="67"/>
                  </a:lnTo>
                  <a:lnTo>
                    <a:pt x="104" y="59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101" y="38"/>
                  </a:lnTo>
                  <a:lnTo>
                    <a:pt x="95" y="31"/>
                  </a:lnTo>
                  <a:lnTo>
                    <a:pt x="91" y="25"/>
                  </a:lnTo>
                  <a:lnTo>
                    <a:pt x="83" y="21"/>
                  </a:lnTo>
                  <a:lnTo>
                    <a:pt x="78" y="16"/>
                  </a:lnTo>
                  <a:lnTo>
                    <a:pt x="70" y="12"/>
                  </a:lnTo>
                  <a:lnTo>
                    <a:pt x="62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8119202" y="4259572"/>
              <a:ext cx="67139" cy="4603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4" y="29"/>
                </a:cxn>
                <a:cxn ang="0">
                  <a:pos x="12" y="31"/>
                </a:cxn>
                <a:cxn ang="0">
                  <a:pos x="19" y="31"/>
                </a:cxn>
                <a:cxn ang="0">
                  <a:pos x="23" y="31"/>
                </a:cxn>
                <a:cxn ang="0">
                  <a:pos x="29" y="32"/>
                </a:cxn>
                <a:cxn ang="0">
                  <a:pos x="32" y="34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50" y="38"/>
                </a:cxn>
                <a:cxn ang="0">
                  <a:pos x="53" y="38"/>
                </a:cxn>
                <a:cxn ang="0">
                  <a:pos x="61" y="42"/>
                </a:cxn>
                <a:cxn ang="0">
                  <a:pos x="65" y="42"/>
                </a:cxn>
                <a:cxn ang="0">
                  <a:pos x="70" y="44"/>
                </a:cxn>
                <a:cxn ang="0">
                  <a:pos x="76" y="46"/>
                </a:cxn>
                <a:cxn ang="0">
                  <a:pos x="80" y="48"/>
                </a:cxn>
                <a:cxn ang="0">
                  <a:pos x="88" y="51"/>
                </a:cxn>
                <a:cxn ang="0">
                  <a:pos x="95" y="55"/>
                </a:cxn>
                <a:cxn ang="0">
                  <a:pos x="99" y="61"/>
                </a:cxn>
                <a:cxn ang="0">
                  <a:pos x="101" y="65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6" y="97"/>
                </a:cxn>
                <a:cxn ang="0">
                  <a:pos x="126" y="95"/>
                </a:cxn>
                <a:cxn ang="0">
                  <a:pos x="127" y="93"/>
                </a:cxn>
                <a:cxn ang="0">
                  <a:pos x="129" y="91"/>
                </a:cxn>
                <a:cxn ang="0">
                  <a:pos x="135" y="88"/>
                </a:cxn>
                <a:cxn ang="0">
                  <a:pos x="137" y="82"/>
                </a:cxn>
                <a:cxn ang="0">
                  <a:pos x="141" y="76"/>
                </a:cxn>
                <a:cxn ang="0">
                  <a:pos x="141" y="69"/>
                </a:cxn>
                <a:cxn ang="0">
                  <a:pos x="141" y="61"/>
                </a:cxn>
                <a:cxn ang="0">
                  <a:pos x="137" y="53"/>
                </a:cxn>
                <a:cxn ang="0">
                  <a:pos x="131" y="46"/>
                </a:cxn>
                <a:cxn ang="0">
                  <a:pos x="127" y="42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31"/>
                </a:cxn>
                <a:cxn ang="0">
                  <a:pos x="105" y="27"/>
                </a:cxn>
                <a:cxn ang="0">
                  <a:pos x="101" y="25"/>
                </a:cxn>
                <a:cxn ang="0">
                  <a:pos x="95" y="23"/>
                </a:cxn>
                <a:cxn ang="0">
                  <a:pos x="91" y="21"/>
                </a:cxn>
                <a:cxn ang="0">
                  <a:pos x="86" y="19"/>
                </a:cxn>
                <a:cxn ang="0">
                  <a:pos x="80" y="17"/>
                </a:cxn>
                <a:cxn ang="0">
                  <a:pos x="74" y="15"/>
                </a:cxn>
                <a:cxn ang="0">
                  <a:pos x="69" y="13"/>
                </a:cxn>
                <a:cxn ang="0">
                  <a:pos x="61" y="12"/>
                </a:cxn>
                <a:cxn ang="0">
                  <a:pos x="53" y="10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41" h="97">
                  <a:moveTo>
                    <a:pt x="0" y="29"/>
                  </a:moveTo>
                  <a:lnTo>
                    <a:pt x="0" y="29"/>
                  </a:lnTo>
                  <a:lnTo>
                    <a:pt x="4" y="29"/>
                  </a:lnTo>
                  <a:lnTo>
                    <a:pt x="12" y="31"/>
                  </a:lnTo>
                  <a:lnTo>
                    <a:pt x="19" y="31"/>
                  </a:lnTo>
                  <a:lnTo>
                    <a:pt x="23" y="31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50" y="38"/>
                  </a:lnTo>
                  <a:lnTo>
                    <a:pt x="53" y="38"/>
                  </a:lnTo>
                  <a:lnTo>
                    <a:pt x="61" y="42"/>
                  </a:lnTo>
                  <a:lnTo>
                    <a:pt x="65" y="42"/>
                  </a:lnTo>
                  <a:lnTo>
                    <a:pt x="70" y="44"/>
                  </a:lnTo>
                  <a:lnTo>
                    <a:pt x="76" y="46"/>
                  </a:lnTo>
                  <a:lnTo>
                    <a:pt x="80" y="48"/>
                  </a:lnTo>
                  <a:lnTo>
                    <a:pt x="88" y="51"/>
                  </a:lnTo>
                  <a:lnTo>
                    <a:pt x="95" y="55"/>
                  </a:lnTo>
                  <a:lnTo>
                    <a:pt x="99" y="61"/>
                  </a:lnTo>
                  <a:lnTo>
                    <a:pt x="101" y="65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6" y="97"/>
                  </a:lnTo>
                  <a:lnTo>
                    <a:pt x="126" y="95"/>
                  </a:lnTo>
                  <a:lnTo>
                    <a:pt x="127" y="93"/>
                  </a:lnTo>
                  <a:lnTo>
                    <a:pt x="129" y="91"/>
                  </a:lnTo>
                  <a:lnTo>
                    <a:pt x="135" y="88"/>
                  </a:lnTo>
                  <a:lnTo>
                    <a:pt x="137" y="82"/>
                  </a:lnTo>
                  <a:lnTo>
                    <a:pt x="141" y="76"/>
                  </a:lnTo>
                  <a:lnTo>
                    <a:pt x="141" y="69"/>
                  </a:lnTo>
                  <a:lnTo>
                    <a:pt x="141" y="61"/>
                  </a:lnTo>
                  <a:lnTo>
                    <a:pt x="137" y="53"/>
                  </a:lnTo>
                  <a:lnTo>
                    <a:pt x="131" y="46"/>
                  </a:lnTo>
                  <a:lnTo>
                    <a:pt x="127" y="42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31"/>
                  </a:lnTo>
                  <a:lnTo>
                    <a:pt x="105" y="27"/>
                  </a:lnTo>
                  <a:lnTo>
                    <a:pt x="101" y="25"/>
                  </a:lnTo>
                  <a:lnTo>
                    <a:pt x="95" y="23"/>
                  </a:lnTo>
                  <a:lnTo>
                    <a:pt x="91" y="21"/>
                  </a:lnTo>
                  <a:lnTo>
                    <a:pt x="86" y="19"/>
                  </a:lnTo>
                  <a:lnTo>
                    <a:pt x="80" y="17"/>
                  </a:lnTo>
                  <a:lnTo>
                    <a:pt x="74" y="15"/>
                  </a:lnTo>
                  <a:lnTo>
                    <a:pt x="69" y="13"/>
                  </a:lnTo>
                  <a:lnTo>
                    <a:pt x="61" y="12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7505360" y="4284509"/>
              <a:ext cx="65221" cy="45079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32" y="23"/>
                </a:cxn>
                <a:cxn ang="0">
                  <a:pos x="99" y="35"/>
                </a:cxn>
                <a:cxn ang="0">
                  <a:pos x="66" y="69"/>
                </a:cxn>
                <a:cxn ang="0">
                  <a:pos x="64" y="94"/>
                </a:cxn>
                <a:cxn ang="0">
                  <a:pos x="135" y="35"/>
                </a:cxn>
                <a:cxn ang="0">
                  <a:pos x="121" y="16"/>
                </a:cxn>
                <a:cxn ang="0">
                  <a:pos x="13" y="0"/>
                </a:cxn>
                <a:cxn ang="0">
                  <a:pos x="0" y="23"/>
                </a:cxn>
                <a:cxn ang="0">
                  <a:pos x="51" y="78"/>
                </a:cxn>
                <a:cxn ang="0">
                  <a:pos x="64" y="57"/>
                </a:cxn>
                <a:cxn ang="0">
                  <a:pos x="64" y="57"/>
                </a:cxn>
              </a:cxnLst>
              <a:rect l="0" t="0" r="r" b="b"/>
              <a:pathLst>
                <a:path w="135" h="94">
                  <a:moveTo>
                    <a:pt x="64" y="57"/>
                  </a:moveTo>
                  <a:lnTo>
                    <a:pt x="32" y="23"/>
                  </a:lnTo>
                  <a:lnTo>
                    <a:pt x="99" y="35"/>
                  </a:lnTo>
                  <a:lnTo>
                    <a:pt x="66" y="69"/>
                  </a:lnTo>
                  <a:lnTo>
                    <a:pt x="64" y="94"/>
                  </a:lnTo>
                  <a:lnTo>
                    <a:pt x="135" y="35"/>
                  </a:lnTo>
                  <a:lnTo>
                    <a:pt x="121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1" y="78"/>
                  </a:lnTo>
                  <a:lnTo>
                    <a:pt x="64" y="57"/>
                  </a:lnTo>
                  <a:lnTo>
                    <a:pt x="64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7463158" y="4197228"/>
              <a:ext cx="43161" cy="44120"/>
            </a:xfrm>
            <a:custGeom>
              <a:avLst/>
              <a:gdLst/>
              <a:ahLst/>
              <a:cxnLst>
                <a:cxn ang="0">
                  <a:pos x="54" y="65"/>
                </a:cxn>
                <a:cxn ang="0">
                  <a:pos x="63" y="55"/>
                </a:cxn>
                <a:cxn ang="0">
                  <a:pos x="73" y="49"/>
                </a:cxn>
                <a:cxn ang="0">
                  <a:pos x="86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4"/>
                </a:cxn>
                <a:cxn ang="0">
                  <a:pos x="55" y="89"/>
                </a:cxn>
                <a:cxn ang="0">
                  <a:pos x="42" y="89"/>
                </a:cxn>
                <a:cxn ang="0">
                  <a:pos x="33" y="87"/>
                </a:cxn>
                <a:cxn ang="0">
                  <a:pos x="21" y="84"/>
                </a:cxn>
                <a:cxn ang="0">
                  <a:pos x="8" y="70"/>
                </a:cxn>
                <a:cxn ang="0">
                  <a:pos x="2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21" y="8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5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88" y="28"/>
                </a:cxn>
                <a:cxn ang="0">
                  <a:pos x="90" y="38"/>
                </a:cxn>
                <a:cxn ang="0">
                  <a:pos x="86" y="44"/>
                </a:cxn>
                <a:cxn ang="0">
                  <a:pos x="73" y="44"/>
                </a:cxn>
                <a:cxn ang="0">
                  <a:pos x="63" y="36"/>
                </a:cxn>
                <a:cxn ang="0">
                  <a:pos x="54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3"/>
                </a:cxn>
                <a:cxn ang="0">
                  <a:pos x="48" y="66"/>
                </a:cxn>
              </a:cxnLst>
              <a:rect l="0" t="0" r="r" b="b"/>
              <a:pathLst>
                <a:path w="92" h="91">
                  <a:moveTo>
                    <a:pt x="48" y="66"/>
                  </a:moveTo>
                  <a:lnTo>
                    <a:pt x="54" y="65"/>
                  </a:lnTo>
                  <a:lnTo>
                    <a:pt x="59" y="61"/>
                  </a:lnTo>
                  <a:lnTo>
                    <a:pt x="63" y="55"/>
                  </a:lnTo>
                  <a:lnTo>
                    <a:pt x="67" y="49"/>
                  </a:lnTo>
                  <a:lnTo>
                    <a:pt x="73" y="49"/>
                  </a:lnTo>
                  <a:lnTo>
                    <a:pt x="78" y="49"/>
                  </a:lnTo>
                  <a:lnTo>
                    <a:pt x="86" y="49"/>
                  </a:lnTo>
                  <a:lnTo>
                    <a:pt x="92" y="49"/>
                  </a:lnTo>
                  <a:lnTo>
                    <a:pt x="90" y="57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4"/>
                  </a:lnTo>
                  <a:lnTo>
                    <a:pt x="63" y="87"/>
                  </a:lnTo>
                  <a:lnTo>
                    <a:pt x="55" y="89"/>
                  </a:lnTo>
                  <a:lnTo>
                    <a:pt x="46" y="91"/>
                  </a:lnTo>
                  <a:lnTo>
                    <a:pt x="42" y="89"/>
                  </a:lnTo>
                  <a:lnTo>
                    <a:pt x="36" y="89"/>
                  </a:lnTo>
                  <a:lnTo>
                    <a:pt x="33" y="87"/>
                  </a:lnTo>
                  <a:lnTo>
                    <a:pt x="29" y="87"/>
                  </a:lnTo>
                  <a:lnTo>
                    <a:pt x="21" y="84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7"/>
                  </a:lnTo>
                  <a:lnTo>
                    <a:pt x="8" y="21"/>
                  </a:lnTo>
                  <a:lnTo>
                    <a:pt x="14" y="13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8"/>
                  </a:lnTo>
                  <a:lnTo>
                    <a:pt x="92" y="44"/>
                  </a:lnTo>
                  <a:lnTo>
                    <a:pt x="86" y="44"/>
                  </a:lnTo>
                  <a:lnTo>
                    <a:pt x="78" y="44"/>
                  </a:lnTo>
                  <a:lnTo>
                    <a:pt x="73" y="44"/>
                  </a:lnTo>
                  <a:lnTo>
                    <a:pt x="67" y="44"/>
                  </a:lnTo>
                  <a:lnTo>
                    <a:pt x="63" y="36"/>
                  </a:lnTo>
                  <a:lnTo>
                    <a:pt x="59" y="32"/>
                  </a:lnTo>
                  <a:lnTo>
                    <a:pt x="54" y="28"/>
                  </a:lnTo>
                  <a:lnTo>
                    <a:pt x="48" y="27"/>
                  </a:lnTo>
                  <a:lnTo>
                    <a:pt x="40" y="28"/>
                  </a:lnTo>
                  <a:lnTo>
                    <a:pt x="35" y="32"/>
                  </a:lnTo>
                  <a:lnTo>
                    <a:pt x="31" y="38"/>
                  </a:lnTo>
                  <a:lnTo>
                    <a:pt x="29" y="46"/>
                  </a:lnTo>
                  <a:lnTo>
                    <a:pt x="31" y="53"/>
                  </a:lnTo>
                  <a:lnTo>
                    <a:pt x="35" y="59"/>
                  </a:lnTo>
                  <a:lnTo>
                    <a:pt x="40" y="63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373000" y="4206819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5" y="55"/>
                </a:cxn>
                <a:cxn ang="0">
                  <a:pos x="71" y="49"/>
                </a:cxn>
                <a:cxn ang="0">
                  <a:pos x="84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3"/>
                </a:cxn>
                <a:cxn ang="0">
                  <a:pos x="53" y="89"/>
                </a:cxn>
                <a:cxn ang="0">
                  <a:pos x="40" y="91"/>
                </a:cxn>
                <a:cxn ang="0">
                  <a:pos x="32" y="89"/>
                </a:cxn>
                <a:cxn ang="0">
                  <a:pos x="19" y="83"/>
                </a:cxn>
                <a:cxn ang="0">
                  <a:pos x="8" y="70"/>
                </a:cxn>
                <a:cxn ang="0">
                  <a:pos x="0" y="55"/>
                </a:cxn>
                <a:cxn ang="0">
                  <a:pos x="0" y="42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19" y="7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53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90" y="32"/>
                </a:cxn>
                <a:cxn ang="0">
                  <a:pos x="84" y="42"/>
                </a:cxn>
                <a:cxn ang="0">
                  <a:pos x="71" y="42"/>
                </a:cxn>
                <a:cxn ang="0">
                  <a:pos x="63" y="34"/>
                </a:cxn>
                <a:cxn ang="0">
                  <a:pos x="53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4"/>
                </a:cxn>
                <a:cxn ang="0">
                  <a:pos x="48" y="66"/>
                </a:cxn>
              </a:cxnLst>
              <a:rect l="0" t="0" r="r" b="b"/>
              <a:pathLst>
                <a:path w="91" h="91">
                  <a:moveTo>
                    <a:pt x="48" y="66"/>
                  </a:moveTo>
                  <a:lnTo>
                    <a:pt x="53" y="64"/>
                  </a:lnTo>
                  <a:lnTo>
                    <a:pt x="59" y="61"/>
                  </a:lnTo>
                  <a:lnTo>
                    <a:pt x="65" y="55"/>
                  </a:lnTo>
                  <a:lnTo>
                    <a:pt x="67" y="49"/>
                  </a:lnTo>
                  <a:lnTo>
                    <a:pt x="71" y="49"/>
                  </a:lnTo>
                  <a:lnTo>
                    <a:pt x="78" y="49"/>
                  </a:lnTo>
                  <a:lnTo>
                    <a:pt x="84" y="49"/>
                  </a:lnTo>
                  <a:lnTo>
                    <a:pt x="91" y="49"/>
                  </a:lnTo>
                  <a:lnTo>
                    <a:pt x="90" y="57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3"/>
                  </a:lnTo>
                  <a:lnTo>
                    <a:pt x="63" y="87"/>
                  </a:lnTo>
                  <a:lnTo>
                    <a:pt x="53" y="89"/>
                  </a:lnTo>
                  <a:lnTo>
                    <a:pt x="46" y="91"/>
                  </a:lnTo>
                  <a:lnTo>
                    <a:pt x="40" y="91"/>
                  </a:lnTo>
                  <a:lnTo>
                    <a:pt x="36" y="89"/>
                  </a:lnTo>
                  <a:lnTo>
                    <a:pt x="32" y="89"/>
                  </a:lnTo>
                  <a:lnTo>
                    <a:pt x="29" y="87"/>
                  </a:lnTo>
                  <a:lnTo>
                    <a:pt x="19" y="83"/>
                  </a:lnTo>
                  <a:lnTo>
                    <a:pt x="13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9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90" y="32"/>
                  </a:lnTo>
                  <a:lnTo>
                    <a:pt x="91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1" y="42"/>
                  </a:lnTo>
                  <a:lnTo>
                    <a:pt x="67" y="42"/>
                  </a:lnTo>
                  <a:lnTo>
                    <a:pt x="63" y="34"/>
                  </a:lnTo>
                  <a:lnTo>
                    <a:pt x="59" y="30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0" y="28"/>
                  </a:lnTo>
                  <a:lnTo>
                    <a:pt x="34" y="32"/>
                  </a:lnTo>
                  <a:lnTo>
                    <a:pt x="31" y="38"/>
                  </a:lnTo>
                  <a:lnTo>
                    <a:pt x="29" y="45"/>
                  </a:lnTo>
                  <a:lnTo>
                    <a:pt x="31" y="53"/>
                  </a:lnTo>
                  <a:lnTo>
                    <a:pt x="34" y="61"/>
                  </a:lnTo>
                  <a:lnTo>
                    <a:pt x="40" y="64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404651" y="4225043"/>
              <a:ext cx="11510" cy="959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9"/>
                </a:cxn>
                <a:cxn ang="0">
                  <a:pos x="24" y="11"/>
                </a:cxn>
                <a:cxn ang="0">
                  <a:pos x="24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4" h="19">
                  <a:moveTo>
                    <a:pt x="0" y="4"/>
                  </a:moveTo>
                  <a:lnTo>
                    <a:pt x="0" y="11"/>
                  </a:lnTo>
                  <a:lnTo>
                    <a:pt x="11" y="19"/>
                  </a:lnTo>
                  <a:lnTo>
                    <a:pt x="24" y="11"/>
                  </a:lnTo>
                  <a:lnTo>
                    <a:pt x="24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494809" y="4215452"/>
              <a:ext cx="11510" cy="86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7"/>
                </a:cxn>
                <a:cxn ang="0">
                  <a:pos x="25" y="11"/>
                </a:cxn>
                <a:cxn ang="0">
                  <a:pos x="23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17">
                  <a:moveTo>
                    <a:pt x="0" y="4"/>
                  </a:moveTo>
                  <a:lnTo>
                    <a:pt x="0" y="11"/>
                  </a:lnTo>
                  <a:lnTo>
                    <a:pt x="11" y="17"/>
                  </a:lnTo>
                  <a:lnTo>
                    <a:pt x="25" y="11"/>
                  </a:lnTo>
                  <a:lnTo>
                    <a:pt x="23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7507278" y="3644770"/>
              <a:ext cx="281984" cy="358714"/>
            </a:xfrm>
            <a:custGeom>
              <a:avLst/>
              <a:gdLst/>
              <a:ahLst/>
              <a:cxnLst>
                <a:cxn ang="0">
                  <a:pos x="119" y="456"/>
                </a:cxn>
                <a:cxn ang="0">
                  <a:pos x="104" y="517"/>
                </a:cxn>
                <a:cxn ang="0">
                  <a:pos x="100" y="589"/>
                </a:cxn>
                <a:cxn ang="0">
                  <a:pos x="115" y="656"/>
                </a:cxn>
                <a:cxn ang="0">
                  <a:pos x="165" y="705"/>
                </a:cxn>
                <a:cxn ang="0">
                  <a:pos x="241" y="722"/>
                </a:cxn>
                <a:cxn ang="0">
                  <a:pos x="294" y="700"/>
                </a:cxn>
                <a:cxn ang="0">
                  <a:pos x="347" y="665"/>
                </a:cxn>
                <a:cxn ang="0">
                  <a:pos x="401" y="606"/>
                </a:cxn>
                <a:cxn ang="0">
                  <a:pos x="444" y="517"/>
                </a:cxn>
                <a:cxn ang="0">
                  <a:pos x="465" y="392"/>
                </a:cxn>
                <a:cxn ang="0">
                  <a:pos x="509" y="355"/>
                </a:cxn>
                <a:cxn ang="0">
                  <a:pos x="551" y="304"/>
                </a:cxn>
                <a:cxn ang="0">
                  <a:pos x="543" y="241"/>
                </a:cxn>
                <a:cxn ang="0">
                  <a:pos x="480" y="251"/>
                </a:cxn>
                <a:cxn ang="0">
                  <a:pos x="439" y="217"/>
                </a:cxn>
                <a:cxn ang="0">
                  <a:pos x="418" y="158"/>
                </a:cxn>
                <a:cxn ang="0">
                  <a:pos x="389" y="108"/>
                </a:cxn>
                <a:cxn ang="0">
                  <a:pos x="344" y="65"/>
                </a:cxn>
                <a:cxn ang="0">
                  <a:pos x="275" y="30"/>
                </a:cxn>
                <a:cxn ang="0">
                  <a:pos x="212" y="27"/>
                </a:cxn>
                <a:cxn ang="0">
                  <a:pos x="134" y="48"/>
                </a:cxn>
                <a:cxn ang="0">
                  <a:pos x="87" y="103"/>
                </a:cxn>
                <a:cxn ang="0">
                  <a:pos x="95" y="156"/>
                </a:cxn>
                <a:cxn ang="0">
                  <a:pos x="104" y="215"/>
                </a:cxn>
                <a:cxn ang="0">
                  <a:pos x="100" y="272"/>
                </a:cxn>
                <a:cxn ang="0">
                  <a:pos x="83" y="321"/>
                </a:cxn>
                <a:cxn ang="0">
                  <a:pos x="47" y="384"/>
                </a:cxn>
                <a:cxn ang="0">
                  <a:pos x="0" y="401"/>
                </a:cxn>
                <a:cxn ang="0">
                  <a:pos x="30" y="354"/>
                </a:cxn>
                <a:cxn ang="0">
                  <a:pos x="58" y="293"/>
                </a:cxn>
                <a:cxn ang="0">
                  <a:pos x="72" y="243"/>
                </a:cxn>
                <a:cxn ang="0">
                  <a:pos x="70" y="190"/>
                </a:cxn>
                <a:cxn ang="0">
                  <a:pos x="53" y="141"/>
                </a:cxn>
                <a:cxn ang="0">
                  <a:pos x="49" y="74"/>
                </a:cxn>
                <a:cxn ang="0">
                  <a:pos x="104" y="21"/>
                </a:cxn>
                <a:cxn ang="0">
                  <a:pos x="152" y="8"/>
                </a:cxn>
                <a:cxn ang="0">
                  <a:pos x="211" y="0"/>
                </a:cxn>
                <a:cxn ang="0">
                  <a:pos x="275" y="2"/>
                </a:cxn>
                <a:cxn ang="0">
                  <a:pos x="332" y="19"/>
                </a:cxn>
                <a:cxn ang="0">
                  <a:pos x="380" y="48"/>
                </a:cxn>
                <a:cxn ang="0">
                  <a:pos x="444" y="120"/>
                </a:cxn>
                <a:cxn ang="0">
                  <a:pos x="465" y="165"/>
                </a:cxn>
                <a:cxn ang="0">
                  <a:pos x="477" y="211"/>
                </a:cxn>
                <a:cxn ang="0">
                  <a:pos x="522" y="202"/>
                </a:cxn>
                <a:cxn ang="0">
                  <a:pos x="566" y="222"/>
                </a:cxn>
                <a:cxn ang="0">
                  <a:pos x="587" y="279"/>
                </a:cxn>
                <a:cxn ang="0">
                  <a:pos x="566" y="346"/>
                </a:cxn>
                <a:cxn ang="0">
                  <a:pos x="517" y="390"/>
                </a:cxn>
                <a:cxn ang="0">
                  <a:pos x="499" y="424"/>
                </a:cxn>
                <a:cxn ang="0">
                  <a:pos x="492" y="477"/>
                </a:cxn>
                <a:cxn ang="0">
                  <a:pos x="473" y="549"/>
                </a:cxn>
                <a:cxn ang="0">
                  <a:pos x="435" y="622"/>
                </a:cxn>
                <a:cxn ang="0">
                  <a:pos x="376" y="690"/>
                </a:cxn>
                <a:cxn ang="0">
                  <a:pos x="288" y="739"/>
                </a:cxn>
                <a:cxn ang="0">
                  <a:pos x="154" y="728"/>
                </a:cxn>
                <a:cxn ang="0">
                  <a:pos x="95" y="677"/>
                </a:cxn>
                <a:cxn ang="0">
                  <a:pos x="70" y="620"/>
                </a:cxn>
                <a:cxn ang="0">
                  <a:pos x="66" y="540"/>
                </a:cxn>
                <a:cxn ang="0">
                  <a:pos x="138" y="407"/>
                </a:cxn>
              </a:cxnLst>
              <a:rect l="0" t="0" r="r" b="b"/>
              <a:pathLst>
                <a:path w="587" h="749">
                  <a:moveTo>
                    <a:pt x="138" y="407"/>
                  </a:moveTo>
                  <a:lnTo>
                    <a:pt x="136" y="411"/>
                  </a:lnTo>
                  <a:lnTo>
                    <a:pt x="134" y="416"/>
                  </a:lnTo>
                  <a:lnTo>
                    <a:pt x="131" y="424"/>
                  </a:lnTo>
                  <a:lnTo>
                    <a:pt x="127" y="432"/>
                  </a:lnTo>
                  <a:lnTo>
                    <a:pt x="125" y="435"/>
                  </a:lnTo>
                  <a:lnTo>
                    <a:pt x="125" y="439"/>
                  </a:lnTo>
                  <a:lnTo>
                    <a:pt x="123" y="445"/>
                  </a:lnTo>
                  <a:lnTo>
                    <a:pt x="121" y="451"/>
                  </a:lnTo>
                  <a:lnTo>
                    <a:pt x="119" y="456"/>
                  </a:lnTo>
                  <a:lnTo>
                    <a:pt x="117" y="460"/>
                  </a:lnTo>
                  <a:lnTo>
                    <a:pt x="115" y="466"/>
                  </a:lnTo>
                  <a:lnTo>
                    <a:pt x="115" y="471"/>
                  </a:lnTo>
                  <a:lnTo>
                    <a:pt x="112" y="477"/>
                  </a:lnTo>
                  <a:lnTo>
                    <a:pt x="112" y="485"/>
                  </a:lnTo>
                  <a:lnTo>
                    <a:pt x="110" y="490"/>
                  </a:lnTo>
                  <a:lnTo>
                    <a:pt x="110" y="498"/>
                  </a:lnTo>
                  <a:lnTo>
                    <a:pt x="106" y="504"/>
                  </a:lnTo>
                  <a:lnTo>
                    <a:pt x="106" y="511"/>
                  </a:lnTo>
                  <a:lnTo>
                    <a:pt x="104" y="517"/>
                  </a:lnTo>
                  <a:lnTo>
                    <a:pt x="104" y="525"/>
                  </a:lnTo>
                  <a:lnTo>
                    <a:pt x="102" y="532"/>
                  </a:lnTo>
                  <a:lnTo>
                    <a:pt x="100" y="538"/>
                  </a:lnTo>
                  <a:lnTo>
                    <a:pt x="100" y="546"/>
                  </a:lnTo>
                  <a:lnTo>
                    <a:pt x="100" y="553"/>
                  </a:lnTo>
                  <a:lnTo>
                    <a:pt x="100" y="561"/>
                  </a:lnTo>
                  <a:lnTo>
                    <a:pt x="100" y="566"/>
                  </a:lnTo>
                  <a:lnTo>
                    <a:pt x="100" y="574"/>
                  </a:lnTo>
                  <a:lnTo>
                    <a:pt x="100" y="582"/>
                  </a:lnTo>
                  <a:lnTo>
                    <a:pt x="100" y="589"/>
                  </a:lnTo>
                  <a:lnTo>
                    <a:pt x="100" y="595"/>
                  </a:lnTo>
                  <a:lnTo>
                    <a:pt x="100" y="603"/>
                  </a:lnTo>
                  <a:lnTo>
                    <a:pt x="102" y="610"/>
                  </a:lnTo>
                  <a:lnTo>
                    <a:pt x="102" y="616"/>
                  </a:lnTo>
                  <a:lnTo>
                    <a:pt x="104" y="623"/>
                  </a:lnTo>
                  <a:lnTo>
                    <a:pt x="106" y="629"/>
                  </a:lnTo>
                  <a:lnTo>
                    <a:pt x="108" y="637"/>
                  </a:lnTo>
                  <a:lnTo>
                    <a:pt x="110" y="643"/>
                  </a:lnTo>
                  <a:lnTo>
                    <a:pt x="114" y="650"/>
                  </a:lnTo>
                  <a:lnTo>
                    <a:pt x="115" y="656"/>
                  </a:lnTo>
                  <a:lnTo>
                    <a:pt x="121" y="662"/>
                  </a:lnTo>
                  <a:lnTo>
                    <a:pt x="123" y="667"/>
                  </a:lnTo>
                  <a:lnTo>
                    <a:pt x="127" y="673"/>
                  </a:lnTo>
                  <a:lnTo>
                    <a:pt x="133" y="677"/>
                  </a:lnTo>
                  <a:lnTo>
                    <a:pt x="136" y="684"/>
                  </a:lnTo>
                  <a:lnTo>
                    <a:pt x="142" y="688"/>
                  </a:lnTo>
                  <a:lnTo>
                    <a:pt x="148" y="694"/>
                  </a:lnTo>
                  <a:lnTo>
                    <a:pt x="154" y="698"/>
                  </a:lnTo>
                  <a:lnTo>
                    <a:pt x="159" y="701"/>
                  </a:lnTo>
                  <a:lnTo>
                    <a:pt x="165" y="705"/>
                  </a:lnTo>
                  <a:lnTo>
                    <a:pt x="173" y="709"/>
                  </a:lnTo>
                  <a:lnTo>
                    <a:pt x="180" y="713"/>
                  </a:lnTo>
                  <a:lnTo>
                    <a:pt x="190" y="717"/>
                  </a:lnTo>
                  <a:lnTo>
                    <a:pt x="197" y="719"/>
                  </a:lnTo>
                  <a:lnTo>
                    <a:pt x="207" y="720"/>
                  </a:lnTo>
                  <a:lnTo>
                    <a:pt x="216" y="722"/>
                  </a:lnTo>
                  <a:lnTo>
                    <a:pt x="228" y="726"/>
                  </a:lnTo>
                  <a:lnTo>
                    <a:pt x="230" y="724"/>
                  </a:lnTo>
                  <a:lnTo>
                    <a:pt x="235" y="722"/>
                  </a:lnTo>
                  <a:lnTo>
                    <a:pt x="241" y="722"/>
                  </a:lnTo>
                  <a:lnTo>
                    <a:pt x="247" y="720"/>
                  </a:lnTo>
                  <a:lnTo>
                    <a:pt x="254" y="717"/>
                  </a:lnTo>
                  <a:lnTo>
                    <a:pt x="264" y="715"/>
                  </a:lnTo>
                  <a:lnTo>
                    <a:pt x="266" y="713"/>
                  </a:lnTo>
                  <a:lnTo>
                    <a:pt x="269" y="711"/>
                  </a:lnTo>
                  <a:lnTo>
                    <a:pt x="275" y="709"/>
                  </a:lnTo>
                  <a:lnTo>
                    <a:pt x="281" y="707"/>
                  </a:lnTo>
                  <a:lnTo>
                    <a:pt x="285" y="705"/>
                  </a:lnTo>
                  <a:lnTo>
                    <a:pt x="290" y="703"/>
                  </a:lnTo>
                  <a:lnTo>
                    <a:pt x="294" y="700"/>
                  </a:lnTo>
                  <a:lnTo>
                    <a:pt x="300" y="700"/>
                  </a:lnTo>
                  <a:lnTo>
                    <a:pt x="306" y="696"/>
                  </a:lnTo>
                  <a:lnTo>
                    <a:pt x="309" y="692"/>
                  </a:lnTo>
                  <a:lnTo>
                    <a:pt x="315" y="688"/>
                  </a:lnTo>
                  <a:lnTo>
                    <a:pt x="321" y="686"/>
                  </a:lnTo>
                  <a:lnTo>
                    <a:pt x="327" y="682"/>
                  </a:lnTo>
                  <a:lnTo>
                    <a:pt x="332" y="677"/>
                  </a:lnTo>
                  <a:lnTo>
                    <a:pt x="338" y="673"/>
                  </a:lnTo>
                  <a:lnTo>
                    <a:pt x="344" y="671"/>
                  </a:lnTo>
                  <a:lnTo>
                    <a:pt x="347" y="665"/>
                  </a:lnTo>
                  <a:lnTo>
                    <a:pt x="353" y="660"/>
                  </a:lnTo>
                  <a:lnTo>
                    <a:pt x="359" y="654"/>
                  </a:lnTo>
                  <a:lnTo>
                    <a:pt x="365" y="650"/>
                  </a:lnTo>
                  <a:lnTo>
                    <a:pt x="368" y="644"/>
                  </a:lnTo>
                  <a:lnTo>
                    <a:pt x="374" y="639"/>
                  </a:lnTo>
                  <a:lnTo>
                    <a:pt x="380" y="633"/>
                  </a:lnTo>
                  <a:lnTo>
                    <a:pt x="385" y="627"/>
                  </a:lnTo>
                  <a:lnTo>
                    <a:pt x="391" y="620"/>
                  </a:lnTo>
                  <a:lnTo>
                    <a:pt x="395" y="612"/>
                  </a:lnTo>
                  <a:lnTo>
                    <a:pt x="401" y="606"/>
                  </a:lnTo>
                  <a:lnTo>
                    <a:pt x="406" y="599"/>
                  </a:lnTo>
                  <a:lnTo>
                    <a:pt x="410" y="589"/>
                  </a:lnTo>
                  <a:lnTo>
                    <a:pt x="416" y="582"/>
                  </a:lnTo>
                  <a:lnTo>
                    <a:pt x="420" y="574"/>
                  </a:lnTo>
                  <a:lnTo>
                    <a:pt x="425" y="566"/>
                  </a:lnTo>
                  <a:lnTo>
                    <a:pt x="429" y="555"/>
                  </a:lnTo>
                  <a:lnTo>
                    <a:pt x="433" y="546"/>
                  </a:lnTo>
                  <a:lnTo>
                    <a:pt x="437" y="536"/>
                  </a:lnTo>
                  <a:lnTo>
                    <a:pt x="441" y="527"/>
                  </a:lnTo>
                  <a:lnTo>
                    <a:pt x="444" y="517"/>
                  </a:lnTo>
                  <a:lnTo>
                    <a:pt x="446" y="506"/>
                  </a:lnTo>
                  <a:lnTo>
                    <a:pt x="450" y="494"/>
                  </a:lnTo>
                  <a:lnTo>
                    <a:pt x="454" y="483"/>
                  </a:lnTo>
                  <a:lnTo>
                    <a:pt x="456" y="471"/>
                  </a:lnTo>
                  <a:lnTo>
                    <a:pt x="458" y="458"/>
                  </a:lnTo>
                  <a:lnTo>
                    <a:pt x="460" y="445"/>
                  </a:lnTo>
                  <a:lnTo>
                    <a:pt x="461" y="433"/>
                  </a:lnTo>
                  <a:lnTo>
                    <a:pt x="463" y="420"/>
                  </a:lnTo>
                  <a:lnTo>
                    <a:pt x="465" y="405"/>
                  </a:lnTo>
                  <a:lnTo>
                    <a:pt x="465" y="392"/>
                  </a:lnTo>
                  <a:lnTo>
                    <a:pt x="467" y="378"/>
                  </a:lnTo>
                  <a:lnTo>
                    <a:pt x="467" y="376"/>
                  </a:lnTo>
                  <a:lnTo>
                    <a:pt x="471" y="376"/>
                  </a:lnTo>
                  <a:lnTo>
                    <a:pt x="475" y="373"/>
                  </a:lnTo>
                  <a:lnTo>
                    <a:pt x="482" y="371"/>
                  </a:lnTo>
                  <a:lnTo>
                    <a:pt x="488" y="369"/>
                  </a:lnTo>
                  <a:lnTo>
                    <a:pt x="496" y="365"/>
                  </a:lnTo>
                  <a:lnTo>
                    <a:pt x="499" y="361"/>
                  </a:lnTo>
                  <a:lnTo>
                    <a:pt x="505" y="359"/>
                  </a:lnTo>
                  <a:lnTo>
                    <a:pt x="509" y="355"/>
                  </a:lnTo>
                  <a:lnTo>
                    <a:pt x="515" y="354"/>
                  </a:lnTo>
                  <a:lnTo>
                    <a:pt x="522" y="346"/>
                  </a:lnTo>
                  <a:lnTo>
                    <a:pt x="530" y="338"/>
                  </a:lnTo>
                  <a:lnTo>
                    <a:pt x="534" y="335"/>
                  </a:lnTo>
                  <a:lnTo>
                    <a:pt x="538" y="331"/>
                  </a:lnTo>
                  <a:lnTo>
                    <a:pt x="539" y="325"/>
                  </a:lnTo>
                  <a:lnTo>
                    <a:pt x="543" y="321"/>
                  </a:lnTo>
                  <a:lnTo>
                    <a:pt x="547" y="316"/>
                  </a:lnTo>
                  <a:lnTo>
                    <a:pt x="549" y="310"/>
                  </a:lnTo>
                  <a:lnTo>
                    <a:pt x="551" y="304"/>
                  </a:lnTo>
                  <a:lnTo>
                    <a:pt x="553" y="298"/>
                  </a:lnTo>
                  <a:lnTo>
                    <a:pt x="555" y="293"/>
                  </a:lnTo>
                  <a:lnTo>
                    <a:pt x="555" y="285"/>
                  </a:lnTo>
                  <a:lnTo>
                    <a:pt x="555" y="279"/>
                  </a:lnTo>
                  <a:lnTo>
                    <a:pt x="555" y="272"/>
                  </a:lnTo>
                  <a:lnTo>
                    <a:pt x="553" y="266"/>
                  </a:lnTo>
                  <a:lnTo>
                    <a:pt x="551" y="259"/>
                  </a:lnTo>
                  <a:lnTo>
                    <a:pt x="549" y="253"/>
                  </a:lnTo>
                  <a:lnTo>
                    <a:pt x="549" y="249"/>
                  </a:lnTo>
                  <a:lnTo>
                    <a:pt x="543" y="241"/>
                  </a:lnTo>
                  <a:lnTo>
                    <a:pt x="539" y="238"/>
                  </a:lnTo>
                  <a:lnTo>
                    <a:pt x="532" y="234"/>
                  </a:lnTo>
                  <a:lnTo>
                    <a:pt x="524" y="234"/>
                  </a:lnTo>
                  <a:lnTo>
                    <a:pt x="519" y="234"/>
                  </a:lnTo>
                  <a:lnTo>
                    <a:pt x="511" y="236"/>
                  </a:lnTo>
                  <a:lnTo>
                    <a:pt x="505" y="238"/>
                  </a:lnTo>
                  <a:lnTo>
                    <a:pt x="498" y="241"/>
                  </a:lnTo>
                  <a:lnTo>
                    <a:pt x="490" y="243"/>
                  </a:lnTo>
                  <a:lnTo>
                    <a:pt x="486" y="249"/>
                  </a:lnTo>
                  <a:lnTo>
                    <a:pt x="480" y="251"/>
                  </a:lnTo>
                  <a:lnTo>
                    <a:pt x="479" y="255"/>
                  </a:lnTo>
                  <a:lnTo>
                    <a:pt x="475" y="255"/>
                  </a:lnTo>
                  <a:lnTo>
                    <a:pt x="475" y="257"/>
                  </a:lnTo>
                  <a:lnTo>
                    <a:pt x="442" y="249"/>
                  </a:lnTo>
                  <a:lnTo>
                    <a:pt x="442" y="245"/>
                  </a:lnTo>
                  <a:lnTo>
                    <a:pt x="441" y="240"/>
                  </a:lnTo>
                  <a:lnTo>
                    <a:pt x="441" y="234"/>
                  </a:lnTo>
                  <a:lnTo>
                    <a:pt x="439" y="230"/>
                  </a:lnTo>
                  <a:lnTo>
                    <a:pt x="439" y="222"/>
                  </a:lnTo>
                  <a:lnTo>
                    <a:pt x="439" y="217"/>
                  </a:lnTo>
                  <a:lnTo>
                    <a:pt x="435" y="209"/>
                  </a:lnTo>
                  <a:lnTo>
                    <a:pt x="433" y="202"/>
                  </a:lnTo>
                  <a:lnTo>
                    <a:pt x="431" y="194"/>
                  </a:lnTo>
                  <a:lnTo>
                    <a:pt x="429" y="184"/>
                  </a:lnTo>
                  <a:lnTo>
                    <a:pt x="427" y="181"/>
                  </a:lnTo>
                  <a:lnTo>
                    <a:pt x="425" y="177"/>
                  </a:lnTo>
                  <a:lnTo>
                    <a:pt x="423" y="171"/>
                  </a:lnTo>
                  <a:lnTo>
                    <a:pt x="423" y="167"/>
                  </a:lnTo>
                  <a:lnTo>
                    <a:pt x="420" y="162"/>
                  </a:lnTo>
                  <a:lnTo>
                    <a:pt x="418" y="158"/>
                  </a:lnTo>
                  <a:lnTo>
                    <a:pt x="416" y="152"/>
                  </a:lnTo>
                  <a:lnTo>
                    <a:pt x="414" y="148"/>
                  </a:lnTo>
                  <a:lnTo>
                    <a:pt x="412" y="143"/>
                  </a:lnTo>
                  <a:lnTo>
                    <a:pt x="408" y="137"/>
                  </a:lnTo>
                  <a:lnTo>
                    <a:pt x="406" y="133"/>
                  </a:lnTo>
                  <a:lnTo>
                    <a:pt x="403" y="127"/>
                  </a:lnTo>
                  <a:lnTo>
                    <a:pt x="399" y="124"/>
                  </a:lnTo>
                  <a:lnTo>
                    <a:pt x="395" y="118"/>
                  </a:lnTo>
                  <a:lnTo>
                    <a:pt x="393" y="114"/>
                  </a:lnTo>
                  <a:lnTo>
                    <a:pt x="389" y="108"/>
                  </a:lnTo>
                  <a:lnTo>
                    <a:pt x="385" y="105"/>
                  </a:lnTo>
                  <a:lnTo>
                    <a:pt x="382" y="99"/>
                  </a:lnTo>
                  <a:lnTo>
                    <a:pt x="378" y="93"/>
                  </a:lnTo>
                  <a:lnTo>
                    <a:pt x="374" y="89"/>
                  </a:lnTo>
                  <a:lnTo>
                    <a:pt x="368" y="84"/>
                  </a:lnTo>
                  <a:lnTo>
                    <a:pt x="363" y="80"/>
                  </a:lnTo>
                  <a:lnTo>
                    <a:pt x="359" y="76"/>
                  </a:lnTo>
                  <a:lnTo>
                    <a:pt x="355" y="72"/>
                  </a:lnTo>
                  <a:lnTo>
                    <a:pt x="349" y="68"/>
                  </a:lnTo>
                  <a:lnTo>
                    <a:pt x="344" y="65"/>
                  </a:lnTo>
                  <a:lnTo>
                    <a:pt x="338" y="61"/>
                  </a:lnTo>
                  <a:lnTo>
                    <a:pt x="332" y="57"/>
                  </a:lnTo>
                  <a:lnTo>
                    <a:pt x="325" y="51"/>
                  </a:lnTo>
                  <a:lnTo>
                    <a:pt x="319" y="48"/>
                  </a:lnTo>
                  <a:lnTo>
                    <a:pt x="313" y="46"/>
                  </a:lnTo>
                  <a:lnTo>
                    <a:pt x="306" y="44"/>
                  </a:lnTo>
                  <a:lnTo>
                    <a:pt x="298" y="40"/>
                  </a:lnTo>
                  <a:lnTo>
                    <a:pt x="290" y="36"/>
                  </a:lnTo>
                  <a:lnTo>
                    <a:pt x="283" y="34"/>
                  </a:lnTo>
                  <a:lnTo>
                    <a:pt x="275" y="30"/>
                  </a:lnTo>
                  <a:lnTo>
                    <a:pt x="268" y="29"/>
                  </a:lnTo>
                  <a:lnTo>
                    <a:pt x="258" y="27"/>
                  </a:lnTo>
                  <a:lnTo>
                    <a:pt x="250" y="25"/>
                  </a:lnTo>
                  <a:lnTo>
                    <a:pt x="243" y="25"/>
                  </a:lnTo>
                  <a:lnTo>
                    <a:pt x="241" y="25"/>
                  </a:lnTo>
                  <a:lnTo>
                    <a:pt x="233" y="25"/>
                  </a:lnTo>
                  <a:lnTo>
                    <a:pt x="230" y="25"/>
                  </a:lnTo>
                  <a:lnTo>
                    <a:pt x="224" y="25"/>
                  </a:lnTo>
                  <a:lnTo>
                    <a:pt x="218" y="25"/>
                  </a:lnTo>
                  <a:lnTo>
                    <a:pt x="212" y="27"/>
                  </a:lnTo>
                  <a:lnTo>
                    <a:pt x="205" y="27"/>
                  </a:lnTo>
                  <a:lnTo>
                    <a:pt x="197" y="27"/>
                  </a:lnTo>
                  <a:lnTo>
                    <a:pt x="190" y="29"/>
                  </a:lnTo>
                  <a:lnTo>
                    <a:pt x="182" y="30"/>
                  </a:lnTo>
                  <a:lnTo>
                    <a:pt x="174" y="32"/>
                  </a:lnTo>
                  <a:lnTo>
                    <a:pt x="165" y="34"/>
                  </a:lnTo>
                  <a:lnTo>
                    <a:pt x="157" y="38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34" y="48"/>
                  </a:lnTo>
                  <a:lnTo>
                    <a:pt x="127" y="51"/>
                  </a:lnTo>
                  <a:lnTo>
                    <a:pt x="121" y="55"/>
                  </a:lnTo>
                  <a:lnTo>
                    <a:pt x="114" y="61"/>
                  </a:lnTo>
                  <a:lnTo>
                    <a:pt x="108" y="67"/>
                  </a:lnTo>
                  <a:lnTo>
                    <a:pt x="102" y="72"/>
                  </a:lnTo>
                  <a:lnTo>
                    <a:pt x="98" y="80"/>
                  </a:lnTo>
                  <a:lnTo>
                    <a:pt x="93" y="86"/>
                  </a:lnTo>
                  <a:lnTo>
                    <a:pt x="91" y="93"/>
                  </a:lnTo>
                  <a:lnTo>
                    <a:pt x="89" y="99"/>
                  </a:lnTo>
                  <a:lnTo>
                    <a:pt x="87" y="103"/>
                  </a:lnTo>
                  <a:lnTo>
                    <a:pt x="87" y="106"/>
                  </a:lnTo>
                  <a:lnTo>
                    <a:pt x="87" y="112"/>
                  </a:lnTo>
                  <a:lnTo>
                    <a:pt x="87" y="116"/>
                  </a:lnTo>
                  <a:lnTo>
                    <a:pt x="87" y="122"/>
                  </a:lnTo>
                  <a:lnTo>
                    <a:pt x="87" y="126"/>
                  </a:lnTo>
                  <a:lnTo>
                    <a:pt x="87" y="133"/>
                  </a:lnTo>
                  <a:lnTo>
                    <a:pt x="89" y="137"/>
                  </a:lnTo>
                  <a:lnTo>
                    <a:pt x="91" y="143"/>
                  </a:lnTo>
                  <a:lnTo>
                    <a:pt x="93" y="148"/>
                  </a:lnTo>
                  <a:lnTo>
                    <a:pt x="95" y="156"/>
                  </a:lnTo>
                  <a:lnTo>
                    <a:pt x="96" y="162"/>
                  </a:lnTo>
                  <a:lnTo>
                    <a:pt x="98" y="167"/>
                  </a:lnTo>
                  <a:lnTo>
                    <a:pt x="100" y="173"/>
                  </a:lnTo>
                  <a:lnTo>
                    <a:pt x="102" y="181"/>
                  </a:lnTo>
                  <a:lnTo>
                    <a:pt x="102" y="186"/>
                  </a:lnTo>
                  <a:lnTo>
                    <a:pt x="104" y="192"/>
                  </a:lnTo>
                  <a:lnTo>
                    <a:pt x="104" y="198"/>
                  </a:lnTo>
                  <a:lnTo>
                    <a:pt x="104" y="203"/>
                  </a:lnTo>
                  <a:lnTo>
                    <a:pt x="104" y="211"/>
                  </a:lnTo>
                  <a:lnTo>
                    <a:pt x="104" y="215"/>
                  </a:lnTo>
                  <a:lnTo>
                    <a:pt x="104" y="221"/>
                  </a:lnTo>
                  <a:lnTo>
                    <a:pt x="106" y="228"/>
                  </a:lnTo>
                  <a:lnTo>
                    <a:pt x="104" y="232"/>
                  </a:lnTo>
                  <a:lnTo>
                    <a:pt x="104" y="240"/>
                  </a:lnTo>
                  <a:lnTo>
                    <a:pt x="104" y="243"/>
                  </a:lnTo>
                  <a:lnTo>
                    <a:pt x="104" y="251"/>
                  </a:lnTo>
                  <a:lnTo>
                    <a:pt x="102" y="255"/>
                  </a:lnTo>
                  <a:lnTo>
                    <a:pt x="102" y="260"/>
                  </a:lnTo>
                  <a:lnTo>
                    <a:pt x="100" y="266"/>
                  </a:lnTo>
                  <a:lnTo>
                    <a:pt x="100" y="272"/>
                  </a:lnTo>
                  <a:lnTo>
                    <a:pt x="98" y="276"/>
                  </a:lnTo>
                  <a:lnTo>
                    <a:pt x="96" y="283"/>
                  </a:lnTo>
                  <a:lnTo>
                    <a:pt x="95" y="287"/>
                  </a:lnTo>
                  <a:lnTo>
                    <a:pt x="95" y="293"/>
                  </a:lnTo>
                  <a:lnTo>
                    <a:pt x="93" y="297"/>
                  </a:lnTo>
                  <a:lnTo>
                    <a:pt x="91" y="302"/>
                  </a:lnTo>
                  <a:lnTo>
                    <a:pt x="89" y="306"/>
                  </a:lnTo>
                  <a:lnTo>
                    <a:pt x="87" y="312"/>
                  </a:lnTo>
                  <a:lnTo>
                    <a:pt x="85" y="316"/>
                  </a:lnTo>
                  <a:lnTo>
                    <a:pt x="83" y="321"/>
                  </a:lnTo>
                  <a:lnTo>
                    <a:pt x="81" y="325"/>
                  </a:lnTo>
                  <a:lnTo>
                    <a:pt x="79" y="331"/>
                  </a:lnTo>
                  <a:lnTo>
                    <a:pt x="76" y="338"/>
                  </a:lnTo>
                  <a:lnTo>
                    <a:pt x="72" y="346"/>
                  </a:lnTo>
                  <a:lnTo>
                    <a:pt x="66" y="354"/>
                  </a:lnTo>
                  <a:lnTo>
                    <a:pt x="62" y="361"/>
                  </a:lnTo>
                  <a:lnTo>
                    <a:pt x="57" y="367"/>
                  </a:lnTo>
                  <a:lnTo>
                    <a:pt x="55" y="373"/>
                  </a:lnTo>
                  <a:lnTo>
                    <a:pt x="49" y="378"/>
                  </a:lnTo>
                  <a:lnTo>
                    <a:pt x="47" y="384"/>
                  </a:lnTo>
                  <a:lnTo>
                    <a:pt x="43" y="388"/>
                  </a:lnTo>
                  <a:lnTo>
                    <a:pt x="39" y="394"/>
                  </a:lnTo>
                  <a:lnTo>
                    <a:pt x="38" y="395"/>
                  </a:lnTo>
                  <a:lnTo>
                    <a:pt x="34" y="399"/>
                  </a:lnTo>
                  <a:lnTo>
                    <a:pt x="32" y="403"/>
                  </a:lnTo>
                  <a:lnTo>
                    <a:pt x="30" y="405"/>
                  </a:lnTo>
                  <a:lnTo>
                    <a:pt x="112" y="401"/>
                  </a:lnTo>
                  <a:lnTo>
                    <a:pt x="106" y="433"/>
                  </a:lnTo>
                  <a:lnTo>
                    <a:pt x="22" y="437"/>
                  </a:lnTo>
                  <a:lnTo>
                    <a:pt x="0" y="401"/>
                  </a:lnTo>
                  <a:lnTo>
                    <a:pt x="0" y="399"/>
                  </a:lnTo>
                  <a:lnTo>
                    <a:pt x="3" y="395"/>
                  </a:lnTo>
                  <a:lnTo>
                    <a:pt x="5" y="392"/>
                  </a:lnTo>
                  <a:lnTo>
                    <a:pt x="7" y="388"/>
                  </a:lnTo>
                  <a:lnTo>
                    <a:pt x="11" y="382"/>
                  </a:lnTo>
                  <a:lnTo>
                    <a:pt x="15" y="378"/>
                  </a:lnTo>
                  <a:lnTo>
                    <a:pt x="19" y="371"/>
                  </a:lnTo>
                  <a:lnTo>
                    <a:pt x="22" y="365"/>
                  </a:lnTo>
                  <a:lnTo>
                    <a:pt x="26" y="359"/>
                  </a:lnTo>
                  <a:lnTo>
                    <a:pt x="30" y="354"/>
                  </a:lnTo>
                  <a:lnTo>
                    <a:pt x="34" y="344"/>
                  </a:lnTo>
                  <a:lnTo>
                    <a:pt x="39" y="336"/>
                  </a:lnTo>
                  <a:lnTo>
                    <a:pt x="43" y="329"/>
                  </a:lnTo>
                  <a:lnTo>
                    <a:pt x="49" y="321"/>
                  </a:lnTo>
                  <a:lnTo>
                    <a:pt x="49" y="316"/>
                  </a:lnTo>
                  <a:lnTo>
                    <a:pt x="51" y="310"/>
                  </a:lnTo>
                  <a:lnTo>
                    <a:pt x="53" y="306"/>
                  </a:lnTo>
                  <a:lnTo>
                    <a:pt x="55" y="302"/>
                  </a:lnTo>
                  <a:lnTo>
                    <a:pt x="57" y="297"/>
                  </a:lnTo>
                  <a:lnTo>
                    <a:pt x="58" y="293"/>
                  </a:lnTo>
                  <a:lnTo>
                    <a:pt x="60" y="287"/>
                  </a:lnTo>
                  <a:lnTo>
                    <a:pt x="62" y="283"/>
                  </a:lnTo>
                  <a:lnTo>
                    <a:pt x="62" y="276"/>
                  </a:lnTo>
                  <a:lnTo>
                    <a:pt x="64" y="272"/>
                  </a:lnTo>
                  <a:lnTo>
                    <a:pt x="66" y="266"/>
                  </a:lnTo>
                  <a:lnTo>
                    <a:pt x="68" y="262"/>
                  </a:lnTo>
                  <a:lnTo>
                    <a:pt x="68" y="257"/>
                  </a:lnTo>
                  <a:lnTo>
                    <a:pt x="70" y="253"/>
                  </a:lnTo>
                  <a:lnTo>
                    <a:pt x="70" y="247"/>
                  </a:lnTo>
                  <a:lnTo>
                    <a:pt x="72" y="243"/>
                  </a:lnTo>
                  <a:lnTo>
                    <a:pt x="72" y="238"/>
                  </a:lnTo>
                  <a:lnTo>
                    <a:pt x="72" y="232"/>
                  </a:lnTo>
                  <a:lnTo>
                    <a:pt x="72" y="226"/>
                  </a:lnTo>
                  <a:lnTo>
                    <a:pt x="74" y="221"/>
                  </a:lnTo>
                  <a:lnTo>
                    <a:pt x="72" y="215"/>
                  </a:lnTo>
                  <a:lnTo>
                    <a:pt x="72" y="211"/>
                  </a:lnTo>
                  <a:lnTo>
                    <a:pt x="72" y="205"/>
                  </a:lnTo>
                  <a:lnTo>
                    <a:pt x="72" y="200"/>
                  </a:lnTo>
                  <a:lnTo>
                    <a:pt x="72" y="194"/>
                  </a:lnTo>
                  <a:lnTo>
                    <a:pt x="70" y="190"/>
                  </a:lnTo>
                  <a:lnTo>
                    <a:pt x="68" y="184"/>
                  </a:lnTo>
                  <a:lnTo>
                    <a:pt x="68" y="181"/>
                  </a:lnTo>
                  <a:lnTo>
                    <a:pt x="66" y="175"/>
                  </a:lnTo>
                  <a:lnTo>
                    <a:pt x="64" y="171"/>
                  </a:lnTo>
                  <a:lnTo>
                    <a:pt x="62" y="165"/>
                  </a:lnTo>
                  <a:lnTo>
                    <a:pt x="60" y="160"/>
                  </a:lnTo>
                  <a:lnTo>
                    <a:pt x="58" y="154"/>
                  </a:lnTo>
                  <a:lnTo>
                    <a:pt x="57" y="150"/>
                  </a:lnTo>
                  <a:lnTo>
                    <a:pt x="55" y="145"/>
                  </a:lnTo>
                  <a:lnTo>
                    <a:pt x="53" y="141"/>
                  </a:lnTo>
                  <a:lnTo>
                    <a:pt x="49" y="135"/>
                  </a:lnTo>
                  <a:lnTo>
                    <a:pt x="49" y="131"/>
                  </a:lnTo>
                  <a:lnTo>
                    <a:pt x="47" y="126"/>
                  </a:lnTo>
                  <a:lnTo>
                    <a:pt x="47" y="122"/>
                  </a:lnTo>
                  <a:lnTo>
                    <a:pt x="45" y="114"/>
                  </a:lnTo>
                  <a:lnTo>
                    <a:pt x="45" y="105"/>
                  </a:lnTo>
                  <a:lnTo>
                    <a:pt x="45" y="97"/>
                  </a:lnTo>
                  <a:lnTo>
                    <a:pt x="47" y="89"/>
                  </a:lnTo>
                  <a:lnTo>
                    <a:pt x="47" y="82"/>
                  </a:lnTo>
                  <a:lnTo>
                    <a:pt x="49" y="74"/>
                  </a:lnTo>
                  <a:lnTo>
                    <a:pt x="53" y="68"/>
                  </a:lnTo>
                  <a:lnTo>
                    <a:pt x="57" y="63"/>
                  </a:lnTo>
                  <a:lnTo>
                    <a:pt x="60" y="55"/>
                  </a:lnTo>
                  <a:lnTo>
                    <a:pt x="66" y="49"/>
                  </a:lnTo>
                  <a:lnTo>
                    <a:pt x="70" y="44"/>
                  </a:lnTo>
                  <a:lnTo>
                    <a:pt x="77" y="40"/>
                  </a:lnTo>
                  <a:lnTo>
                    <a:pt x="83" y="34"/>
                  </a:lnTo>
                  <a:lnTo>
                    <a:pt x="89" y="29"/>
                  </a:lnTo>
                  <a:lnTo>
                    <a:pt x="96" y="25"/>
                  </a:lnTo>
                  <a:lnTo>
                    <a:pt x="104" y="21"/>
                  </a:lnTo>
                  <a:lnTo>
                    <a:pt x="108" y="19"/>
                  </a:lnTo>
                  <a:lnTo>
                    <a:pt x="112" y="17"/>
                  </a:lnTo>
                  <a:lnTo>
                    <a:pt x="117" y="15"/>
                  </a:lnTo>
                  <a:lnTo>
                    <a:pt x="121" y="15"/>
                  </a:lnTo>
                  <a:lnTo>
                    <a:pt x="127" y="13"/>
                  </a:lnTo>
                  <a:lnTo>
                    <a:pt x="133" y="11"/>
                  </a:lnTo>
                  <a:lnTo>
                    <a:pt x="136" y="10"/>
                  </a:lnTo>
                  <a:lnTo>
                    <a:pt x="142" y="10"/>
                  </a:lnTo>
                  <a:lnTo>
                    <a:pt x="148" y="8"/>
                  </a:lnTo>
                  <a:lnTo>
                    <a:pt x="152" y="8"/>
                  </a:lnTo>
                  <a:lnTo>
                    <a:pt x="157" y="6"/>
                  </a:lnTo>
                  <a:lnTo>
                    <a:pt x="163" y="4"/>
                  </a:lnTo>
                  <a:lnTo>
                    <a:pt x="167" y="4"/>
                  </a:lnTo>
                  <a:lnTo>
                    <a:pt x="174" y="4"/>
                  </a:lnTo>
                  <a:lnTo>
                    <a:pt x="180" y="2"/>
                  </a:lnTo>
                  <a:lnTo>
                    <a:pt x="186" y="2"/>
                  </a:lnTo>
                  <a:lnTo>
                    <a:pt x="192" y="2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6" y="0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75" y="2"/>
                  </a:lnTo>
                  <a:lnTo>
                    <a:pt x="281" y="4"/>
                  </a:lnTo>
                  <a:lnTo>
                    <a:pt x="287" y="4"/>
                  </a:lnTo>
                  <a:lnTo>
                    <a:pt x="292" y="6"/>
                  </a:lnTo>
                  <a:lnTo>
                    <a:pt x="298" y="8"/>
                  </a:lnTo>
                  <a:lnTo>
                    <a:pt x="304" y="8"/>
                  </a:lnTo>
                  <a:lnTo>
                    <a:pt x="309" y="10"/>
                  </a:lnTo>
                  <a:lnTo>
                    <a:pt x="315" y="11"/>
                  </a:lnTo>
                  <a:lnTo>
                    <a:pt x="321" y="15"/>
                  </a:lnTo>
                  <a:lnTo>
                    <a:pt x="327" y="17"/>
                  </a:lnTo>
                  <a:lnTo>
                    <a:pt x="332" y="19"/>
                  </a:lnTo>
                  <a:lnTo>
                    <a:pt x="338" y="21"/>
                  </a:lnTo>
                  <a:lnTo>
                    <a:pt x="342" y="23"/>
                  </a:lnTo>
                  <a:lnTo>
                    <a:pt x="347" y="27"/>
                  </a:lnTo>
                  <a:lnTo>
                    <a:pt x="351" y="29"/>
                  </a:lnTo>
                  <a:lnTo>
                    <a:pt x="357" y="30"/>
                  </a:lnTo>
                  <a:lnTo>
                    <a:pt x="363" y="34"/>
                  </a:lnTo>
                  <a:lnTo>
                    <a:pt x="366" y="38"/>
                  </a:lnTo>
                  <a:lnTo>
                    <a:pt x="372" y="42"/>
                  </a:lnTo>
                  <a:lnTo>
                    <a:pt x="376" y="44"/>
                  </a:lnTo>
                  <a:lnTo>
                    <a:pt x="380" y="48"/>
                  </a:lnTo>
                  <a:lnTo>
                    <a:pt x="384" y="51"/>
                  </a:lnTo>
                  <a:lnTo>
                    <a:pt x="389" y="55"/>
                  </a:lnTo>
                  <a:lnTo>
                    <a:pt x="397" y="63"/>
                  </a:lnTo>
                  <a:lnTo>
                    <a:pt x="406" y="70"/>
                  </a:lnTo>
                  <a:lnTo>
                    <a:pt x="412" y="78"/>
                  </a:lnTo>
                  <a:lnTo>
                    <a:pt x="420" y="86"/>
                  </a:lnTo>
                  <a:lnTo>
                    <a:pt x="427" y="93"/>
                  </a:lnTo>
                  <a:lnTo>
                    <a:pt x="433" y="103"/>
                  </a:lnTo>
                  <a:lnTo>
                    <a:pt x="439" y="110"/>
                  </a:lnTo>
                  <a:lnTo>
                    <a:pt x="444" y="120"/>
                  </a:lnTo>
                  <a:lnTo>
                    <a:pt x="446" y="124"/>
                  </a:lnTo>
                  <a:lnTo>
                    <a:pt x="450" y="129"/>
                  </a:lnTo>
                  <a:lnTo>
                    <a:pt x="452" y="133"/>
                  </a:lnTo>
                  <a:lnTo>
                    <a:pt x="456" y="139"/>
                  </a:lnTo>
                  <a:lnTo>
                    <a:pt x="456" y="143"/>
                  </a:lnTo>
                  <a:lnTo>
                    <a:pt x="458" y="148"/>
                  </a:lnTo>
                  <a:lnTo>
                    <a:pt x="460" y="152"/>
                  </a:lnTo>
                  <a:lnTo>
                    <a:pt x="461" y="156"/>
                  </a:lnTo>
                  <a:lnTo>
                    <a:pt x="463" y="160"/>
                  </a:lnTo>
                  <a:lnTo>
                    <a:pt x="465" y="165"/>
                  </a:lnTo>
                  <a:lnTo>
                    <a:pt x="467" y="171"/>
                  </a:lnTo>
                  <a:lnTo>
                    <a:pt x="469" y="175"/>
                  </a:lnTo>
                  <a:lnTo>
                    <a:pt x="469" y="179"/>
                  </a:lnTo>
                  <a:lnTo>
                    <a:pt x="471" y="184"/>
                  </a:lnTo>
                  <a:lnTo>
                    <a:pt x="471" y="188"/>
                  </a:lnTo>
                  <a:lnTo>
                    <a:pt x="473" y="194"/>
                  </a:lnTo>
                  <a:lnTo>
                    <a:pt x="473" y="198"/>
                  </a:lnTo>
                  <a:lnTo>
                    <a:pt x="475" y="202"/>
                  </a:lnTo>
                  <a:lnTo>
                    <a:pt x="475" y="207"/>
                  </a:lnTo>
                  <a:lnTo>
                    <a:pt x="477" y="211"/>
                  </a:lnTo>
                  <a:lnTo>
                    <a:pt x="477" y="211"/>
                  </a:lnTo>
                  <a:lnTo>
                    <a:pt x="480" y="209"/>
                  </a:lnTo>
                  <a:lnTo>
                    <a:pt x="484" y="207"/>
                  </a:lnTo>
                  <a:lnTo>
                    <a:pt x="490" y="205"/>
                  </a:lnTo>
                  <a:lnTo>
                    <a:pt x="498" y="203"/>
                  </a:lnTo>
                  <a:lnTo>
                    <a:pt x="505" y="203"/>
                  </a:lnTo>
                  <a:lnTo>
                    <a:pt x="509" y="202"/>
                  </a:lnTo>
                  <a:lnTo>
                    <a:pt x="513" y="202"/>
                  </a:lnTo>
                  <a:lnTo>
                    <a:pt x="519" y="202"/>
                  </a:lnTo>
                  <a:lnTo>
                    <a:pt x="522" y="202"/>
                  </a:lnTo>
                  <a:lnTo>
                    <a:pt x="526" y="202"/>
                  </a:lnTo>
                  <a:lnTo>
                    <a:pt x="532" y="202"/>
                  </a:lnTo>
                  <a:lnTo>
                    <a:pt x="536" y="203"/>
                  </a:lnTo>
                  <a:lnTo>
                    <a:pt x="541" y="203"/>
                  </a:lnTo>
                  <a:lnTo>
                    <a:pt x="545" y="205"/>
                  </a:lnTo>
                  <a:lnTo>
                    <a:pt x="549" y="209"/>
                  </a:lnTo>
                  <a:lnTo>
                    <a:pt x="555" y="211"/>
                  </a:lnTo>
                  <a:lnTo>
                    <a:pt x="558" y="215"/>
                  </a:lnTo>
                  <a:lnTo>
                    <a:pt x="562" y="217"/>
                  </a:lnTo>
                  <a:lnTo>
                    <a:pt x="566" y="222"/>
                  </a:lnTo>
                  <a:lnTo>
                    <a:pt x="570" y="226"/>
                  </a:lnTo>
                  <a:lnTo>
                    <a:pt x="574" y="232"/>
                  </a:lnTo>
                  <a:lnTo>
                    <a:pt x="577" y="238"/>
                  </a:lnTo>
                  <a:lnTo>
                    <a:pt x="579" y="245"/>
                  </a:lnTo>
                  <a:lnTo>
                    <a:pt x="581" y="249"/>
                  </a:lnTo>
                  <a:lnTo>
                    <a:pt x="581" y="253"/>
                  </a:lnTo>
                  <a:lnTo>
                    <a:pt x="583" y="259"/>
                  </a:lnTo>
                  <a:lnTo>
                    <a:pt x="585" y="262"/>
                  </a:lnTo>
                  <a:lnTo>
                    <a:pt x="585" y="272"/>
                  </a:lnTo>
                  <a:lnTo>
                    <a:pt x="587" y="279"/>
                  </a:lnTo>
                  <a:lnTo>
                    <a:pt x="587" y="287"/>
                  </a:lnTo>
                  <a:lnTo>
                    <a:pt x="587" y="295"/>
                  </a:lnTo>
                  <a:lnTo>
                    <a:pt x="585" y="302"/>
                  </a:lnTo>
                  <a:lnTo>
                    <a:pt x="583" y="310"/>
                  </a:lnTo>
                  <a:lnTo>
                    <a:pt x="581" y="316"/>
                  </a:lnTo>
                  <a:lnTo>
                    <a:pt x="579" y="323"/>
                  </a:lnTo>
                  <a:lnTo>
                    <a:pt x="576" y="329"/>
                  </a:lnTo>
                  <a:lnTo>
                    <a:pt x="572" y="335"/>
                  </a:lnTo>
                  <a:lnTo>
                    <a:pt x="570" y="340"/>
                  </a:lnTo>
                  <a:lnTo>
                    <a:pt x="566" y="346"/>
                  </a:lnTo>
                  <a:lnTo>
                    <a:pt x="562" y="352"/>
                  </a:lnTo>
                  <a:lnTo>
                    <a:pt x="558" y="355"/>
                  </a:lnTo>
                  <a:lnTo>
                    <a:pt x="555" y="361"/>
                  </a:lnTo>
                  <a:lnTo>
                    <a:pt x="549" y="365"/>
                  </a:lnTo>
                  <a:lnTo>
                    <a:pt x="545" y="369"/>
                  </a:lnTo>
                  <a:lnTo>
                    <a:pt x="541" y="373"/>
                  </a:lnTo>
                  <a:lnTo>
                    <a:pt x="536" y="376"/>
                  </a:lnTo>
                  <a:lnTo>
                    <a:pt x="532" y="380"/>
                  </a:lnTo>
                  <a:lnTo>
                    <a:pt x="524" y="384"/>
                  </a:lnTo>
                  <a:lnTo>
                    <a:pt x="517" y="390"/>
                  </a:lnTo>
                  <a:lnTo>
                    <a:pt x="509" y="394"/>
                  </a:lnTo>
                  <a:lnTo>
                    <a:pt x="505" y="397"/>
                  </a:lnTo>
                  <a:lnTo>
                    <a:pt x="501" y="399"/>
                  </a:lnTo>
                  <a:lnTo>
                    <a:pt x="501" y="399"/>
                  </a:lnTo>
                  <a:lnTo>
                    <a:pt x="499" y="399"/>
                  </a:lnTo>
                  <a:lnTo>
                    <a:pt x="499" y="401"/>
                  </a:lnTo>
                  <a:lnTo>
                    <a:pt x="499" y="405"/>
                  </a:lnTo>
                  <a:lnTo>
                    <a:pt x="499" y="411"/>
                  </a:lnTo>
                  <a:lnTo>
                    <a:pt x="499" y="416"/>
                  </a:lnTo>
                  <a:lnTo>
                    <a:pt x="499" y="424"/>
                  </a:lnTo>
                  <a:lnTo>
                    <a:pt x="499" y="428"/>
                  </a:lnTo>
                  <a:lnTo>
                    <a:pt x="499" y="433"/>
                  </a:lnTo>
                  <a:lnTo>
                    <a:pt x="498" y="439"/>
                  </a:lnTo>
                  <a:lnTo>
                    <a:pt x="498" y="443"/>
                  </a:lnTo>
                  <a:lnTo>
                    <a:pt x="496" y="449"/>
                  </a:lnTo>
                  <a:lnTo>
                    <a:pt x="496" y="454"/>
                  </a:lnTo>
                  <a:lnTo>
                    <a:pt x="494" y="460"/>
                  </a:lnTo>
                  <a:lnTo>
                    <a:pt x="494" y="466"/>
                  </a:lnTo>
                  <a:lnTo>
                    <a:pt x="492" y="471"/>
                  </a:lnTo>
                  <a:lnTo>
                    <a:pt x="492" y="477"/>
                  </a:lnTo>
                  <a:lnTo>
                    <a:pt x="490" y="483"/>
                  </a:lnTo>
                  <a:lnTo>
                    <a:pt x="488" y="490"/>
                  </a:lnTo>
                  <a:lnTo>
                    <a:pt x="486" y="498"/>
                  </a:lnTo>
                  <a:lnTo>
                    <a:pt x="484" y="504"/>
                  </a:lnTo>
                  <a:lnTo>
                    <a:pt x="484" y="511"/>
                  </a:lnTo>
                  <a:lnTo>
                    <a:pt x="482" y="519"/>
                  </a:lnTo>
                  <a:lnTo>
                    <a:pt x="479" y="527"/>
                  </a:lnTo>
                  <a:lnTo>
                    <a:pt x="477" y="534"/>
                  </a:lnTo>
                  <a:lnTo>
                    <a:pt x="475" y="540"/>
                  </a:lnTo>
                  <a:lnTo>
                    <a:pt x="473" y="549"/>
                  </a:lnTo>
                  <a:lnTo>
                    <a:pt x="469" y="555"/>
                  </a:lnTo>
                  <a:lnTo>
                    <a:pt x="467" y="563"/>
                  </a:lnTo>
                  <a:lnTo>
                    <a:pt x="463" y="570"/>
                  </a:lnTo>
                  <a:lnTo>
                    <a:pt x="460" y="578"/>
                  </a:lnTo>
                  <a:lnTo>
                    <a:pt x="456" y="585"/>
                  </a:lnTo>
                  <a:lnTo>
                    <a:pt x="452" y="593"/>
                  </a:lnTo>
                  <a:lnTo>
                    <a:pt x="448" y="599"/>
                  </a:lnTo>
                  <a:lnTo>
                    <a:pt x="444" y="608"/>
                  </a:lnTo>
                  <a:lnTo>
                    <a:pt x="439" y="614"/>
                  </a:lnTo>
                  <a:lnTo>
                    <a:pt x="435" y="622"/>
                  </a:lnTo>
                  <a:lnTo>
                    <a:pt x="429" y="629"/>
                  </a:lnTo>
                  <a:lnTo>
                    <a:pt x="425" y="637"/>
                  </a:lnTo>
                  <a:lnTo>
                    <a:pt x="420" y="644"/>
                  </a:lnTo>
                  <a:lnTo>
                    <a:pt x="416" y="650"/>
                  </a:lnTo>
                  <a:lnTo>
                    <a:pt x="410" y="658"/>
                  </a:lnTo>
                  <a:lnTo>
                    <a:pt x="404" y="665"/>
                  </a:lnTo>
                  <a:lnTo>
                    <a:pt x="397" y="671"/>
                  </a:lnTo>
                  <a:lnTo>
                    <a:pt x="391" y="677"/>
                  </a:lnTo>
                  <a:lnTo>
                    <a:pt x="384" y="684"/>
                  </a:lnTo>
                  <a:lnTo>
                    <a:pt x="376" y="690"/>
                  </a:lnTo>
                  <a:lnTo>
                    <a:pt x="368" y="696"/>
                  </a:lnTo>
                  <a:lnTo>
                    <a:pt x="361" y="701"/>
                  </a:lnTo>
                  <a:lnTo>
                    <a:pt x="353" y="707"/>
                  </a:lnTo>
                  <a:lnTo>
                    <a:pt x="346" y="713"/>
                  </a:lnTo>
                  <a:lnTo>
                    <a:pt x="336" y="719"/>
                  </a:lnTo>
                  <a:lnTo>
                    <a:pt x="327" y="722"/>
                  </a:lnTo>
                  <a:lnTo>
                    <a:pt x="317" y="728"/>
                  </a:lnTo>
                  <a:lnTo>
                    <a:pt x="307" y="734"/>
                  </a:lnTo>
                  <a:lnTo>
                    <a:pt x="298" y="736"/>
                  </a:lnTo>
                  <a:lnTo>
                    <a:pt x="288" y="739"/>
                  </a:lnTo>
                  <a:lnTo>
                    <a:pt x="277" y="745"/>
                  </a:lnTo>
                  <a:lnTo>
                    <a:pt x="268" y="749"/>
                  </a:lnTo>
                  <a:lnTo>
                    <a:pt x="190" y="745"/>
                  </a:lnTo>
                  <a:lnTo>
                    <a:pt x="188" y="743"/>
                  </a:lnTo>
                  <a:lnTo>
                    <a:pt x="180" y="741"/>
                  </a:lnTo>
                  <a:lnTo>
                    <a:pt x="176" y="739"/>
                  </a:lnTo>
                  <a:lnTo>
                    <a:pt x="171" y="738"/>
                  </a:lnTo>
                  <a:lnTo>
                    <a:pt x="165" y="736"/>
                  </a:lnTo>
                  <a:lnTo>
                    <a:pt x="161" y="734"/>
                  </a:lnTo>
                  <a:lnTo>
                    <a:pt x="154" y="728"/>
                  </a:lnTo>
                  <a:lnTo>
                    <a:pt x="148" y="726"/>
                  </a:lnTo>
                  <a:lnTo>
                    <a:pt x="140" y="720"/>
                  </a:lnTo>
                  <a:lnTo>
                    <a:pt x="133" y="717"/>
                  </a:lnTo>
                  <a:lnTo>
                    <a:pt x="125" y="711"/>
                  </a:lnTo>
                  <a:lnTo>
                    <a:pt x="119" y="705"/>
                  </a:lnTo>
                  <a:lnTo>
                    <a:pt x="112" y="698"/>
                  </a:lnTo>
                  <a:lnTo>
                    <a:pt x="106" y="690"/>
                  </a:lnTo>
                  <a:lnTo>
                    <a:pt x="102" y="686"/>
                  </a:lnTo>
                  <a:lnTo>
                    <a:pt x="98" y="681"/>
                  </a:lnTo>
                  <a:lnTo>
                    <a:pt x="95" y="677"/>
                  </a:lnTo>
                  <a:lnTo>
                    <a:pt x="93" y="671"/>
                  </a:lnTo>
                  <a:lnTo>
                    <a:pt x="89" y="667"/>
                  </a:lnTo>
                  <a:lnTo>
                    <a:pt x="87" y="662"/>
                  </a:lnTo>
                  <a:lnTo>
                    <a:pt x="83" y="656"/>
                  </a:lnTo>
                  <a:lnTo>
                    <a:pt x="81" y="652"/>
                  </a:lnTo>
                  <a:lnTo>
                    <a:pt x="79" y="644"/>
                  </a:lnTo>
                  <a:lnTo>
                    <a:pt x="77" y="639"/>
                  </a:lnTo>
                  <a:lnTo>
                    <a:pt x="74" y="633"/>
                  </a:lnTo>
                  <a:lnTo>
                    <a:pt x="72" y="627"/>
                  </a:lnTo>
                  <a:lnTo>
                    <a:pt x="70" y="620"/>
                  </a:lnTo>
                  <a:lnTo>
                    <a:pt x="70" y="614"/>
                  </a:lnTo>
                  <a:lnTo>
                    <a:pt x="68" y="606"/>
                  </a:lnTo>
                  <a:lnTo>
                    <a:pt x="68" y="599"/>
                  </a:lnTo>
                  <a:lnTo>
                    <a:pt x="66" y="591"/>
                  </a:lnTo>
                  <a:lnTo>
                    <a:pt x="66" y="584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66" y="559"/>
                  </a:lnTo>
                  <a:lnTo>
                    <a:pt x="66" y="549"/>
                  </a:lnTo>
                  <a:lnTo>
                    <a:pt x="66" y="540"/>
                  </a:lnTo>
                  <a:lnTo>
                    <a:pt x="68" y="532"/>
                  </a:lnTo>
                  <a:lnTo>
                    <a:pt x="70" y="521"/>
                  </a:lnTo>
                  <a:lnTo>
                    <a:pt x="72" y="511"/>
                  </a:lnTo>
                  <a:lnTo>
                    <a:pt x="74" y="502"/>
                  </a:lnTo>
                  <a:lnTo>
                    <a:pt x="77" y="492"/>
                  </a:lnTo>
                  <a:lnTo>
                    <a:pt x="79" y="481"/>
                  </a:lnTo>
                  <a:lnTo>
                    <a:pt x="83" y="470"/>
                  </a:lnTo>
                  <a:lnTo>
                    <a:pt x="87" y="458"/>
                  </a:lnTo>
                  <a:lnTo>
                    <a:pt x="91" y="447"/>
                  </a:lnTo>
                  <a:lnTo>
                    <a:pt x="138" y="407"/>
                  </a:lnTo>
                  <a:lnTo>
                    <a:pt x="138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7548520" y="3858656"/>
              <a:ext cx="154420" cy="82485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6" y="146"/>
                </a:cxn>
                <a:cxn ang="0">
                  <a:pos x="15" y="146"/>
                </a:cxn>
                <a:cxn ang="0">
                  <a:pos x="25" y="144"/>
                </a:cxn>
                <a:cxn ang="0">
                  <a:pos x="34" y="144"/>
                </a:cxn>
                <a:cxn ang="0">
                  <a:pos x="42" y="144"/>
                </a:cxn>
                <a:cxn ang="0">
                  <a:pos x="51" y="142"/>
                </a:cxn>
                <a:cxn ang="0">
                  <a:pos x="63" y="142"/>
                </a:cxn>
                <a:cxn ang="0">
                  <a:pos x="72" y="140"/>
                </a:cxn>
                <a:cxn ang="0">
                  <a:pos x="84" y="138"/>
                </a:cxn>
                <a:cxn ang="0">
                  <a:pos x="95" y="137"/>
                </a:cxn>
                <a:cxn ang="0">
                  <a:pos x="108" y="133"/>
                </a:cxn>
                <a:cxn ang="0">
                  <a:pos x="120" y="131"/>
                </a:cxn>
                <a:cxn ang="0">
                  <a:pos x="133" y="127"/>
                </a:cxn>
                <a:cxn ang="0">
                  <a:pos x="145" y="123"/>
                </a:cxn>
                <a:cxn ang="0">
                  <a:pos x="156" y="119"/>
                </a:cxn>
                <a:cxn ang="0">
                  <a:pos x="169" y="114"/>
                </a:cxn>
                <a:cxn ang="0">
                  <a:pos x="183" y="108"/>
                </a:cxn>
                <a:cxn ang="0">
                  <a:pos x="194" y="102"/>
                </a:cxn>
                <a:cxn ang="0">
                  <a:pos x="205" y="97"/>
                </a:cxn>
                <a:cxn ang="0">
                  <a:pos x="217" y="89"/>
                </a:cxn>
                <a:cxn ang="0">
                  <a:pos x="228" y="81"/>
                </a:cxn>
                <a:cxn ang="0">
                  <a:pos x="240" y="72"/>
                </a:cxn>
                <a:cxn ang="0">
                  <a:pos x="249" y="64"/>
                </a:cxn>
                <a:cxn ang="0">
                  <a:pos x="259" y="53"/>
                </a:cxn>
                <a:cxn ang="0">
                  <a:pos x="266" y="42"/>
                </a:cxn>
                <a:cxn ang="0">
                  <a:pos x="274" y="30"/>
                </a:cxn>
                <a:cxn ang="0">
                  <a:pos x="281" y="19"/>
                </a:cxn>
                <a:cxn ang="0">
                  <a:pos x="287" y="5"/>
                </a:cxn>
                <a:cxn ang="0">
                  <a:pos x="321" y="11"/>
                </a:cxn>
                <a:cxn ang="0">
                  <a:pos x="318" y="19"/>
                </a:cxn>
                <a:cxn ang="0">
                  <a:pos x="314" y="26"/>
                </a:cxn>
                <a:cxn ang="0">
                  <a:pos x="308" y="38"/>
                </a:cxn>
                <a:cxn ang="0">
                  <a:pos x="299" y="51"/>
                </a:cxn>
                <a:cxn ang="0">
                  <a:pos x="287" y="66"/>
                </a:cxn>
                <a:cxn ang="0">
                  <a:pos x="272" y="81"/>
                </a:cxn>
                <a:cxn ang="0">
                  <a:pos x="257" y="97"/>
                </a:cxn>
                <a:cxn ang="0">
                  <a:pos x="245" y="104"/>
                </a:cxn>
                <a:cxn ang="0">
                  <a:pos x="236" y="112"/>
                </a:cxn>
                <a:cxn ang="0">
                  <a:pos x="224" y="119"/>
                </a:cxn>
                <a:cxn ang="0">
                  <a:pos x="213" y="127"/>
                </a:cxn>
                <a:cxn ang="0">
                  <a:pos x="202" y="135"/>
                </a:cxn>
                <a:cxn ang="0">
                  <a:pos x="186" y="140"/>
                </a:cxn>
                <a:cxn ang="0">
                  <a:pos x="173" y="146"/>
                </a:cxn>
                <a:cxn ang="0">
                  <a:pos x="158" y="152"/>
                </a:cxn>
                <a:cxn ang="0">
                  <a:pos x="141" y="157"/>
                </a:cxn>
                <a:cxn ang="0">
                  <a:pos x="126" y="161"/>
                </a:cxn>
                <a:cxn ang="0">
                  <a:pos x="108" y="165"/>
                </a:cxn>
                <a:cxn ang="0">
                  <a:pos x="89" y="169"/>
                </a:cxn>
                <a:cxn ang="0">
                  <a:pos x="69" y="169"/>
                </a:cxn>
                <a:cxn ang="0">
                  <a:pos x="48" y="171"/>
                </a:cxn>
                <a:cxn ang="0">
                  <a:pos x="25" y="171"/>
                </a:cxn>
                <a:cxn ang="0">
                  <a:pos x="4" y="171"/>
                </a:cxn>
                <a:cxn ang="0">
                  <a:pos x="0" y="148"/>
                </a:cxn>
              </a:cxnLst>
              <a:rect l="0" t="0" r="r" b="b"/>
              <a:pathLst>
                <a:path w="321" h="171">
                  <a:moveTo>
                    <a:pt x="0" y="148"/>
                  </a:moveTo>
                  <a:lnTo>
                    <a:pt x="0" y="146"/>
                  </a:lnTo>
                  <a:lnTo>
                    <a:pt x="2" y="146"/>
                  </a:lnTo>
                  <a:lnTo>
                    <a:pt x="6" y="146"/>
                  </a:lnTo>
                  <a:lnTo>
                    <a:pt x="10" y="146"/>
                  </a:lnTo>
                  <a:lnTo>
                    <a:pt x="15" y="146"/>
                  </a:lnTo>
                  <a:lnTo>
                    <a:pt x="21" y="146"/>
                  </a:lnTo>
                  <a:lnTo>
                    <a:pt x="25" y="144"/>
                  </a:lnTo>
                  <a:lnTo>
                    <a:pt x="29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8" y="142"/>
                  </a:lnTo>
                  <a:lnTo>
                    <a:pt x="51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0"/>
                  </a:lnTo>
                  <a:lnTo>
                    <a:pt x="72" y="140"/>
                  </a:lnTo>
                  <a:lnTo>
                    <a:pt x="80" y="140"/>
                  </a:lnTo>
                  <a:lnTo>
                    <a:pt x="84" y="138"/>
                  </a:lnTo>
                  <a:lnTo>
                    <a:pt x="89" y="137"/>
                  </a:lnTo>
                  <a:lnTo>
                    <a:pt x="95" y="137"/>
                  </a:lnTo>
                  <a:lnTo>
                    <a:pt x="103" y="135"/>
                  </a:lnTo>
                  <a:lnTo>
                    <a:pt x="108" y="133"/>
                  </a:lnTo>
                  <a:lnTo>
                    <a:pt x="114" y="133"/>
                  </a:lnTo>
                  <a:lnTo>
                    <a:pt x="120" y="131"/>
                  </a:lnTo>
                  <a:lnTo>
                    <a:pt x="127" y="131"/>
                  </a:lnTo>
                  <a:lnTo>
                    <a:pt x="133" y="127"/>
                  </a:lnTo>
                  <a:lnTo>
                    <a:pt x="139" y="125"/>
                  </a:lnTo>
                  <a:lnTo>
                    <a:pt x="145" y="123"/>
                  </a:lnTo>
                  <a:lnTo>
                    <a:pt x="150" y="121"/>
                  </a:lnTo>
                  <a:lnTo>
                    <a:pt x="156" y="119"/>
                  </a:lnTo>
                  <a:lnTo>
                    <a:pt x="164" y="118"/>
                  </a:lnTo>
                  <a:lnTo>
                    <a:pt x="169" y="114"/>
                  </a:lnTo>
                  <a:lnTo>
                    <a:pt x="177" y="112"/>
                  </a:lnTo>
                  <a:lnTo>
                    <a:pt x="183" y="108"/>
                  </a:lnTo>
                  <a:lnTo>
                    <a:pt x="188" y="106"/>
                  </a:lnTo>
                  <a:lnTo>
                    <a:pt x="194" y="102"/>
                  </a:lnTo>
                  <a:lnTo>
                    <a:pt x="200" y="100"/>
                  </a:lnTo>
                  <a:lnTo>
                    <a:pt x="205" y="97"/>
                  </a:lnTo>
                  <a:lnTo>
                    <a:pt x="211" y="93"/>
                  </a:lnTo>
                  <a:lnTo>
                    <a:pt x="217" y="89"/>
                  </a:lnTo>
                  <a:lnTo>
                    <a:pt x="224" y="87"/>
                  </a:lnTo>
                  <a:lnTo>
                    <a:pt x="228" y="81"/>
                  </a:lnTo>
                  <a:lnTo>
                    <a:pt x="234" y="78"/>
                  </a:lnTo>
                  <a:lnTo>
                    <a:pt x="240" y="72"/>
                  </a:lnTo>
                  <a:lnTo>
                    <a:pt x="243" y="68"/>
                  </a:lnTo>
                  <a:lnTo>
                    <a:pt x="249" y="64"/>
                  </a:lnTo>
                  <a:lnTo>
                    <a:pt x="253" y="59"/>
                  </a:lnTo>
                  <a:lnTo>
                    <a:pt x="259" y="53"/>
                  </a:lnTo>
                  <a:lnTo>
                    <a:pt x="262" y="49"/>
                  </a:lnTo>
                  <a:lnTo>
                    <a:pt x="266" y="42"/>
                  </a:lnTo>
                  <a:lnTo>
                    <a:pt x="270" y="36"/>
                  </a:lnTo>
                  <a:lnTo>
                    <a:pt x="274" y="30"/>
                  </a:lnTo>
                  <a:lnTo>
                    <a:pt x="278" y="24"/>
                  </a:lnTo>
                  <a:lnTo>
                    <a:pt x="281" y="19"/>
                  </a:lnTo>
                  <a:lnTo>
                    <a:pt x="283" y="13"/>
                  </a:lnTo>
                  <a:lnTo>
                    <a:pt x="287" y="5"/>
                  </a:lnTo>
                  <a:lnTo>
                    <a:pt x="289" y="0"/>
                  </a:lnTo>
                  <a:lnTo>
                    <a:pt x="321" y="11"/>
                  </a:lnTo>
                  <a:lnTo>
                    <a:pt x="321" y="13"/>
                  </a:lnTo>
                  <a:lnTo>
                    <a:pt x="318" y="19"/>
                  </a:lnTo>
                  <a:lnTo>
                    <a:pt x="316" y="21"/>
                  </a:lnTo>
                  <a:lnTo>
                    <a:pt x="314" y="26"/>
                  </a:lnTo>
                  <a:lnTo>
                    <a:pt x="310" y="30"/>
                  </a:lnTo>
                  <a:lnTo>
                    <a:pt x="308" y="38"/>
                  </a:lnTo>
                  <a:lnTo>
                    <a:pt x="302" y="43"/>
                  </a:lnTo>
                  <a:lnTo>
                    <a:pt x="299" y="51"/>
                  </a:lnTo>
                  <a:lnTo>
                    <a:pt x="293" y="57"/>
                  </a:lnTo>
                  <a:lnTo>
                    <a:pt x="287" y="66"/>
                  </a:lnTo>
                  <a:lnTo>
                    <a:pt x="280" y="74"/>
                  </a:lnTo>
                  <a:lnTo>
                    <a:pt x="272" y="81"/>
                  </a:lnTo>
                  <a:lnTo>
                    <a:pt x="264" y="89"/>
                  </a:lnTo>
                  <a:lnTo>
                    <a:pt x="257" y="97"/>
                  </a:lnTo>
                  <a:lnTo>
                    <a:pt x="251" y="100"/>
                  </a:lnTo>
                  <a:lnTo>
                    <a:pt x="245" y="104"/>
                  </a:lnTo>
                  <a:lnTo>
                    <a:pt x="242" y="108"/>
                  </a:lnTo>
                  <a:lnTo>
                    <a:pt x="236" y="112"/>
                  </a:lnTo>
                  <a:lnTo>
                    <a:pt x="230" y="116"/>
                  </a:lnTo>
                  <a:lnTo>
                    <a:pt x="224" y="119"/>
                  </a:lnTo>
                  <a:lnTo>
                    <a:pt x="219" y="123"/>
                  </a:lnTo>
                  <a:lnTo>
                    <a:pt x="213" y="127"/>
                  </a:lnTo>
                  <a:lnTo>
                    <a:pt x="207" y="131"/>
                  </a:lnTo>
                  <a:lnTo>
                    <a:pt x="202" y="135"/>
                  </a:lnTo>
                  <a:lnTo>
                    <a:pt x="194" y="137"/>
                  </a:lnTo>
                  <a:lnTo>
                    <a:pt x="186" y="140"/>
                  </a:lnTo>
                  <a:lnTo>
                    <a:pt x="179" y="142"/>
                  </a:lnTo>
                  <a:lnTo>
                    <a:pt x="173" y="146"/>
                  </a:lnTo>
                  <a:lnTo>
                    <a:pt x="165" y="150"/>
                  </a:lnTo>
                  <a:lnTo>
                    <a:pt x="158" y="152"/>
                  </a:lnTo>
                  <a:lnTo>
                    <a:pt x="150" y="154"/>
                  </a:lnTo>
                  <a:lnTo>
                    <a:pt x="141" y="157"/>
                  </a:lnTo>
                  <a:lnTo>
                    <a:pt x="133" y="159"/>
                  </a:lnTo>
                  <a:lnTo>
                    <a:pt x="126" y="161"/>
                  </a:lnTo>
                  <a:lnTo>
                    <a:pt x="116" y="163"/>
                  </a:lnTo>
                  <a:lnTo>
                    <a:pt x="108" y="165"/>
                  </a:lnTo>
                  <a:lnTo>
                    <a:pt x="97" y="167"/>
                  </a:lnTo>
                  <a:lnTo>
                    <a:pt x="89" y="169"/>
                  </a:lnTo>
                  <a:lnTo>
                    <a:pt x="78" y="169"/>
                  </a:lnTo>
                  <a:lnTo>
                    <a:pt x="69" y="169"/>
                  </a:lnTo>
                  <a:lnTo>
                    <a:pt x="57" y="169"/>
                  </a:lnTo>
                  <a:lnTo>
                    <a:pt x="48" y="171"/>
                  </a:lnTo>
                  <a:lnTo>
                    <a:pt x="36" y="171"/>
                  </a:lnTo>
                  <a:lnTo>
                    <a:pt x="25" y="171"/>
                  </a:lnTo>
                  <a:lnTo>
                    <a:pt x="15" y="171"/>
                  </a:lnTo>
                  <a:lnTo>
                    <a:pt x="4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7570581" y="3688890"/>
              <a:ext cx="33570" cy="230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9" y="50"/>
                </a:cxn>
                <a:cxn ang="0">
                  <a:pos x="70" y="35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0" h="50">
                  <a:moveTo>
                    <a:pt x="0" y="19"/>
                  </a:moveTo>
                  <a:lnTo>
                    <a:pt x="59" y="50"/>
                  </a:lnTo>
                  <a:lnTo>
                    <a:pt x="70" y="35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7638678" y="3676421"/>
              <a:ext cx="34529" cy="3261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4" y="66"/>
                </a:cxn>
                <a:cxn ang="0">
                  <a:pos x="73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3" h="66">
                  <a:moveTo>
                    <a:pt x="0" y="19"/>
                  </a:moveTo>
                  <a:lnTo>
                    <a:pt x="54" y="66"/>
                  </a:lnTo>
                  <a:lnTo>
                    <a:pt x="73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7551398" y="3836596"/>
              <a:ext cx="23979" cy="2206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9" y="8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8">
                  <a:moveTo>
                    <a:pt x="19" y="0"/>
                  </a:moveTo>
                  <a:lnTo>
                    <a:pt x="49" y="8"/>
                  </a:lnTo>
                  <a:lnTo>
                    <a:pt x="19" y="48"/>
                  </a:lnTo>
                  <a:lnTo>
                    <a:pt x="0" y="48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7574417" y="3737806"/>
              <a:ext cx="46998" cy="37406"/>
            </a:xfrm>
            <a:custGeom>
              <a:avLst/>
              <a:gdLst/>
              <a:ahLst/>
              <a:cxnLst>
                <a:cxn ang="0">
                  <a:pos x="29" y="9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25" y="23"/>
                </a:cxn>
                <a:cxn ang="0">
                  <a:pos x="25" y="27"/>
                </a:cxn>
                <a:cxn ang="0">
                  <a:pos x="25" y="32"/>
                </a:cxn>
                <a:cxn ang="0">
                  <a:pos x="25" y="38"/>
                </a:cxn>
                <a:cxn ang="0">
                  <a:pos x="27" y="46"/>
                </a:cxn>
                <a:cxn ang="0">
                  <a:pos x="31" y="51"/>
                </a:cxn>
                <a:cxn ang="0">
                  <a:pos x="33" y="53"/>
                </a:cxn>
                <a:cxn ang="0">
                  <a:pos x="38" y="55"/>
                </a:cxn>
                <a:cxn ang="0">
                  <a:pos x="42" y="55"/>
                </a:cxn>
                <a:cxn ang="0">
                  <a:pos x="48" y="55"/>
                </a:cxn>
                <a:cxn ang="0">
                  <a:pos x="54" y="51"/>
                </a:cxn>
                <a:cxn ang="0">
                  <a:pos x="57" y="49"/>
                </a:cxn>
                <a:cxn ang="0">
                  <a:pos x="61" y="46"/>
                </a:cxn>
                <a:cxn ang="0">
                  <a:pos x="65" y="42"/>
                </a:cxn>
                <a:cxn ang="0">
                  <a:pos x="69" y="38"/>
                </a:cxn>
                <a:cxn ang="0">
                  <a:pos x="71" y="32"/>
                </a:cxn>
                <a:cxn ang="0">
                  <a:pos x="73" y="27"/>
                </a:cxn>
                <a:cxn ang="0">
                  <a:pos x="74" y="23"/>
                </a:cxn>
                <a:cxn ang="0">
                  <a:pos x="74" y="19"/>
                </a:cxn>
                <a:cxn ang="0">
                  <a:pos x="76" y="13"/>
                </a:cxn>
                <a:cxn ang="0">
                  <a:pos x="76" y="9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99" y="0"/>
                </a:cxn>
                <a:cxn ang="0">
                  <a:pos x="99" y="4"/>
                </a:cxn>
                <a:cxn ang="0">
                  <a:pos x="99" y="8"/>
                </a:cxn>
                <a:cxn ang="0">
                  <a:pos x="99" y="13"/>
                </a:cxn>
                <a:cxn ang="0">
                  <a:pos x="97" y="17"/>
                </a:cxn>
                <a:cxn ang="0">
                  <a:pos x="97" y="25"/>
                </a:cxn>
                <a:cxn ang="0">
                  <a:pos x="95" y="32"/>
                </a:cxn>
                <a:cxn ang="0">
                  <a:pos x="95" y="40"/>
                </a:cxn>
                <a:cxn ang="0">
                  <a:pos x="92" y="46"/>
                </a:cxn>
                <a:cxn ang="0">
                  <a:pos x="88" y="53"/>
                </a:cxn>
                <a:cxn ang="0">
                  <a:pos x="84" y="61"/>
                </a:cxn>
                <a:cxn ang="0">
                  <a:pos x="80" y="66"/>
                </a:cxn>
                <a:cxn ang="0">
                  <a:pos x="73" y="70"/>
                </a:cxn>
                <a:cxn ang="0">
                  <a:pos x="65" y="74"/>
                </a:cxn>
                <a:cxn ang="0">
                  <a:pos x="61" y="76"/>
                </a:cxn>
                <a:cxn ang="0">
                  <a:pos x="57" y="78"/>
                </a:cxn>
                <a:cxn ang="0">
                  <a:pos x="54" y="78"/>
                </a:cxn>
                <a:cxn ang="0">
                  <a:pos x="48" y="78"/>
                </a:cxn>
                <a:cxn ang="0">
                  <a:pos x="42" y="78"/>
                </a:cxn>
                <a:cxn ang="0">
                  <a:pos x="38" y="78"/>
                </a:cxn>
                <a:cxn ang="0">
                  <a:pos x="33" y="76"/>
                </a:cxn>
                <a:cxn ang="0">
                  <a:pos x="29" y="76"/>
                </a:cxn>
                <a:cxn ang="0">
                  <a:pos x="21" y="72"/>
                </a:cxn>
                <a:cxn ang="0">
                  <a:pos x="16" y="68"/>
                </a:cxn>
                <a:cxn ang="0">
                  <a:pos x="10" y="63"/>
                </a:cxn>
                <a:cxn ang="0">
                  <a:pos x="8" y="57"/>
                </a:cxn>
                <a:cxn ang="0">
                  <a:pos x="4" y="51"/>
                </a:cxn>
                <a:cxn ang="0">
                  <a:pos x="4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3"/>
                </a:cxn>
                <a:cxn ang="0">
                  <a:pos x="29" y="9"/>
                </a:cxn>
                <a:cxn ang="0">
                  <a:pos x="29" y="9"/>
                </a:cxn>
              </a:cxnLst>
              <a:rect l="0" t="0" r="r" b="b"/>
              <a:pathLst>
                <a:path w="99" h="78">
                  <a:moveTo>
                    <a:pt x="29" y="9"/>
                  </a:moveTo>
                  <a:lnTo>
                    <a:pt x="27" y="11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7"/>
                  </a:lnTo>
                  <a:lnTo>
                    <a:pt x="25" y="32"/>
                  </a:lnTo>
                  <a:lnTo>
                    <a:pt x="25" y="38"/>
                  </a:lnTo>
                  <a:lnTo>
                    <a:pt x="27" y="46"/>
                  </a:lnTo>
                  <a:lnTo>
                    <a:pt x="31" y="51"/>
                  </a:lnTo>
                  <a:lnTo>
                    <a:pt x="33" y="53"/>
                  </a:lnTo>
                  <a:lnTo>
                    <a:pt x="38" y="55"/>
                  </a:lnTo>
                  <a:lnTo>
                    <a:pt x="42" y="55"/>
                  </a:lnTo>
                  <a:lnTo>
                    <a:pt x="48" y="55"/>
                  </a:lnTo>
                  <a:lnTo>
                    <a:pt x="54" y="51"/>
                  </a:lnTo>
                  <a:lnTo>
                    <a:pt x="57" y="49"/>
                  </a:lnTo>
                  <a:lnTo>
                    <a:pt x="61" y="46"/>
                  </a:lnTo>
                  <a:lnTo>
                    <a:pt x="65" y="42"/>
                  </a:lnTo>
                  <a:lnTo>
                    <a:pt x="69" y="38"/>
                  </a:lnTo>
                  <a:lnTo>
                    <a:pt x="71" y="32"/>
                  </a:lnTo>
                  <a:lnTo>
                    <a:pt x="73" y="27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6" y="13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9" y="0"/>
                  </a:lnTo>
                  <a:lnTo>
                    <a:pt x="99" y="4"/>
                  </a:lnTo>
                  <a:lnTo>
                    <a:pt x="99" y="8"/>
                  </a:lnTo>
                  <a:lnTo>
                    <a:pt x="99" y="13"/>
                  </a:lnTo>
                  <a:lnTo>
                    <a:pt x="97" y="17"/>
                  </a:lnTo>
                  <a:lnTo>
                    <a:pt x="97" y="25"/>
                  </a:lnTo>
                  <a:lnTo>
                    <a:pt x="95" y="32"/>
                  </a:lnTo>
                  <a:lnTo>
                    <a:pt x="95" y="40"/>
                  </a:lnTo>
                  <a:lnTo>
                    <a:pt x="92" y="46"/>
                  </a:lnTo>
                  <a:lnTo>
                    <a:pt x="88" y="53"/>
                  </a:lnTo>
                  <a:lnTo>
                    <a:pt x="84" y="61"/>
                  </a:lnTo>
                  <a:lnTo>
                    <a:pt x="80" y="66"/>
                  </a:lnTo>
                  <a:lnTo>
                    <a:pt x="73" y="70"/>
                  </a:lnTo>
                  <a:lnTo>
                    <a:pt x="65" y="74"/>
                  </a:lnTo>
                  <a:lnTo>
                    <a:pt x="61" y="76"/>
                  </a:lnTo>
                  <a:lnTo>
                    <a:pt x="57" y="78"/>
                  </a:lnTo>
                  <a:lnTo>
                    <a:pt x="54" y="78"/>
                  </a:lnTo>
                  <a:lnTo>
                    <a:pt x="48" y="78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2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4" y="51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7646352" y="3728214"/>
              <a:ext cx="46038" cy="39325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5" y="42"/>
                </a:cxn>
                <a:cxn ang="0">
                  <a:pos x="27" y="48"/>
                </a:cxn>
                <a:cxn ang="0">
                  <a:pos x="33" y="55"/>
                </a:cxn>
                <a:cxn ang="0">
                  <a:pos x="39" y="59"/>
                </a:cxn>
                <a:cxn ang="0">
                  <a:pos x="48" y="63"/>
                </a:cxn>
                <a:cxn ang="0">
                  <a:pos x="50" y="63"/>
                </a:cxn>
                <a:cxn ang="0">
                  <a:pos x="54" y="63"/>
                </a:cxn>
                <a:cxn ang="0">
                  <a:pos x="59" y="59"/>
                </a:cxn>
                <a:cxn ang="0">
                  <a:pos x="63" y="57"/>
                </a:cxn>
                <a:cxn ang="0">
                  <a:pos x="69" y="48"/>
                </a:cxn>
                <a:cxn ang="0">
                  <a:pos x="73" y="40"/>
                </a:cxn>
                <a:cxn ang="0">
                  <a:pos x="73" y="32"/>
                </a:cxn>
                <a:cxn ang="0">
                  <a:pos x="69" y="27"/>
                </a:cxn>
                <a:cxn ang="0">
                  <a:pos x="65" y="21"/>
                </a:cxn>
                <a:cxn ang="0">
                  <a:pos x="63" y="15"/>
                </a:cxn>
                <a:cxn ang="0">
                  <a:pos x="59" y="13"/>
                </a:cxn>
                <a:cxn ang="0">
                  <a:pos x="58" y="13"/>
                </a:cxn>
                <a:cxn ang="0">
                  <a:pos x="75" y="0"/>
                </a:cxn>
                <a:cxn ang="0">
                  <a:pos x="77" y="2"/>
                </a:cxn>
                <a:cxn ang="0">
                  <a:pos x="82" y="6"/>
                </a:cxn>
                <a:cxn ang="0">
                  <a:pos x="84" y="8"/>
                </a:cxn>
                <a:cxn ang="0">
                  <a:pos x="88" y="13"/>
                </a:cxn>
                <a:cxn ang="0">
                  <a:pos x="90" y="17"/>
                </a:cxn>
                <a:cxn ang="0">
                  <a:pos x="94" y="23"/>
                </a:cxn>
                <a:cxn ang="0">
                  <a:pos x="96" y="29"/>
                </a:cxn>
                <a:cxn ang="0">
                  <a:pos x="96" y="34"/>
                </a:cxn>
                <a:cxn ang="0">
                  <a:pos x="96" y="40"/>
                </a:cxn>
                <a:cxn ang="0">
                  <a:pos x="97" y="48"/>
                </a:cxn>
                <a:cxn ang="0">
                  <a:pos x="96" y="53"/>
                </a:cxn>
                <a:cxn ang="0">
                  <a:pos x="92" y="59"/>
                </a:cxn>
                <a:cxn ang="0">
                  <a:pos x="88" y="65"/>
                </a:cxn>
                <a:cxn ang="0">
                  <a:pos x="82" y="72"/>
                </a:cxn>
                <a:cxn ang="0">
                  <a:pos x="75" y="78"/>
                </a:cxn>
                <a:cxn ang="0">
                  <a:pos x="67" y="82"/>
                </a:cxn>
                <a:cxn ang="0">
                  <a:pos x="59" y="84"/>
                </a:cxn>
                <a:cxn ang="0">
                  <a:pos x="52" y="84"/>
                </a:cxn>
                <a:cxn ang="0">
                  <a:pos x="46" y="82"/>
                </a:cxn>
                <a:cxn ang="0">
                  <a:pos x="39" y="82"/>
                </a:cxn>
                <a:cxn ang="0">
                  <a:pos x="31" y="78"/>
                </a:cxn>
                <a:cxn ang="0">
                  <a:pos x="25" y="76"/>
                </a:cxn>
                <a:cxn ang="0">
                  <a:pos x="19" y="70"/>
                </a:cxn>
                <a:cxn ang="0">
                  <a:pos x="14" y="67"/>
                </a:cxn>
                <a:cxn ang="0">
                  <a:pos x="10" y="63"/>
                </a:cxn>
                <a:cxn ang="0">
                  <a:pos x="6" y="59"/>
                </a:cxn>
                <a:cxn ang="0">
                  <a:pos x="2" y="53"/>
                </a:cxn>
                <a:cxn ang="0">
                  <a:pos x="0" y="51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5" y="42"/>
                  </a:lnTo>
                  <a:lnTo>
                    <a:pt x="27" y="48"/>
                  </a:lnTo>
                  <a:lnTo>
                    <a:pt x="33" y="55"/>
                  </a:lnTo>
                  <a:lnTo>
                    <a:pt x="39" y="59"/>
                  </a:lnTo>
                  <a:lnTo>
                    <a:pt x="48" y="63"/>
                  </a:lnTo>
                  <a:lnTo>
                    <a:pt x="50" y="63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7"/>
                  </a:lnTo>
                  <a:lnTo>
                    <a:pt x="69" y="48"/>
                  </a:lnTo>
                  <a:lnTo>
                    <a:pt x="73" y="40"/>
                  </a:lnTo>
                  <a:lnTo>
                    <a:pt x="73" y="32"/>
                  </a:lnTo>
                  <a:lnTo>
                    <a:pt x="69" y="27"/>
                  </a:lnTo>
                  <a:lnTo>
                    <a:pt x="65" y="21"/>
                  </a:lnTo>
                  <a:lnTo>
                    <a:pt x="63" y="15"/>
                  </a:lnTo>
                  <a:lnTo>
                    <a:pt x="59" y="13"/>
                  </a:lnTo>
                  <a:lnTo>
                    <a:pt x="58" y="13"/>
                  </a:lnTo>
                  <a:lnTo>
                    <a:pt x="75" y="0"/>
                  </a:lnTo>
                  <a:lnTo>
                    <a:pt x="77" y="2"/>
                  </a:lnTo>
                  <a:lnTo>
                    <a:pt x="82" y="6"/>
                  </a:lnTo>
                  <a:lnTo>
                    <a:pt x="84" y="8"/>
                  </a:lnTo>
                  <a:lnTo>
                    <a:pt x="88" y="13"/>
                  </a:lnTo>
                  <a:lnTo>
                    <a:pt x="90" y="17"/>
                  </a:lnTo>
                  <a:lnTo>
                    <a:pt x="94" y="23"/>
                  </a:lnTo>
                  <a:lnTo>
                    <a:pt x="96" y="29"/>
                  </a:lnTo>
                  <a:lnTo>
                    <a:pt x="96" y="34"/>
                  </a:lnTo>
                  <a:lnTo>
                    <a:pt x="96" y="40"/>
                  </a:lnTo>
                  <a:lnTo>
                    <a:pt x="97" y="48"/>
                  </a:lnTo>
                  <a:lnTo>
                    <a:pt x="96" y="53"/>
                  </a:lnTo>
                  <a:lnTo>
                    <a:pt x="92" y="59"/>
                  </a:lnTo>
                  <a:lnTo>
                    <a:pt x="88" y="65"/>
                  </a:lnTo>
                  <a:lnTo>
                    <a:pt x="82" y="72"/>
                  </a:lnTo>
                  <a:lnTo>
                    <a:pt x="75" y="78"/>
                  </a:lnTo>
                  <a:lnTo>
                    <a:pt x="67" y="82"/>
                  </a:lnTo>
                  <a:lnTo>
                    <a:pt x="59" y="84"/>
                  </a:lnTo>
                  <a:lnTo>
                    <a:pt x="52" y="84"/>
                  </a:lnTo>
                  <a:lnTo>
                    <a:pt x="46" y="82"/>
                  </a:lnTo>
                  <a:lnTo>
                    <a:pt x="39" y="82"/>
                  </a:lnTo>
                  <a:lnTo>
                    <a:pt x="31" y="78"/>
                  </a:lnTo>
                  <a:lnTo>
                    <a:pt x="25" y="76"/>
                  </a:lnTo>
                  <a:lnTo>
                    <a:pt x="19" y="70"/>
                  </a:lnTo>
                  <a:lnTo>
                    <a:pt x="14" y="67"/>
                  </a:lnTo>
                  <a:lnTo>
                    <a:pt x="10" y="63"/>
                  </a:lnTo>
                  <a:lnTo>
                    <a:pt x="6" y="59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7560989" y="3760825"/>
              <a:ext cx="24937" cy="2206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2"/>
                </a:cxn>
                <a:cxn ang="0">
                  <a:pos x="15" y="48"/>
                </a:cxn>
                <a:cxn ang="0">
                  <a:pos x="51" y="1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8">
                  <a:moveTo>
                    <a:pt x="40" y="0"/>
                  </a:moveTo>
                  <a:lnTo>
                    <a:pt x="0" y="42"/>
                  </a:lnTo>
                  <a:lnTo>
                    <a:pt x="15" y="48"/>
                  </a:lnTo>
                  <a:lnTo>
                    <a:pt x="51" y="1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7573458" y="3766579"/>
              <a:ext cx="23019" cy="2206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40"/>
                </a:cxn>
                <a:cxn ang="0">
                  <a:pos x="16" y="45"/>
                </a:cxn>
                <a:cxn ang="0">
                  <a:pos x="50" y="11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0" h="45">
                  <a:moveTo>
                    <a:pt x="35" y="0"/>
                  </a:moveTo>
                  <a:lnTo>
                    <a:pt x="0" y="40"/>
                  </a:lnTo>
                  <a:lnTo>
                    <a:pt x="16" y="45"/>
                  </a:lnTo>
                  <a:lnTo>
                    <a:pt x="50" y="11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7591681" y="3765620"/>
              <a:ext cx="21101" cy="2397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27" y="6"/>
                </a:cxn>
              </a:cxnLst>
              <a:rect l="0" t="0" r="r" b="b"/>
              <a:pathLst>
                <a:path w="44" h="49">
                  <a:moveTo>
                    <a:pt x="27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7632924" y="3756029"/>
              <a:ext cx="28774" cy="268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  <a:cxn ang="0">
                  <a:pos x="13" y="55"/>
                </a:cxn>
                <a:cxn ang="0">
                  <a:pos x="59" y="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59" h="55">
                  <a:moveTo>
                    <a:pt x="47" y="0"/>
                  </a:moveTo>
                  <a:lnTo>
                    <a:pt x="0" y="46"/>
                  </a:lnTo>
                  <a:lnTo>
                    <a:pt x="13" y="55"/>
                  </a:lnTo>
                  <a:lnTo>
                    <a:pt x="59" y="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47311" y="3761784"/>
              <a:ext cx="24937" cy="2589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6" y="55"/>
                </a:cxn>
                <a:cxn ang="0">
                  <a:pos x="54" y="6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4" h="55">
                  <a:moveTo>
                    <a:pt x="38" y="0"/>
                  </a:moveTo>
                  <a:lnTo>
                    <a:pt x="0" y="50"/>
                  </a:lnTo>
                  <a:lnTo>
                    <a:pt x="16" y="55"/>
                  </a:lnTo>
                  <a:lnTo>
                    <a:pt x="54" y="6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667452" y="3759865"/>
              <a:ext cx="15346" cy="29733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0" y="62"/>
                </a:cxn>
                <a:cxn ang="0">
                  <a:pos x="17" y="62"/>
                </a:cxn>
                <a:cxn ang="0">
                  <a:pos x="33" y="0"/>
                </a:cxn>
                <a:cxn ang="0">
                  <a:pos x="17" y="9"/>
                </a:cxn>
                <a:cxn ang="0">
                  <a:pos x="17" y="9"/>
                </a:cxn>
              </a:cxnLst>
              <a:rect l="0" t="0" r="r" b="b"/>
              <a:pathLst>
                <a:path w="33" h="62">
                  <a:moveTo>
                    <a:pt x="17" y="9"/>
                  </a:moveTo>
                  <a:lnTo>
                    <a:pt x="0" y="62"/>
                  </a:lnTo>
                  <a:lnTo>
                    <a:pt x="17" y="62"/>
                  </a:lnTo>
                  <a:lnTo>
                    <a:pt x="33" y="0"/>
                  </a:lnTo>
                  <a:lnTo>
                    <a:pt x="17" y="9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7258863" y="4420705"/>
              <a:ext cx="768263" cy="754835"/>
            </a:xfrm>
            <a:custGeom>
              <a:avLst/>
              <a:gdLst/>
              <a:ahLst/>
              <a:cxnLst>
                <a:cxn ang="0">
                  <a:pos x="486" y="64"/>
                </a:cxn>
                <a:cxn ang="0">
                  <a:pos x="500" y="233"/>
                </a:cxn>
                <a:cxn ang="0">
                  <a:pos x="490" y="494"/>
                </a:cxn>
                <a:cxn ang="0">
                  <a:pos x="437" y="834"/>
                </a:cxn>
                <a:cxn ang="0">
                  <a:pos x="315" y="1239"/>
                </a:cxn>
                <a:cxn ang="0">
                  <a:pos x="233" y="1338"/>
                </a:cxn>
                <a:cxn ang="0">
                  <a:pos x="163" y="1324"/>
                </a:cxn>
                <a:cxn ang="0">
                  <a:pos x="85" y="1326"/>
                </a:cxn>
                <a:cxn ang="0">
                  <a:pos x="24" y="1355"/>
                </a:cxn>
                <a:cxn ang="0">
                  <a:pos x="0" y="1427"/>
                </a:cxn>
                <a:cxn ang="0">
                  <a:pos x="28" y="1488"/>
                </a:cxn>
                <a:cxn ang="0">
                  <a:pos x="96" y="1530"/>
                </a:cxn>
                <a:cxn ang="0">
                  <a:pos x="218" y="1560"/>
                </a:cxn>
                <a:cxn ang="0">
                  <a:pos x="420" y="1573"/>
                </a:cxn>
                <a:cxn ang="0">
                  <a:pos x="475" y="1482"/>
                </a:cxn>
                <a:cxn ang="0">
                  <a:pos x="568" y="1231"/>
                </a:cxn>
                <a:cxn ang="0">
                  <a:pos x="690" y="912"/>
                </a:cxn>
                <a:cxn ang="0">
                  <a:pos x="807" y="606"/>
                </a:cxn>
                <a:cxn ang="0">
                  <a:pos x="884" y="408"/>
                </a:cxn>
                <a:cxn ang="0">
                  <a:pos x="899" y="418"/>
                </a:cxn>
                <a:cxn ang="0">
                  <a:pos x="910" y="562"/>
                </a:cxn>
                <a:cxn ang="0">
                  <a:pos x="960" y="758"/>
                </a:cxn>
                <a:cxn ang="0">
                  <a:pos x="1064" y="946"/>
                </a:cxn>
                <a:cxn ang="0">
                  <a:pos x="1249" y="1072"/>
                </a:cxn>
                <a:cxn ang="0">
                  <a:pos x="1384" y="1113"/>
                </a:cxn>
                <a:cxn ang="0">
                  <a:pos x="1340" y="1189"/>
                </a:cxn>
                <a:cxn ang="0">
                  <a:pos x="1330" y="1245"/>
                </a:cxn>
                <a:cxn ang="0">
                  <a:pos x="1382" y="1303"/>
                </a:cxn>
                <a:cxn ang="0">
                  <a:pos x="1446" y="1292"/>
                </a:cxn>
                <a:cxn ang="0">
                  <a:pos x="1513" y="1235"/>
                </a:cxn>
                <a:cxn ang="0">
                  <a:pos x="1562" y="1159"/>
                </a:cxn>
                <a:cxn ang="0">
                  <a:pos x="1600" y="1047"/>
                </a:cxn>
                <a:cxn ang="0">
                  <a:pos x="1539" y="1093"/>
                </a:cxn>
                <a:cxn ang="0">
                  <a:pos x="1518" y="1148"/>
                </a:cxn>
                <a:cxn ang="0">
                  <a:pos x="1484" y="1207"/>
                </a:cxn>
                <a:cxn ang="0">
                  <a:pos x="1425" y="1256"/>
                </a:cxn>
                <a:cxn ang="0">
                  <a:pos x="1378" y="1245"/>
                </a:cxn>
                <a:cxn ang="0">
                  <a:pos x="1391" y="1170"/>
                </a:cxn>
                <a:cxn ang="0">
                  <a:pos x="1441" y="1098"/>
                </a:cxn>
                <a:cxn ang="0">
                  <a:pos x="1397" y="1058"/>
                </a:cxn>
                <a:cxn ang="0">
                  <a:pos x="1311" y="1047"/>
                </a:cxn>
                <a:cxn ang="0">
                  <a:pos x="1199" y="1001"/>
                </a:cxn>
                <a:cxn ang="0">
                  <a:pos x="1085" y="902"/>
                </a:cxn>
                <a:cxn ang="0">
                  <a:pos x="998" y="724"/>
                </a:cxn>
                <a:cxn ang="0">
                  <a:pos x="973" y="629"/>
                </a:cxn>
                <a:cxn ang="0">
                  <a:pos x="960" y="555"/>
                </a:cxn>
                <a:cxn ang="0">
                  <a:pos x="948" y="465"/>
                </a:cxn>
                <a:cxn ang="0">
                  <a:pos x="933" y="346"/>
                </a:cxn>
                <a:cxn ang="0">
                  <a:pos x="378" y="1524"/>
                </a:cxn>
                <a:cxn ang="0">
                  <a:pos x="308" y="1530"/>
                </a:cxn>
                <a:cxn ang="0">
                  <a:pos x="218" y="1524"/>
                </a:cxn>
                <a:cxn ang="0">
                  <a:pos x="129" y="1503"/>
                </a:cxn>
                <a:cxn ang="0">
                  <a:pos x="60" y="1456"/>
                </a:cxn>
                <a:cxn ang="0">
                  <a:pos x="58" y="1395"/>
                </a:cxn>
                <a:cxn ang="0">
                  <a:pos x="121" y="1359"/>
                </a:cxn>
                <a:cxn ang="0">
                  <a:pos x="212" y="1366"/>
                </a:cxn>
                <a:cxn ang="0">
                  <a:pos x="300" y="1370"/>
                </a:cxn>
                <a:cxn ang="0">
                  <a:pos x="353" y="1250"/>
                </a:cxn>
                <a:cxn ang="0">
                  <a:pos x="431" y="1034"/>
                </a:cxn>
                <a:cxn ang="0">
                  <a:pos x="503" y="728"/>
                </a:cxn>
                <a:cxn ang="0">
                  <a:pos x="538" y="338"/>
                </a:cxn>
              </a:cxnLst>
              <a:rect l="0" t="0" r="r" b="b"/>
              <a:pathLst>
                <a:path w="1602" h="1573">
                  <a:moveTo>
                    <a:pt x="479" y="0"/>
                  </a:moveTo>
                  <a:lnTo>
                    <a:pt x="479" y="0"/>
                  </a:lnTo>
                  <a:lnTo>
                    <a:pt x="479" y="5"/>
                  </a:lnTo>
                  <a:lnTo>
                    <a:pt x="479" y="7"/>
                  </a:lnTo>
                  <a:lnTo>
                    <a:pt x="480" y="13"/>
                  </a:lnTo>
                  <a:lnTo>
                    <a:pt x="480" y="17"/>
                  </a:lnTo>
                  <a:lnTo>
                    <a:pt x="482" y="24"/>
                  </a:lnTo>
                  <a:lnTo>
                    <a:pt x="482" y="30"/>
                  </a:lnTo>
                  <a:lnTo>
                    <a:pt x="484" y="38"/>
                  </a:lnTo>
                  <a:lnTo>
                    <a:pt x="484" y="45"/>
                  </a:lnTo>
                  <a:lnTo>
                    <a:pt x="486" y="55"/>
                  </a:lnTo>
                  <a:lnTo>
                    <a:pt x="486" y="64"/>
                  </a:lnTo>
                  <a:lnTo>
                    <a:pt x="488" y="74"/>
                  </a:lnTo>
                  <a:lnTo>
                    <a:pt x="490" y="85"/>
                  </a:lnTo>
                  <a:lnTo>
                    <a:pt x="492" y="98"/>
                  </a:lnTo>
                  <a:lnTo>
                    <a:pt x="492" y="110"/>
                  </a:lnTo>
                  <a:lnTo>
                    <a:pt x="494" y="123"/>
                  </a:lnTo>
                  <a:lnTo>
                    <a:pt x="494" y="136"/>
                  </a:lnTo>
                  <a:lnTo>
                    <a:pt x="496" y="150"/>
                  </a:lnTo>
                  <a:lnTo>
                    <a:pt x="496" y="165"/>
                  </a:lnTo>
                  <a:lnTo>
                    <a:pt x="498" y="182"/>
                  </a:lnTo>
                  <a:lnTo>
                    <a:pt x="498" y="199"/>
                  </a:lnTo>
                  <a:lnTo>
                    <a:pt x="500" y="216"/>
                  </a:lnTo>
                  <a:lnTo>
                    <a:pt x="500" y="233"/>
                  </a:lnTo>
                  <a:lnTo>
                    <a:pt x="500" y="252"/>
                  </a:lnTo>
                  <a:lnTo>
                    <a:pt x="500" y="271"/>
                  </a:lnTo>
                  <a:lnTo>
                    <a:pt x="500" y="290"/>
                  </a:lnTo>
                  <a:lnTo>
                    <a:pt x="500" y="311"/>
                  </a:lnTo>
                  <a:lnTo>
                    <a:pt x="500" y="332"/>
                  </a:lnTo>
                  <a:lnTo>
                    <a:pt x="498" y="353"/>
                  </a:lnTo>
                  <a:lnTo>
                    <a:pt x="498" y="376"/>
                  </a:lnTo>
                  <a:lnTo>
                    <a:pt x="498" y="399"/>
                  </a:lnTo>
                  <a:lnTo>
                    <a:pt x="496" y="422"/>
                  </a:lnTo>
                  <a:lnTo>
                    <a:pt x="494" y="446"/>
                  </a:lnTo>
                  <a:lnTo>
                    <a:pt x="492" y="469"/>
                  </a:lnTo>
                  <a:lnTo>
                    <a:pt x="490" y="494"/>
                  </a:lnTo>
                  <a:lnTo>
                    <a:pt x="486" y="520"/>
                  </a:lnTo>
                  <a:lnTo>
                    <a:pt x="484" y="547"/>
                  </a:lnTo>
                  <a:lnTo>
                    <a:pt x="480" y="574"/>
                  </a:lnTo>
                  <a:lnTo>
                    <a:pt x="477" y="600"/>
                  </a:lnTo>
                  <a:lnTo>
                    <a:pt x="475" y="627"/>
                  </a:lnTo>
                  <a:lnTo>
                    <a:pt x="469" y="655"/>
                  </a:lnTo>
                  <a:lnTo>
                    <a:pt x="465" y="684"/>
                  </a:lnTo>
                  <a:lnTo>
                    <a:pt x="460" y="712"/>
                  </a:lnTo>
                  <a:lnTo>
                    <a:pt x="454" y="743"/>
                  </a:lnTo>
                  <a:lnTo>
                    <a:pt x="448" y="771"/>
                  </a:lnTo>
                  <a:lnTo>
                    <a:pt x="442" y="804"/>
                  </a:lnTo>
                  <a:lnTo>
                    <a:pt x="437" y="834"/>
                  </a:lnTo>
                  <a:lnTo>
                    <a:pt x="429" y="864"/>
                  </a:lnTo>
                  <a:lnTo>
                    <a:pt x="420" y="897"/>
                  </a:lnTo>
                  <a:lnTo>
                    <a:pt x="414" y="929"/>
                  </a:lnTo>
                  <a:lnTo>
                    <a:pt x="404" y="961"/>
                  </a:lnTo>
                  <a:lnTo>
                    <a:pt x="395" y="996"/>
                  </a:lnTo>
                  <a:lnTo>
                    <a:pt x="385" y="1030"/>
                  </a:lnTo>
                  <a:lnTo>
                    <a:pt x="376" y="1064"/>
                  </a:lnTo>
                  <a:lnTo>
                    <a:pt x="365" y="1096"/>
                  </a:lnTo>
                  <a:lnTo>
                    <a:pt x="353" y="1131"/>
                  </a:lnTo>
                  <a:lnTo>
                    <a:pt x="342" y="1167"/>
                  </a:lnTo>
                  <a:lnTo>
                    <a:pt x="330" y="1203"/>
                  </a:lnTo>
                  <a:lnTo>
                    <a:pt x="315" y="1239"/>
                  </a:lnTo>
                  <a:lnTo>
                    <a:pt x="304" y="1275"/>
                  </a:lnTo>
                  <a:lnTo>
                    <a:pt x="288" y="1311"/>
                  </a:lnTo>
                  <a:lnTo>
                    <a:pt x="273" y="1349"/>
                  </a:lnTo>
                  <a:lnTo>
                    <a:pt x="273" y="1349"/>
                  </a:lnTo>
                  <a:lnTo>
                    <a:pt x="269" y="1347"/>
                  </a:lnTo>
                  <a:lnTo>
                    <a:pt x="266" y="1347"/>
                  </a:lnTo>
                  <a:lnTo>
                    <a:pt x="260" y="1345"/>
                  </a:lnTo>
                  <a:lnTo>
                    <a:pt x="254" y="1343"/>
                  </a:lnTo>
                  <a:lnTo>
                    <a:pt x="247" y="1341"/>
                  </a:lnTo>
                  <a:lnTo>
                    <a:pt x="241" y="1340"/>
                  </a:lnTo>
                  <a:lnTo>
                    <a:pt x="237" y="1338"/>
                  </a:lnTo>
                  <a:lnTo>
                    <a:pt x="233" y="1338"/>
                  </a:lnTo>
                  <a:lnTo>
                    <a:pt x="228" y="1338"/>
                  </a:lnTo>
                  <a:lnTo>
                    <a:pt x="222" y="1336"/>
                  </a:lnTo>
                  <a:lnTo>
                    <a:pt x="218" y="1334"/>
                  </a:lnTo>
                  <a:lnTo>
                    <a:pt x="212" y="1332"/>
                  </a:lnTo>
                  <a:lnTo>
                    <a:pt x="207" y="1332"/>
                  </a:lnTo>
                  <a:lnTo>
                    <a:pt x="201" y="1330"/>
                  </a:lnTo>
                  <a:lnTo>
                    <a:pt x="195" y="1330"/>
                  </a:lnTo>
                  <a:lnTo>
                    <a:pt x="188" y="1328"/>
                  </a:lnTo>
                  <a:lnTo>
                    <a:pt x="182" y="1328"/>
                  </a:lnTo>
                  <a:lnTo>
                    <a:pt x="176" y="1326"/>
                  </a:lnTo>
                  <a:lnTo>
                    <a:pt x="169" y="1324"/>
                  </a:lnTo>
                  <a:lnTo>
                    <a:pt x="163" y="1324"/>
                  </a:lnTo>
                  <a:lnTo>
                    <a:pt x="157" y="1324"/>
                  </a:lnTo>
                  <a:lnTo>
                    <a:pt x="150" y="1324"/>
                  </a:lnTo>
                  <a:lnTo>
                    <a:pt x="144" y="1324"/>
                  </a:lnTo>
                  <a:lnTo>
                    <a:pt x="136" y="1324"/>
                  </a:lnTo>
                  <a:lnTo>
                    <a:pt x="131" y="1324"/>
                  </a:lnTo>
                  <a:lnTo>
                    <a:pt x="125" y="1322"/>
                  </a:lnTo>
                  <a:lnTo>
                    <a:pt x="117" y="1322"/>
                  </a:lnTo>
                  <a:lnTo>
                    <a:pt x="112" y="1322"/>
                  </a:lnTo>
                  <a:lnTo>
                    <a:pt x="104" y="1324"/>
                  </a:lnTo>
                  <a:lnTo>
                    <a:pt x="98" y="1324"/>
                  </a:lnTo>
                  <a:lnTo>
                    <a:pt x="93" y="1324"/>
                  </a:lnTo>
                  <a:lnTo>
                    <a:pt x="85" y="1326"/>
                  </a:lnTo>
                  <a:lnTo>
                    <a:pt x="79" y="1328"/>
                  </a:lnTo>
                  <a:lnTo>
                    <a:pt x="74" y="1328"/>
                  </a:lnTo>
                  <a:lnTo>
                    <a:pt x="68" y="1330"/>
                  </a:lnTo>
                  <a:lnTo>
                    <a:pt x="62" y="1332"/>
                  </a:lnTo>
                  <a:lnTo>
                    <a:pt x="57" y="1334"/>
                  </a:lnTo>
                  <a:lnTo>
                    <a:pt x="51" y="1336"/>
                  </a:lnTo>
                  <a:lnTo>
                    <a:pt x="47" y="1338"/>
                  </a:lnTo>
                  <a:lnTo>
                    <a:pt x="41" y="1341"/>
                  </a:lnTo>
                  <a:lnTo>
                    <a:pt x="38" y="1345"/>
                  </a:lnTo>
                  <a:lnTo>
                    <a:pt x="32" y="1347"/>
                  </a:lnTo>
                  <a:lnTo>
                    <a:pt x="28" y="1351"/>
                  </a:lnTo>
                  <a:lnTo>
                    <a:pt x="24" y="1355"/>
                  </a:lnTo>
                  <a:lnTo>
                    <a:pt x="20" y="1359"/>
                  </a:lnTo>
                  <a:lnTo>
                    <a:pt x="17" y="1364"/>
                  </a:lnTo>
                  <a:lnTo>
                    <a:pt x="13" y="1368"/>
                  </a:lnTo>
                  <a:lnTo>
                    <a:pt x="11" y="1374"/>
                  </a:lnTo>
                  <a:lnTo>
                    <a:pt x="9" y="1380"/>
                  </a:lnTo>
                  <a:lnTo>
                    <a:pt x="5" y="1385"/>
                  </a:lnTo>
                  <a:lnTo>
                    <a:pt x="3" y="1391"/>
                  </a:lnTo>
                  <a:lnTo>
                    <a:pt x="1" y="1399"/>
                  </a:lnTo>
                  <a:lnTo>
                    <a:pt x="1" y="1404"/>
                  </a:lnTo>
                  <a:lnTo>
                    <a:pt x="0" y="1412"/>
                  </a:lnTo>
                  <a:lnTo>
                    <a:pt x="0" y="1419"/>
                  </a:lnTo>
                  <a:lnTo>
                    <a:pt x="0" y="1427"/>
                  </a:lnTo>
                  <a:lnTo>
                    <a:pt x="1" y="1437"/>
                  </a:lnTo>
                  <a:lnTo>
                    <a:pt x="1" y="1438"/>
                  </a:lnTo>
                  <a:lnTo>
                    <a:pt x="1" y="1442"/>
                  </a:lnTo>
                  <a:lnTo>
                    <a:pt x="1" y="1446"/>
                  </a:lnTo>
                  <a:lnTo>
                    <a:pt x="3" y="1450"/>
                  </a:lnTo>
                  <a:lnTo>
                    <a:pt x="3" y="1454"/>
                  </a:lnTo>
                  <a:lnTo>
                    <a:pt x="7" y="1459"/>
                  </a:lnTo>
                  <a:lnTo>
                    <a:pt x="9" y="1465"/>
                  </a:lnTo>
                  <a:lnTo>
                    <a:pt x="13" y="1469"/>
                  </a:lnTo>
                  <a:lnTo>
                    <a:pt x="17" y="1475"/>
                  </a:lnTo>
                  <a:lnTo>
                    <a:pt x="22" y="1482"/>
                  </a:lnTo>
                  <a:lnTo>
                    <a:pt x="28" y="1488"/>
                  </a:lnTo>
                  <a:lnTo>
                    <a:pt x="36" y="1494"/>
                  </a:lnTo>
                  <a:lnTo>
                    <a:pt x="39" y="1497"/>
                  </a:lnTo>
                  <a:lnTo>
                    <a:pt x="43" y="1501"/>
                  </a:lnTo>
                  <a:lnTo>
                    <a:pt x="47" y="1503"/>
                  </a:lnTo>
                  <a:lnTo>
                    <a:pt x="53" y="1509"/>
                  </a:lnTo>
                  <a:lnTo>
                    <a:pt x="58" y="1511"/>
                  </a:lnTo>
                  <a:lnTo>
                    <a:pt x="64" y="1514"/>
                  </a:lnTo>
                  <a:lnTo>
                    <a:pt x="70" y="1516"/>
                  </a:lnTo>
                  <a:lnTo>
                    <a:pt x="76" y="1520"/>
                  </a:lnTo>
                  <a:lnTo>
                    <a:pt x="81" y="1522"/>
                  </a:lnTo>
                  <a:lnTo>
                    <a:pt x="89" y="1526"/>
                  </a:lnTo>
                  <a:lnTo>
                    <a:pt x="96" y="1530"/>
                  </a:lnTo>
                  <a:lnTo>
                    <a:pt x="104" y="1532"/>
                  </a:lnTo>
                  <a:lnTo>
                    <a:pt x="112" y="1535"/>
                  </a:lnTo>
                  <a:lnTo>
                    <a:pt x="121" y="1537"/>
                  </a:lnTo>
                  <a:lnTo>
                    <a:pt x="129" y="1541"/>
                  </a:lnTo>
                  <a:lnTo>
                    <a:pt x="140" y="1543"/>
                  </a:lnTo>
                  <a:lnTo>
                    <a:pt x="150" y="1547"/>
                  </a:lnTo>
                  <a:lnTo>
                    <a:pt x="159" y="1549"/>
                  </a:lnTo>
                  <a:lnTo>
                    <a:pt x="171" y="1552"/>
                  </a:lnTo>
                  <a:lnTo>
                    <a:pt x="184" y="1554"/>
                  </a:lnTo>
                  <a:lnTo>
                    <a:pt x="195" y="1556"/>
                  </a:lnTo>
                  <a:lnTo>
                    <a:pt x="207" y="1558"/>
                  </a:lnTo>
                  <a:lnTo>
                    <a:pt x="218" y="1560"/>
                  </a:lnTo>
                  <a:lnTo>
                    <a:pt x="233" y="1562"/>
                  </a:lnTo>
                  <a:lnTo>
                    <a:pt x="247" y="1564"/>
                  </a:lnTo>
                  <a:lnTo>
                    <a:pt x="262" y="1566"/>
                  </a:lnTo>
                  <a:lnTo>
                    <a:pt x="277" y="1568"/>
                  </a:lnTo>
                  <a:lnTo>
                    <a:pt x="294" y="1570"/>
                  </a:lnTo>
                  <a:lnTo>
                    <a:pt x="309" y="1570"/>
                  </a:lnTo>
                  <a:lnTo>
                    <a:pt x="327" y="1570"/>
                  </a:lnTo>
                  <a:lnTo>
                    <a:pt x="344" y="1571"/>
                  </a:lnTo>
                  <a:lnTo>
                    <a:pt x="363" y="1573"/>
                  </a:lnTo>
                  <a:lnTo>
                    <a:pt x="380" y="1573"/>
                  </a:lnTo>
                  <a:lnTo>
                    <a:pt x="401" y="1573"/>
                  </a:lnTo>
                  <a:lnTo>
                    <a:pt x="420" y="1573"/>
                  </a:lnTo>
                  <a:lnTo>
                    <a:pt x="442" y="1573"/>
                  </a:lnTo>
                  <a:lnTo>
                    <a:pt x="442" y="1571"/>
                  </a:lnTo>
                  <a:lnTo>
                    <a:pt x="442" y="1570"/>
                  </a:lnTo>
                  <a:lnTo>
                    <a:pt x="442" y="1566"/>
                  </a:lnTo>
                  <a:lnTo>
                    <a:pt x="446" y="1560"/>
                  </a:lnTo>
                  <a:lnTo>
                    <a:pt x="448" y="1552"/>
                  </a:lnTo>
                  <a:lnTo>
                    <a:pt x="452" y="1543"/>
                  </a:lnTo>
                  <a:lnTo>
                    <a:pt x="454" y="1533"/>
                  </a:lnTo>
                  <a:lnTo>
                    <a:pt x="460" y="1524"/>
                  </a:lnTo>
                  <a:lnTo>
                    <a:pt x="463" y="1511"/>
                  </a:lnTo>
                  <a:lnTo>
                    <a:pt x="469" y="1497"/>
                  </a:lnTo>
                  <a:lnTo>
                    <a:pt x="475" y="1482"/>
                  </a:lnTo>
                  <a:lnTo>
                    <a:pt x="480" y="1467"/>
                  </a:lnTo>
                  <a:lnTo>
                    <a:pt x="486" y="1448"/>
                  </a:lnTo>
                  <a:lnTo>
                    <a:pt x="494" y="1433"/>
                  </a:lnTo>
                  <a:lnTo>
                    <a:pt x="501" y="1412"/>
                  </a:lnTo>
                  <a:lnTo>
                    <a:pt x="509" y="1393"/>
                  </a:lnTo>
                  <a:lnTo>
                    <a:pt x="517" y="1372"/>
                  </a:lnTo>
                  <a:lnTo>
                    <a:pt x="524" y="1351"/>
                  </a:lnTo>
                  <a:lnTo>
                    <a:pt x="532" y="1328"/>
                  </a:lnTo>
                  <a:lnTo>
                    <a:pt x="541" y="1305"/>
                  </a:lnTo>
                  <a:lnTo>
                    <a:pt x="551" y="1281"/>
                  </a:lnTo>
                  <a:lnTo>
                    <a:pt x="558" y="1258"/>
                  </a:lnTo>
                  <a:lnTo>
                    <a:pt x="568" y="1231"/>
                  </a:lnTo>
                  <a:lnTo>
                    <a:pt x="579" y="1208"/>
                  </a:lnTo>
                  <a:lnTo>
                    <a:pt x="589" y="1182"/>
                  </a:lnTo>
                  <a:lnTo>
                    <a:pt x="598" y="1155"/>
                  </a:lnTo>
                  <a:lnTo>
                    <a:pt x="608" y="1129"/>
                  </a:lnTo>
                  <a:lnTo>
                    <a:pt x="619" y="1102"/>
                  </a:lnTo>
                  <a:lnTo>
                    <a:pt x="629" y="1075"/>
                  </a:lnTo>
                  <a:lnTo>
                    <a:pt x="638" y="1047"/>
                  </a:lnTo>
                  <a:lnTo>
                    <a:pt x="650" y="1020"/>
                  </a:lnTo>
                  <a:lnTo>
                    <a:pt x="661" y="994"/>
                  </a:lnTo>
                  <a:lnTo>
                    <a:pt x="671" y="965"/>
                  </a:lnTo>
                  <a:lnTo>
                    <a:pt x="680" y="939"/>
                  </a:lnTo>
                  <a:lnTo>
                    <a:pt x="690" y="912"/>
                  </a:lnTo>
                  <a:lnTo>
                    <a:pt x="701" y="885"/>
                  </a:lnTo>
                  <a:lnTo>
                    <a:pt x="711" y="857"/>
                  </a:lnTo>
                  <a:lnTo>
                    <a:pt x="722" y="830"/>
                  </a:lnTo>
                  <a:lnTo>
                    <a:pt x="731" y="804"/>
                  </a:lnTo>
                  <a:lnTo>
                    <a:pt x="743" y="777"/>
                  </a:lnTo>
                  <a:lnTo>
                    <a:pt x="750" y="750"/>
                  </a:lnTo>
                  <a:lnTo>
                    <a:pt x="760" y="726"/>
                  </a:lnTo>
                  <a:lnTo>
                    <a:pt x="771" y="701"/>
                  </a:lnTo>
                  <a:lnTo>
                    <a:pt x="781" y="676"/>
                  </a:lnTo>
                  <a:lnTo>
                    <a:pt x="788" y="652"/>
                  </a:lnTo>
                  <a:lnTo>
                    <a:pt x="798" y="629"/>
                  </a:lnTo>
                  <a:lnTo>
                    <a:pt x="807" y="606"/>
                  </a:lnTo>
                  <a:lnTo>
                    <a:pt x="815" y="585"/>
                  </a:lnTo>
                  <a:lnTo>
                    <a:pt x="823" y="564"/>
                  </a:lnTo>
                  <a:lnTo>
                    <a:pt x="832" y="543"/>
                  </a:lnTo>
                  <a:lnTo>
                    <a:pt x="838" y="524"/>
                  </a:lnTo>
                  <a:lnTo>
                    <a:pt x="846" y="507"/>
                  </a:lnTo>
                  <a:lnTo>
                    <a:pt x="851" y="488"/>
                  </a:lnTo>
                  <a:lnTo>
                    <a:pt x="859" y="473"/>
                  </a:lnTo>
                  <a:lnTo>
                    <a:pt x="865" y="458"/>
                  </a:lnTo>
                  <a:lnTo>
                    <a:pt x="870" y="444"/>
                  </a:lnTo>
                  <a:lnTo>
                    <a:pt x="876" y="431"/>
                  </a:lnTo>
                  <a:lnTo>
                    <a:pt x="880" y="420"/>
                  </a:lnTo>
                  <a:lnTo>
                    <a:pt x="884" y="408"/>
                  </a:lnTo>
                  <a:lnTo>
                    <a:pt x="887" y="401"/>
                  </a:lnTo>
                  <a:lnTo>
                    <a:pt x="891" y="391"/>
                  </a:lnTo>
                  <a:lnTo>
                    <a:pt x="893" y="385"/>
                  </a:lnTo>
                  <a:lnTo>
                    <a:pt x="895" y="382"/>
                  </a:lnTo>
                  <a:lnTo>
                    <a:pt x="899" y="380"/>
                  </a:lnTo>
                  <a:lnTo>
                    <a:pt x="897" y="382"/>
                  </a:lnTo>
                  <a:lnTo>
                    <a:pt x="897" y="387"/>
                  </a:lnTo>
                  <a:lnTo>
                    <a:pt x="897" y="391"/>
                  </a:lnTo>
                  <a:lnTo>
                    <a:pt x="897" y="397"/>
                  </a:lnTo>
                  <a:lnTo>
                    <a:pt x="897" y="403"/>
                  </a:lnTo>
                  <a:lnTo>
                    <a:pt x="899" y="410"/>
                  </a:lnTo>
                  <a:lnTo>
                    <a:pt x="899" y="418"/>
                  </a:lnTo>
                  <a:lnTo>
                    <a:pt x="899" y="425"/>
                  </a:lnTo>
                  <a:lnTo>
                    <a:pt x="899" y="435"/>
                  </a:lnTo>
                  <a:lnTo>
                    <a:pt x="899" y="446"/>
                  </a:lnTo>
                  <a:lnTo>
                    <a:pt x="899" y="456"/>
                  </a:lnTo>
                  <a:lnTo>
                    <a:pt x="901" y="467"/>
                  </a:lnTo>
                  <a:lnTo>
                    <a:pt x="901" y="479"/>
                  </a:lnTo>
                  <a:lnTo>
                    <a:pt x="903" y="492"/>
                  </a:lnTo>
                  <a:lnTo>
                    <a:pt x="903" y="505"/>
                  </a:lnTo>
                  <a:lnTo>
                    <a:pt x="904" y="518"/>
                  </a:lnTo>
                  <a:lnTo>
                    <a:pt x="906" y="532"/>
                  </a:lnTo>
                  <a:lnTo>
                    <a:pt x="910" y="547"/>
                  </a:lnTo>
                  <a:lnTo>
                    <a:pt x="910" y="562"/>
                  </a:lnTo>
                  <a:lnTo>
                    <a:pt x="914" y="577"/>
                  </a:lnTo>
                  <a:lnTo>
                    <a:pt x="916" y="593"/>
                  </a:lnTo>
                  <a:lnTo>
                    <a:pt x="920" y="608"/>
                  </a:lnTo>
                  <a:lnTo>
                    <a:pt x="922" y="623"/>
                  </a:lnTo>
                  <a:lnTo>
                    <a:pt x="925" y="640"/>
                  </a:lnTo>
                  <a:lnTo>
                    <a:pt x="929" y="657"/>
                  </a:lnTo>
                  <a:lnTo>
                    <a:pt x="935" y="674"/>
                  </a:lnTo>
                  <a:lnTo>
                    <a:pt x="939" y="691"/>
                  </a:lnTo>
                  <a:lnTo>
                    <a:pt x="942" y="709"/>
                  </a:lnTo>
                  <a:lnTo>
                    <a:pt x="948" y="724"/>
                  </a:lnTo>
                  <a:lnTo>
                    <a:pt x="954" y="741"/>
                  </a:lnTo>
                  <a:lnTo>
                    <a:pt x="960" y="758"/>
                  </a:lnTo>
                  <a:lnTo>
                    <a:pt x="965" y="775"/>
                  </a:lnTo>
                  <a:lnTo>
                    <a:pt x="973" y="792"/>
                  </a:lnTo>
                  <a:lnTo>
                    <a:pt x="980" y="807"/>
                  </a:lnTo>
                  <a:lnTo>
                    <a:pt x="988" y="824"/>
                  </a:lnTo>
                  <a:lnTo>
                    <a:pt x="996" y="842"/>
                  </a:lnTo>
                  <a:lnTo>
                    <a:pt x="1003" y="857"/>
                  </a:lnTo>
                  <a:lnTo>
                    <a:pt x="1013" y="874"/>
                  </a:lnTo>
                  <a:lnTo>
                    <a:pt x="1022" y="887"/>
                  </a:lnTo>
                  <a:lnTo>
                    <a:pt x="1032" y="902"/>
                  </a:lnTo>
                  <a:lnTo>
                    <a:pt x="1041" y="918"/>
                  </a:lnTo>
                  <a:lnTo>
                    <a:pt x="1055" y="933"/>
                  </a:lnTo>
                  <a:lnTo>
                    <a:pt x="1064" y="946"/>
                  </a:lnTo>
                  <a:lnTo>
                    <a:pt x="1077" y="959"/>
                  </a:lnTo>
                  <a:lnTo>
                    <a:pt x="1091" y="973"/>
                  </a:lnTo>
                  <a:lnTo>
                    <a:pt x="1104" y="986"/>
                  </a:lnTo>
                  <a:lnTo>
                    <a:pt x="1117" y="997"/>
                  </a:lnTo>
                  <a:lnTo>
                    <a:pt x="1131" y="1011"/>
                  </a:lnTo>
                  <a:lnTo>
                    <a:pt x="1146" y="1020"/>
                  </a:lnTo>
                  <a:lnTo>
                    <a:pt x="1161" y="1032"/>
                  </a:lnTo>
                  <a:lnTo>
                    <a:pt x="1178" y="1041"/>
                  </a:lnTo>
                  <a:lnTo>
                    <a:pt x="1193" y="1049"/>
                  </a:lnTo>
                  <a:lnTo>
                    <a:pt x="1211" y="1058"/>
                  </a:lnTo>
                  <a:lnTo>
                    <a:pt x="1231" y="1066"/>
                  </a:lnTo>
                  <a:lnTo>
                    <a:pt x="1249" y="1072"/>
                  </a:lnTo>
                  <a:lnTo>
                    <a:pt x="1269" y="1077"/>
                  </a:lnTo>
                  <a:lnTo>
                    <a:pt x="1288" y="1081"/>
                  </a:lnTo>
                  <a:lnTo>
                    <a:pt x="1309" y="1087"/>
                  </a:lnTo>
                  <a:lnTo>
                    <a:pt x="1332" y="1089"/>
                  </a:lnTo>
                  <a:lnTo>
                    <a:pt x="1353" y="1091"/>
                  </a:lnTo>
                  <a:lnTo>
                    <a:pt x="1378" y="1093"/>
                  </a:lnTo>
                  <a:lnTo>
                    <a:pt x="1403" y="1093"/>
                  </a:lnTo>
                  <a:lnTo>
                    <a:pt x="1401" y="1094"/>
                  </a:lnTo>
                  <a:lnTo>
                    <a:pt x="1395" y="1100"/>
                  </a:lnTo>
                  <a:lnTo>
                    <a:pt x="1391" y="1102"/>
                  </a:lnTo>
                  <a:lnTo>
                    <a:pt x="1387" y="1108"/>
                  </a:lnTo>
                  <a:lnTo>
                    <a:pt x="1384" y="1113"/>
                  </a:lnTo>
                  <a:lnTo>
                    <a:pt x="1380" y="1119"/>
                  </a:lnTo>
                  <a:lnTo>
                    <a:pt x="1374" y="1125"/>
                  </a:lnTo>
                  <a:lnTo>
                    <a:pt x="1370" y="1132"/>
                  </a:lnTo>
                  <a:lnTo>
                    <a:pt x="1364" y="1142"/>
                  </a:lnTo>
                  <a:lnTo>
                    <a:pt x="1359" y="1150"/>
                  </a:lnTo>
                  <a:lnTo>
                    <a:pt x="1355" y="1157"/>
                  </a:lnTo>
                  <a:lnTo>
                    <a:pt x="1349" y="1167"/>
                  </a:lnTo>
                  <a:lnTo>
                    <a:pt x="1347" y="1170"/>
                  </a:lnTo>
                  <a:lnTo>
                    <a:pt x="1345" y="1176"/>
                  </a:lnTo>
                  <a:lnTo>
                    <a:pt x="1344" y="1182"/>
                  </a:lnTo>
                  <a:lnTo>
                    <a:pt x="1342" y="1186"/>
                  </a:lnTo>
                  <a:lnTo>
                    <a:pt x="1340" y="1189"/>
                  </a:lnTo>
                  <a:lnTo>
                    <a:pt x="1338" y="1195"/>
                  </a:lnTo>
                  <a:lnTo>
                    <a:pt x="1336" y="1199"/>
                  </a:lnTo>
                  <a:lnTo>
                    <a:pt x="1336" y="1203"/>
                  </a:lnTo>
                  <a:lnTo>
                    <a:pt x="1332" y="1208"/>
                  </a:lnTo>
                  <a:lnTo>
                    <a:pt x="1332" y="1212"/>
                  </a:lnTo>
                  <a:lnTo>
                    <a:pt x="1332" y="1218"/>
                  </a:lnTo>
                  <a:lnTo>
                    <a:pt x="1332" y="1222"/>
                  </a:lnTo>
                  <a:lnTo>
                    <a:pt x="1330" y="1226"/>
                  </a:lnTo>
                  <a:lnTo>
                    <a:pt x="1330" y="1231"/>
                  </a:lnTo>
                  <a:lnTo>
                    <a:pt x="1330" y="1237"/>
                  </a:lnTo>
                  <a:lnTo>
                    <a:pt x="1330" y="1241"/>
                  </a:lnTo>
                  <a:lnTo>
                    <a:pt x="1330" y="1245"/>
                  </a:lnTo>
                  <a:lnTo>
                    <a:pt x="1332" y="1250"/>
                  </a:lnTo>
                  <a:lnTo>
                    <a:pt x="1332" y="1254"/>
                  </a:lnTo>
                  <a:lnTo>
                    <a:pt x="1334" y="1260"/>
                  </a:lnTo>
                  <a:lnTo>
                    <a:pt x="1338" y="1267"/>
                  </a:lnTo>
                  <a:lnTo>
                    <a:pt x="1342" y="1275"/>
                  </a:lnTo>
                  <a:lnTo>
                    <a:pt x="1347" y="1283"/>
                  </a:lnTo>
                  <a:lnTo>
                    <a:pt x="1355" y="1290"/>
                  </a:lnTo>
                  <a:lnTo>
                    <a:pt x="1359" y="1292"/>
                  </a:lnTo>
                  <a:lnTo>
                    <a:pt x="1364" y="1296"/>
                  </a:lnTo>
                  <a:lnTo>
                    <a:pt x="1370" y="1298"/>
                  </a:lnTo>
                  <a:lnTo>
                    <a:pt x="1376" y="1302"/>
                  </a:lnTo>
                  <a:lnTo>
                    <a:pt x="1382" y="1303"/>
                  </a:lnTo>
                  <a:lnTo>
                    <a:pt x="1387" y="1307"/>
                  </a:lnTo>
                  <a:lnTo>
                    <a:pt x="1395" y="1309"/>
                  </a:lnTo>
                  <a:lnTo>
                    <a:pt x="1403" y="1313"/>
                  </a:lnTo>
                  <a:lnTo>
                    <a:pt x="1404" y="1311"/>
                  </a:lnTo>
                  <a:lnTo>
                    <a:pt x="1408" y="1309"/>
                  </a:lnTo>
                  <a:lnTo>
                    <a:pt x="1412" y="1309"/>
                  </a:lnTo>
                  <a:lnTo>
                    <a:pt x="1416" y="1307"/>
                  </a:lnTo>
                  <a:lnTo>
                    <a:pt x="1420" y="1305"/>
                  </a:lnTo>
                  <a:lnTo>
                    <a:pt x="1427" y="1303"/>
                  </a:lnTo>
                  <a:lnTo>
                    <a:pt x="1431" y="1300"/>
                  </a:lnTo>
                  <a:lnTo>
                    <a:pt x="1439" y="1296"/>
                  </a:lnTo>
                  <a:lnTo>
                    <a:pt x="1446" y="1292"/>
                  </a:lnTo>
                  <a:lnTo>
                    <a:pt x="1452" y="1288"/>
                  </a:lnTo>
                  <a:lnTo>
                    <a:pt x="1460" y="1283"/>
                  </a:lnTo>
                  <a:lnTo>
                    <a:pt x="1467" y="1279"/>
                  </a:lnTo>
                  <a:lnTo>
                    <a:pt x="1475" y="1271"/>
                  </a:lnTo>
                  <a:lnTo>
                    <a:pt x="1484" y="1265"/>
                  </a:lnTo>
                  <a:lnTo>
                    <a:pt x="1488" y="1262"/>
                  </a:lnTo>
                  <a:lnTo>
                    <a:pt x="1492" y="1258"/>
                  </a:lnTo>
                  <a:lnTo>
                    <a:pt x="1496" y="1252"/>
                  </a:lnTo>
                  <a:lnTo>
                    <a:pt x="1501" y="1248"/>
                  </a:lnTo>
                  <a:lnTo>
                    <a:pt x="1505" y="1245"/>
                  </a:lnTo>
                  <a:lnTo>
                    <a:pt x="1509" y="1239"/>
                  </a:lnTo>
                  <a:lnTo>
                    <a:pt x="1513" y="1235"/>
                  </a:lnTo>
                  <a:lnTo>
                    <a:pt x="1518" y="1231"/>
                  </a:lnTo>
                  <a:lnTo>
                    <a:pt x="1522" y="1226"/>
                  </a:lnTo>
                  <a:lnTo>
                    <a:pt x="1526" y="1220"/>
                  </a:lnTo>
                  <a:lnTo>
                    <a:pt x="1530" y="1214"/>
                  </a:lnTo>
                  <a:lnTo>
                    <a:pt x="1534" y="1208"/>
                  </a:lnTo>
                  <a:lnTo>
                    <a:pt x="1537" y="1201"/>
                  </a:lnTo>
                  <a:lnTo>
                    <a:pt x="1541" y="1195"/>
                  </a:lnTo>
                  <a:lnTo>
                    <a:pt x="1545" y="1188"/>
                  </a:lnTo>
                  <a:lnTo>
                    <a:pt x="1551" y="1182"/>
                  </a:lnTo>
                  <a:lnTo>
                    <a:pt x="1555" y="1174"/>
                  </a:lnTo>
                  <a:lnTo>
                    <a:pt x="1558" y="1167"/>
                  </a:lnTo>
                  <a:lnTo>
                    <a:pt x="1562" y="1159"/>
                  </a:lnTo>
                  <a:lnTo>
                    <a:pt x="1566" y="1151"/>
                  </a:lnTo>
                  <a:lnTo>
                    <a:pt x="1568" y="1142"/>
                  </a:lnTo>
                  <a:lnTo>
                    <a:pt x="1574" y="1134"/>
                  </a:lnTo>
                  <a:lnTo>
                    <a:pt x="1576" y="1125"/>
                  </a:lnTo>
                  <a:lnTo>
                    <a:pt x="1579" y="1117"/>
                  </a:lnTo>
                  <a:lnTo>
                    <a:pt x="1583" y="1108"/>
                  </a:lnTo>
                  <a:lnTo>
                    <a:pt x="1585" y="1096"/>
                  </a:lnTo>
                  <a:lnTo>
                    <a:pt x="1589" y="1087"/>
                  </a:lnTo>
                  <a:lnTo>
                    <a:pt x="1593" y="1079"/>
                  </a:lnTo>
                  <a:lnTo>
                    <a:pt x="1595" y="1068"/>
                  </a:lnTo>
                  <a:lnTo>
                    <a:pt x="1596" y="1056"/>
                  </a:lnTo>
                  <a:lnTo>
                    <a:pt x="1600" y="1047"/>
                  </a:lnTo>
                  <a:lnTo>
                    <a:pt x="1602" y="1035"/>
                  </a:lnTo>
                  <a:lnTo>
                    <a:pt x="1551" y="1035"/>
                  </a:lnTo>
                  <a:lnTo>
                    <a:pt x="1549" y="1037"/>
                  </a:lnTo>
                  <a:lnTo>
                    <a:pt x="1549" y="1043"/>
                  </a:lnTo>
                  <a:lnTo>
                    <a:pt x="1549" y="1047"/>
                  </a:lnTo>
                  <a:lnTo>
                    <a:pt x="1547" y="1051"/>
                  </a:lnTo>
                  <a:lnTo>
                    <a:pt x="1547" y="1056"/>
                  </a:lnTo>
                  <a:lnTo>
                    <a:pt x="1545" y="1064"/>
                  </a:lnTo>
                  <a:lnTo>
                    <a:pt x="1545" y="1070"/>
                  </a:lnTo>
                  <a:lnTo>
                    <a:pt x="1543" y="1075"/>
                  </a:lnTo>
                  <a:lnTo>
                    <a:pt x="1541" y="1085"/>
                  </a:lnTo>
                  <a:lnTo>
                    <a:pt x="1539" y="1093"/>
                  </a:lnTo>
                  <a:lnTo>
                    <a:pt x="1537" y="1096"/>
                  </a:lnTo>
                  <a:lnTo>
                    <a:pt x="1536" y="1100"/>
                  </a:lnTo>
                  <a:lnTo>
                    <a:pt x="1536" y="1106"/>
                  </a:lnTo>
                  <a:lnTo>
                    <a:pt x="1534" y="1110"/>
                  </a:lnTo>
                  <a:lnTo>
                    <a:pt x="1532" y="1115"/>
                  </a:lnTo>
                  <a:lnTo>
                    <a:pt x="1530" y="1119"/>
                  </a:lnTo>
                  <a:lnTo>
                    <a:pt x="1530" y="1125"/>
                  </a:lnTo>
                  <a:lnTo>
                    <a:pt x="1528" y="1131"/>
                  </a:lnTo>
                  <a:lnTo>
                    <a:pt x="1526" y="1134"/>
                  </a:lnTo>
                  <a:lnTo>
                    <a:pt x="1524" y="1138"/>
                  </a:lnTo>
                  <a:lnTo>
                    <a:pt x="1520" y="1144"/>
                  </a:lnTo>
                  <a:lnTo>
                    <a:pt x="1518" y="1148"/>
                  </a:lnTo>
                  <a:lnTo>
                    <a:pt x="1517" y="1153"/>
                  </a:lnTo>
                  <a:lnTo>
                    <a:pt x="1515" y="1159"/>
                  </a:lnTo>
                  <a:lnTo>
                    <a:pt x="1513" y="1163"/>
                  </a:lnTo>
                  <a:lnTo>
                    <a:pt x="1509" y="1169"/>
                  </a:lnTo>
                  <a:lnTo>
                    <a:pt x="1507" y="1172"/>
                  </a:lnTo>
                  <a:lnTo>
                    <a:pt x="1503" y="1176"/>
                  </a:lnTo>
                  <a:lnTo>
                    <a:pt x="1499" y="1182"/>
                  </a:lnTo>
                  <a:lnTo>
                    <a:pt x="1498" y="1188"/>
                  </a:lnTo>
                  <a:lnTo>
                    <a:pt x="1494" y="1191"/>
                  </a:lnTo>
                  <a:lnTo>
                    <a:pt x="1490" y="1197"/>
                  </a:lnTo>
                  <a:lnTo>
                    <a:pt x="1486" y="1201"/>
                  </a:lnTo>
                  <a:lnTo>
                    <a:pt x="1484" y="1207"/>
                  </a:lnTo>
                  <a:lnTo>
                    <a:pt x="1479" y="1210"/>
                  </a:lnTo>
                  <a:lnTo>
                    <a:pt x="1475" y="1214"/>
                  </a:lnTo>
                  <a:lnTo>
                    <a:pt x="1471" y="1220"/>
                  </a:lnTo>
                  <a:lnTo>
                    <a:pt x="1467" y="1224"/>
                  </a:lnTo>
                  <a:lnTo>
                    <a:pt x="1461" y="1227"/>
                  </a:lnTo>
                  <a:lnTo>
                    <a:pt x="1458" y="1231"/>
                  </a:lnTo>
                  <a:lnTo>
                    <a:pt x="1452" y="1237"/>
                  </a:lnTo>
                  <a:lnTo>
                    <a:pt x="1448" y="1241"/>
                  </a:lnTo>
                  <a:lnTo>
                    <a:pt x="1442" y="1245"/>
                  </a:lnTo>
                  <a:lnTo>
                    <a:pt x="1437" y="1248"/>
                  </a:lnTo>
                  <a:lnTo>
                    <a:pt x="1431" y="1252"/>
                  </a:lnTo>
                  <a:lnTo>
                    <a:pt x="1425" y="1256"/>
                  </a:lnTo>
                  <a:lnTo>
                    <a:pt x="1420" y="1258"/>
                  </a:lnTo>
                  <a:lnTo>
                    <a:pt x="1414" y="1262"/>
                  </a:lnTo>
                  <a:lnTo>
                    <a:pt x="1408" y="1264"/>
                  </a:lnTo>
                  <a:lnTo>
                    <a:pt x="1403" y="1269"/>
                  </a:lnTo>
                  <a:lnTo>
                    <a:pt x="1401" y="1267"/>
                  </a:lnTo>
                  <a:lnTo>
                    <a:pt x="1399" y="1267"/>
                  </a:lnTo>
                  <a:lnTo>
                    <a:pt x="1395" y="1264"/>
                  </a:lnTo>
                  <a:lnTo>
                    <a:pt x="1391" y="1262"/>
                  </a:lnTo>
                  <a:lnTo>
                    <a:pt x="1385" y="1258"/>
                  </a:lnTo>
                  <a:lnTo>
                    <a:pt x="1382" y="1252"/>
                  </a:lnTo>
                  <a:lnTo>
                    <a:pt x="1380" y="1248"/>
                  </a:lnTo>
                  <a:lnTo>
                    <a:pt x="1378" y="1245"/>
                  </a:lnTo>
                  <a:lnTo>
                    <a:pt x="1376" y="1241"/>
                  </a:lnTo>
                  <a:lnTo>
                    <a:pt x="1376" y="1237"/>
                  </a:lnTo>
                  <a:lnTo>
                    <a:pt x="1376" y="1231"/>
                  </a:lnTo>
                  <a:lnTo>
                    <a:pt x="1376" y="1226"/>
                  </a:lnTo>
                  <a:lnTo>
                    <a:pt x="1376" y="1218"/>
                  </a:lnTo>
                  <a:lnTo>
                    <a:pt x="1376" y="1212"/>
                  </a:lnTo>
                  <a:lnTo>
                    <a:pt x="1378" y="1205"/>
                  </a:lnTo>
                  <a:lnTo>
                    <a:pt x="1382" y="1197"/>
                  </a:lnTo>
                  <a:lnTo>
                    <a:pt x="1384" y="1188"/>
                  </a:lnTo>
                  <a:lnTo>
                    <a:pt x="1387" y="1180"/>
                  </a:lnTo>
                  <a:lnTo>
                    <a:pt x="1389" y="1174"/>
                  </a:lnTo>
                  <a:lnTo>
                    <a:pt x="1391" y="1170"/>
                  </a:lnTo>
                  <a:lnTo>
                    <a:pt x="1395" y="1165"/>
                  </a:lnTo>
                  <a:lnTo>
                    <a:pt x="1397" y="1159"/>
                  </a:lnTo>
                  <a:lnTo>
                    <a:pt x="1401" y="1153"/>
                  </a:lnTo>
                  <a:lnTo>
                    <a:pt x="1404" y="1148"/>
                  </a:lnTo>
                  <a:lnTo>
                    <a:pt x="1408" y="1142"/>
                  </a:lnTo>
                  <a:lnTo>
                    <a:pt x="1412" y="1136"/>
                  </a:lnTo>
                  <a:lnTo>
                    <a:pt x="1416" y="1131"/>
                  </a:lnTo>
                  <a:lnTo>
                    <a:pt x="1420" y="1125"/>
                  </a:lnTo>
                  <a:lnTo>
                    <a:pt x="1425" y="1117"/>
                  </a:lnTo>
                  <a:lnTo>
                    <a:pt x="1431" y="1112"/>
                  </a:lnTo>
                  <a:lnTo>
                    <a:pt x="1435" y="1104"/>
                  </a:lnTo>
                  <a:lnTo>
                    <a:pt x="1441" y="1098"/>
                  </a:lnTo>
                  <a:lnTo>
                    <a:pt x="1446" y="1091"/>
                  </a:lnTo>
                  <a:lnTo>
                    <a:pt x="1454" y="1085"/>
                  </a:lnTo>
                  <a:lnTo>
                    <a:pt x="1439" y="1056"/>
                  </a:lnTo>
                  <a:lnTo>
                    <a:pt x="1437" y="1056"/>
                  </a:lnTo>
                  <a:lnTo>
                    <a:pt x="1433" y="1056"/>
                  </a:lnTo>
                  <a:lnTo>
                    <a:pt x="1429" y="1056"/>
                  </a:lnTo>
                  <a:lnTo>
                    <a:pt x="1422" y="1058"/>
                  </a:lnTo>
                  <a:lnTo>
                    <a:pt x="1418" y="1058"/>
                  </a:lnTo>
                  <a:lnTo>
                    <a:pt x="1414" y="1058"/>
                  </a:lnTo>
                  <a:lnTo>
                    <a:pt x="1408" y="1058"/>
                  </a:lnTo>
                  <a:lnTo>
                    <a:pt x="1404" y="1058"/>
                  </a:lnTo>
                  <a:lnTo>
                    <a:pt x="1397" y="1058"/>
                  </a:lnTo>
                  <a:lnTo>
                    <a:pt x="1391" y="1058"/>
                  </a:lnTo>
                  <a:lnTo>
                    <a:pt x="1387" y="1058"/>
                  </a:lnTo>
                  <a:lnTo>
                    <a:pt x="1382" y="1058"/>
                  </a:lnTo>
                  <a:lnTo>
                    <a:pt x="1374" y="1056"/>
                  </a:lnTo>
                  <a:lnTo>
                    <a:pt x="1366" y="1056"/>
                  </a:lnTo>
                  <a:lnTo>
                    <a:pt x="1359" y="1054"/>
                  </a:lnTo>
                  <a:lnTo>
                    <a:pt x="1351" y="1054"/>
                  </a:lnTo>
                  <a:lnTo>
                    <a:pt x="1344" y="1053"/>
                  </a:lnTo>
                  <a:lnTo>
                    <a:pt x="1336" y="1051"/>
                  </a:lnTo>
                  <a:lnTo>
                    <a:pt x="1328" y="1049"/>
                  </a:lnTo>
                  <a:lnTo>
                    <a:pt x="1321" y="1049"/>
                  </a:lnTo>
                  <a:lnTo>
                    <a:pt x="1311" y="1047"/>
                  </a:lnTo>
                  <a:lnTo>
                    <a:pt x="1302" y="1043"/>
                  </a:lnTo>
                  <a:lnTo>
                    <a:pt x="1294" y="1041"/>
                  </a:lnTo>
                  <a:lnTo>
                    <a:pt x="1285" y="1039"/>
                  </a:lnTo>
                  <a:lnTo>
                    <a:pt x="1275" y="1035"/>
                  </a:lnTo>
                  <a:lnTo>
                    <a:pt x="1266" y="1034"/>
                  </a:lnTo>
                  <a:lnTo>
                    <a:pt x="1256" y="1030"/>
                  </a:lnTo>
                  <a:lnTo>
                    <a:pt x="1249" y="1026"/>
                  </a:lnTo>
                  <a:lnTo>
                    <a:pt x="1239" y="1022"/>
                  </a:lnTo>
                  <a:lnTo>
                    <a:pt x="1228" y="1016"/>
                  </a:lnTo>
                  <a:lnTo>
                    <a:pt x="1218" y="1013"/>
                  </a:lnTo>
                  <a:lnTo>
                    <a:pt x="1209" y="1007"/>
                  </a:lnTo>
                  <a:lnTo>
                    <a:pt x="1199" y="1001"/>
                  </a:lnTo>
                  <a:lnTo>
                    <a:pt x="1190" y="996"/>
                  </a:lnTo>
                  <a:lnTo>
                    <a:pt x="1180" y="990"/>
                  </a:lnTo>
                  <a:lnTo>
                    <a:pt x="1171" y="984"/>
                  </a:lnTo>
                  <a:lnTo>
                    <a:pt x="1161" y="975"/>
                  </a:lnTo>
                  <a:lnTo>
                    <a:pt x="1152" y="969"/>
                  </a:lnTo>
                  <a:lnTo>
                    <a:pt x="1140" y="959"/>
                  </a:lnTo>
                  <a:lnTo>
                    <a:pt x="1131" y="952"/>
                  </a:lnTo>
                  <a:lnTo>
                    <a:pt x="1121" y="942"/>
                  </a:lnTo>
                  <a:lnTo>
                    <a:pt x="1114" y="933"/>
                  </a:lnTo>
                  <a:lnTo>
                    <a:pt x="1104" y="923"/>
                  </a:lnTo>
                  <a:lnTo>
                    <a:pt x="1096" y="914"/>
                  </a:lnTo>
                  <a:lnTo>
                    <a:pt x="1085" y="902"/>
                  </a:lnTo>
                  <a:lnTo>
                    <a:pt x="1077" y="891"/>
                  </a:lnTo>
                  <a:lnTo>
                    <a:pt x="1068" y="880"/>
                  </a:lnTo>
                  <a:lnTo>
                    <a:pt x="1060" y="866"/>
                  </a:lnTo>
                  <a:lnTo>
                    <a:pt x="1051" y="853"/>
                  </a:lnTo>
                  <a:lnTo>
                    <a:pt x="1045" y="840"/>
                  </a:lnTo>
                  <a:lnTo>
                    <a:pt x="1038" y="824"/>
                  </a:lnTo>
                  <a:lnTo>
                    <a:pt x="1030" y="809"/>
                  </a:lnTo>
                  <a:lnTo>
                    <a:pt x="1022" y="794"/>
                  </a:lnTo>
                  <a:lnTo>
                    <a:pt x="1015" y="777"/>
                  </a:lnTo>
                  <a:lnTo>
                    <a:pt x="1009" y="760"/>
                  </a:lnTo>
                  <a:lnTo>
                    <a:pt x="1003" y="743"/>
                  </a:lnTo>
                  <a:lnTo>
                    <a:pt x="998" y="724"/>
                  </a:lnTo>
                  <a:lnTo>
                    <a:pt x="990" y="707"/>
                  </a:lnTo>
                  <a:lnTo>
                    <a:pt x="986" y="688"/>
                  </a:lnTo>
                  <a:lnTo>
                    <a:pt x="982" y="669"/>
                  </a:lnTo>
                  <a:lnTo>
                    <a:pt x="980" y="667"/>
                  </a:lnTo>
                  <a:lnTo>
                    <a:pt x="980" y="663"/>
                  </a:lnTo>
                  <a:lnTo>
                    <a:pt x="980" y="659"/>
                  </a:lnTo>
                  <a:lnTo>
                    <a:pt x="979" y="655"/>
                  </a:lnTo>
                  <a:lnTo>
                    <a:pt x="979" y="652"/>
                  </a:lnTo>
                  <a:lnTo>
                    <a:pt x="977" y="648"/>
                  </a:lnTo>
                  <a:lnTo>
                    <a:pt x="975" y="642"/>
                  </a:lnTo>
                  <a:lnTo>
                    <a:pt x="975" y="636"/>
                  </a:lnTo>
                  <a:lnTo>
                    <a:pt x="973" y="629"/>
                  </a:lnTo>
                  <a:lnTo>
                    <a:pt x="973" y="621"/>
                  </a:lnTo>
                  <a:lnTo>
                    <a:pt x="969" y="614"/>
                  </a:lnTo>
                  <a:lnTo>
                    <a:pt x="969" y="604"/>
                  </a:lnTo>
                  <a:lnTo>
                    <a:pt x="967" y="600"/>
                  </a:lnTo>
                  <a:lnTo>
                    <a:pt x="967" y="595"/>
                  </a:lnTo>
                  <a:lnTo>
                    <a:pt x="965" y="591"/>
                  </a:lnTo>
                  <a:lnTo>
                    <a:pt x="965" y="585"/>
                  </a:lnTo>
                  <a:lnTo>
                    <a:pt x="963" y="579"/>
                  </a:lnTo>
                  <a:lnTo>
                    <a:pt x="963" y="574"/>
                  </a:lnTo>
                  <a:lnTo>
                    <a:pt x="961" y="568"/>
                  </a:lnTo>
                  <a:lnTo>
                    <a:pt x="961" y="562"/>
                  </a:lnTo>
                  <a:lnTo>
                    <a:pt x="960" y="555"/>
                  </a:lnTo>
                  <a:lnTo>
                    <a:pt x="960" y="549"/>
                  </a:lnTo>
                  <a:lnTo>
                    <a:pt x="958" y="541"/>
                  </a:lnTo>
                  <a:lnTo>
                    <a:pt x="958" y="536"/>
                  </a:lnTo>
                  <a:lnTo>
                    <a:pt x="956" y="528"/>
                  </a:lnTo>
                  <a:lnTo>
                    <a:pt x="956" y="520"/>
                  </a:lnTo>
                  <a:lnTo>
                    <a:pt x="954" y="513"/>
                  </a:lnTo>
                  <a:lnTo>
                    <a:pt x="954" y="507"/>
                  </a:lnTo>
                  <a:lnTo>
                    <a:pt x="952" y="498"/>
                  </a:lnTo>
                  <a:lnTo>
                    <a:pt x="952" y="490"/>
                  </a:lnTo>
                  <a:lnTo>
                    <a:pt x="950" y="482"/>
                  </a:lnTo>
                  <a:lnTo>
                    <a:pt x="950" y="475"/>
                  </a:lnTo>
                  <a:lnTo>
                    <a:pt x="948" y="465"/>
                  </a:lnTo>
                  <a:lnTo>
                    <a:pt x="948" y="456"/>
                  </a:lnTo>
                  <a:lnTo>
                    <a:pt x="946" y="446"/>
                  </a:lnTo>
                  <a:lnTo>
                    <a:pt x="944" y="439"/>
                  </a:lnTo>
                  <a:lnTo>
                    <a:pt x="942" y="429"/>
                  </a:lnTo>
                  <a:lnTo>
                    <a:pt x="942" y="418"/>
                  </a:lnTo>
                  <a:lnTo>
                    <a:pt x="941" y="408"/>
                  </a:lnTo>
                  <a:lnTo>
                    <a:pt x="941" y="399"/>
                  </a:lnTo>
                  <a:lnTo>
                    <a:pt x="939" y="389"/>
                  </a:lnTo>
                  <a:lnTo>
                    <a:pt x="937" y="378"/>
                  </a:lnTo>
                  <a:lnTo>
                    <a:pt x="937" y="368"/>
                  </a:lnTo>
                  <a:lnTo>
                    <a:pt x="935" y="357"/>
                  </a:lnTo>
                  <a:lnTo>
                    <a:pt x="933" y="346"/>
                  </a:lnTo>
                  <a:lnTo>
                    <a:pt x="933" y="334"/>
                  </a:lnTo>
                  <a:lnTo>
                    <a:pt x="931" y="323"/>
                  </a:lnTo>
                  <a:lnTo>
                    <a:pt x="931" y="311"/>
                  </a:lnTo>
                  <a:lnTo>
                    <a:pt x="885" y="298"/>
                  </a:lnTo>
                  <a:lnTo>
                    <a:pt x="410" y="1522"/>
                  </a:lnTo>
                  <a:lnTo>
                    <a:pt x="408" y="1522"/>
                  </a:lnTo>
                  <a:lnTo>
                    <a:pt x="406" y="1522"/>
                  </a:lnTo>
                  <a:lnTo>
                    <a:pt x="403" y="1522"/>
                  </a:lnTo>
                  <a:lnTo>
                    <a:pt x="397" y="1522"/>
                  </a:lnTo>
                  <a:lnTo>
                    <a:pt x="389" y="1524"/>
                  </a:lnTo>
                  <a:lnTo>
                    <a:pt x="382" y="1524"/>
                  </a:lnTo>
                  <a:lnTo>
                    <a:pt x="378" y="1524"/>
                  </a:lnTo>
                  <a:lnTo>
                    <a:pt x="372" y="1526"/>
                  </a:lnTo>
                  <a:lnTo>
                    <a:pt x="368" y="1526"/>
                  </a:lnTo>
                  <a:lnTo>
                    <a:pt x="365" y="1526"/>
                  </a:lnTo>
                  <a:lnTo>
                    <a:pt x="357" y="1526"/>
                  </a:lnTo>
                  <a:lnTo>
                    <a:pt x="351" y="1526"/>
                  </a:lnTo>
                  <a:lnTo>
                    <a:pt x="346" y="1526"/>
                  </a:lnTo>
                  <a:lnTo>
                    <a:pt x="340" y="1528"/>
                  </a:lnTo>
                  <a:lnTo>
                    <a:pt x="334" y="1528"/>
                  </a:lnTo>
                  <a:lnTo>
                    <a:pt x="327" y="1528"/>
                  </a:lnTo>
                  <a:lnTo>
                    <a:pt x="321" y="1528"/>
                  </a:lnTo>
                  <a:lnTo>
                    <a:pt x="315" y="1530"/>
                  </a:lnTo>
                  <a:lnTo>
                    <a:pt x="308" y="1530"/>
                  </a:lnTo>
                  <a:lnTo>
                    <a:pt x="300" y="1530"/>
                  </a:lnTo>
                  <a:lnTo>
                    <a:pt x="292" y="1530"/>
                  </a:lnTo>
                  <a:lnTo>
                    <a:pt x="287" y="1530"/>
                  </a:lnTo>
                  <a:lnTo>
                    <a:pt x="279" y="1530"/>
                  </a:lnTo>
                  <a:lnTo>
                    <a:pt x="271" y="1530"/>
                  </a:lnTo>
                  <a:lnTo>
                    <a:pt x="264" y="1530"/>
                  </a:lnTo>
                  <a:lnTo>
                    <a:pt x="256" y="1530"/>
                  </a:lnTo>
                  <a:lnTo>
                    <a:pt x="249" y="1528"/>
                  </a:lnTo>
                  <a:lnTo>
                    <a:pt x="241" y="1528"/>
                  </a:lnTo>
                  <a:lnTo>
                    <a:pt x="233" y="1526"/>
                  </a:lnTo>
                  <a:lnTo>
                    <a:pt x="226" y="1526"/>
                  </a:lnTo>
                  <a:lnTo>
                    <a:pt x="218" y="1524"/>
                  </a:lnTo>
                  <a:lnTo>
                    <a:pt x="211" y="1524"/>
                  </a:lnTo>
                  <a:lnTo>
                    <a:pt x="203" y="1522"/>
                  </a:lnTo>
                  <a:lnTo>
                    <a:pt x="195" y="1522"/>
                  </a:lnTo>
                  <a:lnTo>
                    <a:pt x="188" y="1520"/>
                  </a:lnTo>
                  <a:lnTo>
                    <a:pt x="180" y="1518"/>
                  </a:lnTo>
                  <a:lnTo>
                    <a:pt x="173" y="1516"/>
                  </a:lnTo>
                  <a:lnTo>
                    <a:pt x="165" y="1514"/>
                  </a:lnTo>
                  <a:lnTo>
                    <a:pt x="157" y="1513"/>
                  </a:lnTo>
                  <a:lnTo>
                    <a:pt x="150" y="1511"/>
                  </a:lnTo>
                  <a:lnTo>
                    <a:pt x="142" y="1509"/>
                  </a:lnTo>
                  <a:lnTo>
                    <a:pt x="136" y="1507"/>
                  </a:lnTo>
                  <a:lnTo>
                    <a:pt x="129" y="1503"/>
                  </a:lnTo>
                  <a:lnTo>
                    <a:pt x="121" y="1501"/>
                  </a:lnTo>
                  <a:lnTo>
                    <a:pt x="115" y="1497"/>
                  </a:lnTo>
                  <a:lnTo>
                    <a:pt x="110" y="1495"/>
                  </a:lnTo>
                  <a:lnTo>
                    <a:pt x="102" y="1492"/>
                  </a:lnTo>
                  <a:lnTo>
                    <a:pt x="96" y="1488"/>
                  </a:lnTo>
                  <a:lnTo>
                    <a:pt x="91" y="1484"/>
                  </a:lnTo>
                  <a:lnTo>
                    <a:pt x="85" y="1480"/>
                  </a:lnTo>
                  <a:lnTo>
                    <a:pt x="79" y="1476"/>
                  </a:lnTo>
                  <a:lnTo>
                    <a:pt x="74" y="1471"/>
                  </a:lnTo>
                  <a:lnTo>
                    <a:pt x="70" y="1465"/>
                  </a:lnTo>
                  <a:lnTo>
                    <a:pt x="66" y="1461"/>
                  </a:lnTo>
                  <a:lnTo>
                    <a:pt x="60" y="1456"/>
                  </a:lnTo>
                  <a:lnTo>
                    <a:pt x="57" y="1452"/>
                  </a:lnTo>
                  <a:lnTo>
                    <a:pt x="53" y="1446"/>
                  </a:lnTo>
                  <a:lnTo>
                    <a:pt x="51" y="1440"/>
                  </a:lnTo>
                  <a:lnTo>
                    <a:pt x="49" y="1438"/>
                  </a:lnTo>
                  <a:lnTo>
                    <a:pt x="49" y="1435"/>
                  </a:lnTo>
                  <a:lnTo>
                    <a:pt x="49" y="1427"/>
                  </a:lnTo>
                  <a:lnTo>
                    <a:pt x="51" y="1419"/>
                  </a:lnTo>
                  <a:lnTo>
                    <a:pt x="51" y="1416"/>
                  </a:lnTo>
                  <a:lnTo>
                    <a:pt x="53" y="1410"/>
                  </a:lnTo>
                  <a:lnTo>
                    <a:pt x="53" y="1404"/>
                  </a:lnTo>
                  <a:lnTo>
                    <a:pt x="55" y="1400"/>
                  </a:lnTo>
                  <a:lnTo>
                    <a:pt x="58" y="1395"/>
                  </a:lnTo>
                  <a:lnTo>
                    <a:pt x="60" y="1391"/>
                  </a:lnTo>
                  <a:lnTo>
                    <a:pt x="64" y="1385"/>
                  </a:lnTo>
                  <a:lnTo>
                    <a:pt x="70" y="1381"/>
                  </a:lnTo>
                  <a:lnTo>
                    <a:pt x="76" y="1376"/>
                  </a:lnTo>
                  <a:lnTo>
                    <a:pt x="81" y="1372"/>
                  </a:lnTo>
                  <a:lnTo>
                    <a:pt x="89" y="1368"/>
                  </a:lnTo>
                  <a:lnTo>
                    <a:pt x="96" y="1366"/>
                  </a:lnTo>
                  <a:lnTo>
                    <a:pt x="102" y="1364"/>
                  </a:lnTo>
                  <a:lnTo>
                    <a:pt x="106" y="1362"/>
                  </a:lnTo>
                  <a:lnTo>
                    <a:pt x="112" y="1361"/>
                  </a:lnTo>
                  <a:lnTo>
                    <a:pt x="117" y="1361"/>
                  </a:lnTo>
                  <a:lnTo>
                    <a:pt x="121" y="1359"/>
                  </a:lnTo>
                  <a:lnTo>
                    <a:pt x="129" y="1359"/>
                  </a:lnTo>
                  <a:lnTo>
                    <a:pt x="135" y="1359"/>
                  </a:lnTo>
                  <a:lnTo>
                    <a:pt x="140" y="1359"/>
                  </a:lnTo>
                  <a:lnTo>
                    <a:pt x="146" y="1359"/>
                  </a:lnTo>
                  <a:lnTo>
                    <a:pt x="154" y="1359"/>
                  </a:lnTo>
                  <a:lnTo>
                    <a:pt x="161" y="1359"/>
                  </a:lnTo>
                  <a:lnTo>
                    <a:pt x="169" y="1359"/>
                  </a:lnTo>
                  <a:lnTo>
                    <a:pt x="176" y="1361"/>
                  </a:lnTo>
                  <a:lnTo>
                    <a:pt x="186" y="1362"/>
                  </a:lnTo>
                  <a:lnTo>
                    <a:pt x="193" y="1362"/>
                  </a:lnTo>
                  <a:lnTo>
                    <a:pt x="203" y="1364"/>
                  </a:lnTo>
                  <a:lnTo>
                    <a:pt x="212" y="1366"/>
                  </a:lnTo>
                  <a:lnTo>
                    <a:pt x="222" y="1370"/>
                  </a:lnTo>
                  <a:lnTo>
                    <a:pt x="231" y="1372"/>
                  </a:lnTo>
                  <a:lnTo>
                    <a:pt x="243" y="1376"/>
                  </a:lnTo>
                  <a:lnTo>
                    <a:pt x="254" y="1378"/>
                  </a:lnTo>
                  <a:lnTo>
                    <a:pt x="266" y="1381"/>
                  </a:lnTo>
                  <a:lnTo>
                    <a:pt x="277" y="1385"/>
                  </a:lnTo>
                  <a:lnTo>
                    <a:pt x="290" y="1389"/>
                  </a:lnTo>
                  <a:lnTo>
                    <a:pt x="290" y="1387"/>
                  </a:lnTo>
                  <a:lnTo>
                    <a:pt x="294" y="1383"/>
                  </a:lnTo>
                  <a:lnTo>
                    <a:pt x="294" y="1380"/>
                  </a:lnTo>
                  <a:lnTo>
                    <a:pt x="298" y="1376"/>
                  </a:lnTo>
                  <a:lnTo>
                    <a:pt x="300" y="1370"/>
                  </a:lnTo>
                  <a:lnTo>
                    <a:pt x="304" y="1364"/>
                  </a:lnTo>
                  <a:lnTo>
                    <a:pt x="306" y="1357"/>
                  </a:lnTo>
                  <a:lnTo>
                    <a:pt x="309" y="1349"/>
                  </a:lnTo>
                  <a:lnTo>
                    <a:pt x="313" y="1341"/>
                  </a:lnTo>
                  <a:lnTo>
                    <a:pt x="317" y="1332"/>
                  </a:lnTo>
                  <a:lnTo>
                    <a:pt x="321" y="1322"/>
                  </a:lnTo>
                  <a:lnTo>
                    <a:pt x="327" y="1313"/>
                  </a:lnTo>
                  <a:lnTo>
                    <a:pt x="332" y="1302"/>
                  </a:lnTo>
                  <a:lnTo>
                    <a:pt x="338" y="1292"/>
                  </a:lnTo>
                  <a:lnTo>
                    <a:pt x="344" y="1279"/>
                  </a:lnTo>
                  <a:lnTo>
                    <a:pt x="349" y="1265"/>
                  </a:lnTo>
                  <a:lnTo>
                    <a:pt x="353" y="1250"/>
                  </a:lnTo>
                  <a:lnTo>
                    <a:pt x="361" y="1237"/>
                  </a:lnTo>
                  <a:lnTo>
                    <a:pt x="366" y="1222"/>
                  </a:lnTo>
                  <a:lnTo>
                    <a:pt x="372" y="1207"/>
                  </a:lnTo>
                  <a:lnTo>
                    <a:pt x="378" y="1189"/>
                  </a:lnTo>
                  <a:lnTo>
                    <a:pt x="385" y="1172"/>
                  </a:lnTo>
                  <a:lnTo>
                    <a:pt x="393" y="1153"/>
                  </a:lnTo>
                  <a:lnTo>
                    <a:pt x="399" y="1136"/>
                  </a:lnTo>
                  <a:lnTo>
                    <a:pt x="404" y="1117"/>
                  </a:lnTo>
                  <a:lnTo>
                    <a:pt x="412" y="1096"/>
                  </a:lnTo>
                  <a:lnTo>
                    <a:pt x="420" y="1077"/>
                  </a:lnTo>
                  <a:lnTo>
                    <a:pt x="425" y="1056"/>
                  </a:lnTo>
                  <a:lnTo>
                    <a:pt x="431" y="1034"/>
                  </a:lnTo>
                  <a:lnTo>
                    <a:pt x="439" y="1013"/>
                  </a:lnTo>
                  <a:lnTo>
                    <a:pt x="444" y="990"/>
                  </a:lnTo>
                  <a:lnTo>
                    <a:pt x="452" y="965"/>
                  </a:lnTo>
                  <a:lnTo>
                    <a:pt x="458" y="942"/>
                  </a:lnTo>
                  <a:lnTo>
                    <a:pt x="463" y="918"/>
                  </a:lnTo>
                  <a:lnTo>
                    <a:pt x="471" y="891"/>
                  </a:lnTo>
                  <a:lnTo>
                    <a:pt x="475" y="866"/>
                  </a:lnTo>
                  <a:lnTo>
                    <a:pt x="480" y="840"/>
                  </a:lnTo>
                  <a:lnTo>
                    <a:pt x="488" y="813"/>
                  </a:lnTo>
                  <a:lnTo>
                    <a:pt x="492" y="785"/>
                  </a:lnTo>
                  <a:lnTo>
                    <a:pt x="498" y="756"/>
                  </a:lnTo>
                  <a:lnTo>
                    <a:pt x="503" y="728"/>
                  </a:lnTo>
                  <a:lnTo>
                    <a:pt x="507" y="697"/>
                  </a:lnTo>
                  <a:lnTo>
                    <a:pt x="511" y="667"/>
                  </a:lnTo>
                  <a:lnTo>
                    <a:pt x="517" y="636"/>
                  </a:lnTo>
                  <a:lnTo>
                    <a:pt x="520" y="606"/>
                  </a:lnTo>
                  <a:lnTo>
                    <a:pt x="524" y="576"/>
                  </a:lnTo>
                  <a:lnTo>
                    <a:pt x="526" y="541"/>
                  </a:lnTo>
                  <a:lnTo>
                    <a:pt x="530" y="509"/>
                  </a:lnTo>
                  <a:lnTo>
                    <a:pt x="532" y="477"/>
                  </a:lnTo>
                  <a:lnTo>
                    <a:pt x="536" y="442"/>
                  </a:lnTo>
                  <a:lnTo>
                    <a:pt x="536" y="408"/>
                  </a:lnTo>
                  <a:lnTo>
                    <a:pt x="538" y="374"/>
                  </a:lnTo>
                  <a:lnTo>
                    <a:pt x="538" y="338"/>
                  </a:lnTo>
                  <a:lnTo>
                    <a:pt x="539" y="304"/>
                  </a:lnTo>
                  <a:lnTo>
                    <a:pt x="539" y="268"/>
                  </a:lnTo>
                  <a:lnTo>
                    <a:pt x="539" y="230"/>
                  </a:lnTo>
                  <a:lnTo>
                    <a:pt x="538" y="193"/>
                  </a:lnTo>
                  <a:lnTo>
                    <a:pt x="536" y="155"/>
                  </a:lnTo>
                  <a:lnTo>
                    <a:pt x="534" y="117"/>
                  </a:lnTo>
                  <a:lnTo>
                    <a:pt x="532" y="79"/>
                  </a:lnTo>
                  <a:lnTo>
                    <a:pt x="530" y="39"/>
                  </a:lnTo>
                  <a:lnTo>
                    <a:pt x="526" y="1"/>
                  </a:lnTo>
                  <a:lnTo>
                    <a:pt x="479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9" name="Freeform 175"/>
            <p:cNvSpPr>
              <a:spLocks/>
            </p:cNvSpPr>
            <p:nvPr/>
          </p:nvSpPr>
          <p:spPr bwMode="auto">
            <a:xfrm>
              <a:off x="7339430" y="5103605"/>
              <a:ext cx="25897" cy="44120"/>
            </a:xfrm>
            <a:custGeom>
              <a:avLst/>
              <a:gdLst/>
              <a:ahLst/>
              <a:cxnLst>
                <a:cxn ang="0">
                  <a:pos x="28" y="93"/>
                </a:cxn>
                <a:cxn ang="0">
                  <a:pos x="28" y="91"/>
                </a:cxn>
                <a:cxn ang="0">
                  <a:pos x="28" y="86"/>
                </a:cxn>
                <a:cxn ang="0">
                  <a:pos x="28" y="80"/>
                </a:cxn>
                <a:cxn ang="0">
                  <a:pos x="28" y="76"/>
                </a:cxn>
                <a:cxn ang="0">
                  <a:pos x="30" y="71"/>
                </a:cxn>
                <a:cxn ang="0">
                  <a:pos x="32" y="67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6" y="48"/>
                </a:cxn>
                <a:cxn ang="0">
                  <a:pos x="38" y="42"/>
                </a:cxn>
                <a:cxn ang="0">
                  <a:pos x="40" y="36"/>
                </a:cxn>
                <a:cxn ang="0">
                  <a:pos x="43" y="31"/>
                </a:cxn>
                <a:cxn ang="0">
                  <a:pos x="49" y="25"/>
                </a:cxn>
                <a:cxn ang="0">
                  <a:pos x="53" y="21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4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5" y="15"/>
                </a:cxn>
                <a:cxn ang="0">
                  <a:pos x="13" y="21"/>
                </a:cxn>
                <a:cxn ang="0">
                  <a:pos x="9" y="27"/>
                </a:cxn>
                <a:cxn ang="0">
                  <a:pos x="7" y="34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3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4" y="90"/>
                </a:cxn>
                <a:cxn ang="0">
                  <a:pos x="28" y="93"/>
                </a:cxn>
                <a:cxn ang="0">
                  <a:pos x="28" y="93"/>
                </a:cxn>
              </a:cxnLst>
              <a:rect l="0" t="0" r="r" b="b"/>
              <a:pathLst>
                <a:path w="53" h="93">
                  <a:moveTo>
                    <a:pt x="28" y="93"/>
                  </a:moveTo>
                  <a:lnTo>
                    <a:pt x="28" y="91"/>
                  </a:lnTo>
                  <a:lnTo>
                    <a:pt x="28" y="86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30" y="71"/>
                  </a:lnTo>
                  <a:lnTo>
                    <a:pt x="32" y="67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6" y="48"/>
                  </a:lnTo>
                  <a:lnTo>
                    <a:pt x="38" y="42"/>
                  </a:lnTo>
                  <a:lnTo>
                    <a:pt x="40" y="36"/>
                  </a:lnTo>
                  <a:lnTo>
                    <a:pt x="43" y="31"/>
                  </a:lnTo>
                  <a:lnTo>
                    <a:pt x="49" y="25"/>
                  </a:lnTo>
                  <a:lnTo>
                    <a:pt x="53" y="21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3" y="21"/>
                  </a:lnTo>
                  <a:lnTo>
                    <a:pt x="9" y="27"/>
                  </a:lnTo>
                  <a:lnTo>
                    <a:pt x="7" y="34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4" y="90"/>
                  </a:lnTo>
                  <a:lnTo>
                    <a:pt x="28" y="93"/>
                  </a:lnTo>
                  <a:lnTo>
                    <a:pt x="28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7795017" y="4154068"/>
              <a:ext cx="296371" cy="778813"/>
            </a:xfrm>
            <a:custGeom>
              <a:avLst/>
              <a:gdLst/>
              <a:ahLst/>
              <a:cxnLst>
                <a:cxn ang="0">
                  <a:pos x="470" y="1587"/>
                </a:cxn>
                <a:cxn ang="0">
                  <a:pos x="445" y="1579"/>
                </a:cxn>
                <a:cxn ang="0">
                  <a:pos x="419" y="1571"/>
                </a:cxn>
                <a:cxn ang="0">
                  <a:pos x="386" y="1556"/>
                </a:cxn>
                <a:cxn ang="0">
                  <a:pos x="350" y="1537"/>
                </a:cxn>
                <a:cxn ang="0">
                  <a:pos x="310" y="1511"/>
                </a:cxn>
                <a:cxn ang="0">
                  <a:pos x="270" y="1478"/>
                </a:cxn>
                <a:cxn ang="0">
                  <a:pos x="228" y="1438"/>
                </a:cxn>
                <a:cxn ang="0">
                  <a:pos x="189" y="1389"/>
                </a:cxn>
                <a:cxn ang="0">
                  <a:pos x="151" y="1330"/>
                </a:cxn>
                <a:cxn ang="0">
                  <a:pos x="118" y="1264"/>
                </a:cxn>
                <a:cxn ang="0">
                  <a:pos x="90" y="1184"/>
                </a:cxn>
                <a:cxn ang="0">
                  <a:pos x="67" y="1091"/>
                </a:cxn>
                <a:cxn ang="0">
                  <a:pos x="54" y="988"/>
                </a:cxn>
                <a:cxn ang="0">
                  <a:pos x="48" y="874"/>
                </a:cxn>
                <a:cxn ang="0">
                  <a:pos x="48" y="836"/>
                </a:cxn>
                <a:cxn ang="0">
                  <a:pos x="44" y="813"/>
                </a:cxn>
                <a:cxn ang="0">
                  <a:pos x="44" y="794"/>
                </a:cxn>
                <a:cxn ang="0">
                  <a:pos x="42" y="767"/>
                </a:cxn>
                <a:cxn ang="0">
                  <a:pos x="42" y="735"/>
                </a:cxn>
                <a:cxn ang="0">
                  <a:pos x="42" y="697"/>
                </a:cxn>
                <a:cxn ang="0">
                  <a:pos x="44" y="653"/>
                </a:cxn>
                <a:cxn ang="0">
                  <a:pos x="48" y="600"/>
                </a:cxn>
                <a:cxn ang="0">
                  <a:pos x="54" y="543"/>
                </a:cxn>
                <a:cxn ang="0">
                  <a:pos x="61" y="477"/>
                </a:cxn>
                <a:cxn ang="0">
                  <a:pos x="73" y="404"/>
                </a:cxn>
                <a:cxn ang="0">
                  <a:pos x="84" y="323"/>
                </a:cxn>
                <a:cxn ang="0">
                  <a:pos x="99" y="233"/>
                </a:cxn>
                <a:cxn ang="0">
                  <a:pos x="120" y="136"/>
                </a:cxn>
                <a:cxn ang="0">
                  <a:pos x="597" y="404"/>
                </a:cxn>
                <a:cxn ang="0">
                  <a:pos x="92" y="49"/>
                </a:cxn>
                <a:cxn ang="0">
                  <a:pos x="88" y="62"/>
                </a:cxn>
                <a:cxn ang="0">
                  <a:pos x="84" y="85"/>
                </a:cxn>
                <a:cxn ang="0">
                  <a:pos x="76" y="116"/>
                </a:cxn>
                <a:cxn ang="0">
                  <a:pos x="71" y="154"/>
                </a:cxn>
                <a:cxn ang="0">
                  <a:pos x="63" y="199"/>
                </a:cxn>
                <a:cxn ang="0">
                  <a:pos x="54" y="250"/>
                </a:cxn>
                <a:cxn ang="0">
                  <a:pos x="46" y="306"/>
                </a:cxn>
                <a:cxn ang="0">
                  <a:pos x="36" y="366"/>
                </a:cxn>
                <a:cxn ang="0">
                  <a:pos x="29" y="429"/>
                </a:cxn>
                <a:cxn ang="0">
                  <a:pos x="19" y="496"/>
                </a:cxn>
                <a:cxn ang="0">
                  <a:pos x="12" y="564"/>
                </a:cxn>
                <a:cxn ang="0">
                  <a:pos x="6" y="633"/>
                </a:cxn>
                <a:cxn ang="0">
                  <a:pos x="2" y="701"/>
                </a:cxn>
                <a:cxn ang="0">
                  <a:pos x="0" y="767"/>
                </a:cxn>
                <a:cxn ang="0">
                  <a:pos x="0" y="834"/>
                </a:cxn>
                <a:cxn ang="0">
                  <a:pos x="0" y="859"/>
                </a:cxn>
                <a:cxn ang="0">
                  <a:pos x="0" y="883"/>
                </a:cxn>
                <a:cxn ang="0">
                  <a:pos x="0" y="920"/>
                </a:cxn>
                <a:cxn ang="0">
                  <a:pos x="6" y="965"/>
                </a:cxn>
                <a:cxn ang="0">
                  <a:pos x="12" y="1018"/>
                </a:cxn>
                <a:cxn ang="0">
                  <a:pos x="21" y="1079"/>
                </a:cxn>
                <a:cxn ang="0">
                  <a:pos x="36" y="1142"/>
                </a:cxn>
                <a:cxn ang="0">
                  <a:pos x="55" y="1210"/>
                </a:cxn>
                <a:cxn ang="0">
                  <a:pos x="80" y="1277"/>
                </a:cxn>
                <a:cxn ang="0">
                  <a:pos x="111" y="1343"/>
                </a:cxn>
                <a:cxn ang="0">
                  <a:pos x="151" y="1408"/>
                </a:cxn>
                <a:cxn ang="0">
                  <a:pos x="198" y="1469"/>
                </a:cxn>
                <a:cxn ang="0">
                  <a:pos x="253" y="1520"/>
                </a:cxn>
                <a:cxn ang="0">
                  <a:pos x="320" y="1566"/>
                </a:cxn>
                <a:cxn ang="0">
                  <a:pos x="396" y="1602"/>
                </a:cxn>
                <a:cxn ang="0">
                  <a:pos x="481" y="1590"/>
                </a:cxn>
              </a:cxnLst>
              <a:rect l="0" t="0" r="r" b="b"/>
              <a:pathLst>
                <a:path w="618" h="1623">
                  <a:moveTo>
                    <a:pt x="481" y="1590"/>
                  </a:moveTo>
                  <a:lnTo>
                    <a:pt x="479" y="1590"/>
                  </a:lnTo>
                  <a:lnTo>
                    <a:pt x="476" y="1589"/>
                  </a:lnTo>
                  <a:lnTo>
                    <a:pt x="470" y="1587"/>
                  </a:lnTo>
                  <a:lnTo>
                    <a:pt x="462" y="1587"/>
                  </a:lnTo>
                  <a:lnTo>
                    <a:pt x="457" y="1585"/>
                  </a:lnTo>
                  <a:lnTo>
                    <a:pt x="451" y="1583"/>
                  </a:lnTo>
                  <a:lnTo>
                    <a:pt x="445" y="1579"/>
                  </a:lnTo>
                  <a:lnTo>
                    <a:pt x="439" y="1579"/>
                  </a:lnTo>
                  <a:lnTo>
                    <a:pt x="432" y="1575"/>
                  </a:lnTo>
                  <a:lnTo>
                    <a:pt x="426" y="1573"/>
                  </a:lnTo>
                  <a:lnTo>
                    <a:pt x="419" y="1571"/>
                  </a:lnTo>
                  <a:lnTo>
                    <a:pt x="413" y="1570"/>
                  </a:lnTo>
                  <a:lnTo>
                    <a:pt x="403" y="1564"/>
                  </a:lnTo>
                  <a:lnTo>
                    <a:pt x="396" y="1560"/>
                  </a:lnTo>
                  <a:lnTo>
                    <a:pt x="386" y="1556"/>
                  </a:lnTo>
                  <a:lnTo>
                    <a:pt x="379" y="1552"/>
                  </a:lnTo>
                  <a:lnTo>
                    <a:pt x="367" y="1547"/>
                  </a:lnTo>
                  <a:lnTo>
                    <a:pt x="360" y="1543"/>
                  </a:lnTo>
                  <a:lnTo>
                    <a:pt x="350" y="1537"/>
                  </a:lnTo>
                  <a:lnTo>
                    <a:pt x="341" y="1532"/>
                  </a:lnTo>
                  <a:lnTo>
                    <a:pt x="329" y="1524"/>
                  </a:lnTo>
                  <a:lnTo>
                    <a:pt x="320" y="1518"/>
                  </a:lnTo>
                  <a:lnTo>
                    <a:pt x="310" y="1511"/>
                  </a:lnTo>
                  <a:lnTo>
                    <a:pt x="301" y="1505"/>
                  </a:lnTo>
                  <a:lnTo>
                    <a:pt x="291" y="1495"/>
                  </a:lnTo>
                  <a:lnTo>
                    <a:pt x="280" y="1488"/>
                  </a:lnTo>
                  <a:lnTo>
                    <a:pt x="270" y="1478"/>
                  </a:lnTo>
                  <a:lnTo>
                    <a:pt x="261" y="1471"/>
                  </a:lnTo>
                  <a:lnTo>
                    <a:pt x="249" y="1459"/>
                  </a:lnTo>
                  <a:lnTo>
                    <a:pt x="240" y="1450"/>
                  </a:lnTo>
                  <a:lnTo>
                    <a:pt x="228" y="1438"/>
                  </a:lnTo>
                  <a:lnTo>
                    <a:pt x="219" y="1427"/>
                  </a:lnTo>
                  <a:lnTo>
                    <a:pt x="209" y="1416"/>
                  </a:lnTo>
                  <a:lnTo>
                    <a:pt x="198" y="1402"/>
                  </a:lnTo>
                  <a:lnTo>
                    <a:pt x="189" y="1389"/>
                  </a:lnTo>
                  <a:lnTo>
                    <a:pt x="179" y="1376"/>
                  </a:lnTo>
                  <a:lnTo>
                    <a:pt x="170" y="1362"/>
                  </a:lnTo>
                  <a:lnTo>
                    <a:pt x="160" y="1347"/>
                  </a:lnTo>
                  <a:lnTo>
                    <a:pt x="151" y="1330"/>
                  </a:lnTo>
                  <a:lnTo>
                    <a:pt x="143" y="1315"/>
                  </a:lnTo>
                  <a:lnTo>
                    <a:pt x="133" y="1298"/>
                  </a:lnTo>
                  <a:lnTo>
                    <a:pt x="126" y="1281"/>
                  </a:lnTo>
                  <a:lnTo>
                    <a:pt x="118" y="1264"/>
                  </a:lnTo>
                  <a:lnTo>
                    <a:pt x="111" y="1245"/>
                  </a:lnTo>
                  <a:lnTo>
                    <a:pt x="103" y="1224"/>
                  </a:lnTo>
                  <a:lnTo>
                    <a:pt x="95" y="1205"/>
                  </a:lnTo>
                  <a:lnTo>
                    <a:pt x="90" y="1184"/>
                  </a:lnTo>
                  <a:lnTo>
                    <a:pt x="84" y="1161"/>
                  </a:lnTo>
                  <a:lnTo>
                    <a:pt x="76" y="1140"/>
                  </a:lnTo>
                  <a:lnTo>
                    <a:pt x="73" y="1115"/>
                  </a:lnTo>
                  <a:lnTo>
                    <a:pt x="67" y="1091"/>
                  </a:lnTo>
                  <a:lnTo>
                    <a:pt x="63" y="1068"/>
                  </a:lnTo>
                  <a:lnTo>
                    <a:pt x="59" y="1041"/>
                  </a:lnTo>
                  <a:lnTo>
                    <a:pt x="55" y="1016"/>
                  </a:lnTo>
                  <a:lnTo>
                    <a:pt x="54" y="988"/>
                  </a:lnTo>
                  <a:lnTo>
                    <a:pt x="52" y="961"/>
                  </a:lnTo>
                  <a:lnTo>
                    <a:pt x="50" y="933"/>
                  </a:lnTo>
                  <a:lnTo>
                    <a:pt x="50" y="902"/>
                  </a:lnTo>
                  <a:lnTo>
                    <a:pt x="48" y="874"/>
                  </a:lnTo>
                  <a:lnTo>
                    <a:pt x="50" y="842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36"/>
                  </a:lnTo>
                  <a:lnTo>
                    <a:pt x="46" y="832"/>
                  </a:lnTo>
                  <a:lnTo>
                    <a:pt x="46" y="824"/>
                  </a:lnTo>
                  <a:lnTo>
                    <a:pt x="44" y="817"/>
                  </a:lnTo>
                  <a:lnTo>
                    <a:pt x="44" y="813"/>
                  </a:lnTo>
                  <a:lnTo>
                    <a:pt x="44" y="809"/>
                  </a:lnTo>
                  <a:lnTo>
                    <a:pt x="44" y="804"/>
                  </a:lnTo>
                  <a:lnTo>
                    <a:pt x="44" y="800"/>
                  </a:lnTo>
                  <a:lnTo>
                    <a:pt x="44" y="794"/>
                  </a:lnTo>
                  <a:lnTo>
                    <a:pt x="44" y="788"/>
                  </a:lnTo>
                  <a:lnTo>
                    <a:pt x="42" y="781"/>
                  </a:lnTo>
                  <a:lnTo>
                    <a:pt x="42" y="775"/>
                  </a:lnTo>
                  <a:lnTo>
                    <a:pt x="42" y="767"/>
                  </a:lnTo>
                  <a:lnTo>
                    <a:pt x="42" y="760"/>
                  </a:lnTo>
                  <a:lnTo>
                    <a:pt x="42" y="752"/>
                  </a:lnTo>
                  <a:lnTo>
                    <a:pt x="42" y="745"/>
                  </a:lnTo>
                  <a:lnTo>
                    <a:pt x="42" y="735"/>
                  </a:lnTo>
                  <a:lnTo>
                    <a:pt x="42" y="728"/>
                  </a:lnTo>
                  <a:lnTo>
                    <a:pt x="42" y="718"/>
                  </a:lnTo>
                  <a:lnTo>
                    <a:pt x="42" y="709"/>
                  </a:lnTo>
                  <a:lnTo>
                    <a:pt x="42" y="697"/>
                  </a:lnTo>
                  <a:lnTo>
                    <a:pt x="44" y="688"/>
                  </a:lnTo>
                  <a:lnTo>
                    <a:pt x="44" y="676"/>
                  </a:lnTo>
                  <a:lnTo>
                    <a:pt x="44" y="667"/>
                  </a:lnTo>
                  <a:lnTo>
                    <a:pt x="44" y="653"/>
                  </a:lnTo>
                  <a:lnTo>
                    <a:pt x="44" y="640"/>
                  </a:lnTo>
                  <a:lnTo>
                    <a:pt x="46" y="629"/>
                  </a:lnTo>
                  <a:lnTo>
                    <a:pt x="48" y="615"/>
                  </a:lnTo>
                  <a:lnTo>
                    <a:pt x="48" y="600"/>
                  </a:lnTo>
                  <a:lnTo>
                    <a:pt x="50" y="587"/>
                  </a:lnTo>
                  <a:lnTo>
                    <a:pt x="50" y="572"/>
                  </a:lnTo>
                  <a:lnTo>
                    <a:pt x="52" y="558"/>
                  </a:lnTo>
                  <a:lnTo>
                    <a:pt x="54" y="543"/>
                  </a:lnTo>
                  <a:lnTo>
                    <a:pt x="55" y="528"/>
                  </a:lnTo>
                  <a:lnTo>
                    <a:pt x="57" y="511"/>
                  </a:lnTo>
                  <a:lnTo>
                    <a:pt x="59" y="494"/>
                  </a:lnTo>
                  <a:lnTo>
                    <a:pt x="61" y="477"/>
                  </a:lnTo>
                  <a:lnTo>
                    <a:pt x="63" y="460"/>
                  </a:lnTo>
                  <a:lnTo>
                    <a:pt x="67" y="441"/>
                  </a:lnTo>
                  <a:lnTo>
                    <a:pt x="69" y="423"/>
                  </a:lnTo>
                  <a:lnTo>
                    <a:pt x="73" y="404"/>
                  </a:lnTo>
                  <a:lnTo>
                    <a:pt x="74" y="384"/>
                  </a:lnTo>
                  <a:lnTo>
                    <a:pt x="76" y="365"/>
                  </a:lnTo>
                  <a:lnTo>
                    <a:pt x="80" y="344"/>
                  </a:lnTo>
                  <a:lnTo>
                    <a:pt x="84" y="323"/>
                  </a:lnTo>
                  <a:lnTo>
                    <a:pt x="88" y="300"/>
                  </a:lnTo>
                  <a:lnTo>
                    <a:pt x="92" y="279"/>
                  </a:lnTo>
                  <a:lnTo>
                    <a:pt x="95" y="256"/>
                  </a:lnTo>
                  <a:lnTo>
                    <a:pt x="99" y="233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1"/>
                  </a:lnTo>
                  <a:lnTo>
                    <a:pt x="120" y="136"/>
                  </a:lnTo>
                  <a:lnTo>
                    <a:pt x="126" y="112"/>
                  </a:lnTo>
                  <a:lnTo>
                    <a:pt x="132" y="85"/>
                  </a:lnTo>
                  <a:lnTo>
                    <a:pt x="137" y="60"/>
                  </a:lnTo>
                  <a:lnTo>
                    <a:pt x="597" y="404"/>
                  </a:lnTo>
                  <a:lnTo>
                    <a:pt x="618" y="372"/>
                  </a:lnTo>
                  <a:lnTo>
                    <a:pt x="122" y="0"/>
                  </a:lnTo>
                  <a:lnTo>
                    <a:pt x="94" y="49"/>
                  </a:lnTo>
                  <a:lnTo>
                    <a:pt x="92" y="49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8"/>
                  </a:lnTo>
                  <a:lnTo>
                    <a:pt x="88" y="62"/>
                  </a:lnTo>
                  <a:lnTo>
                    <a:pt x="88" y="68"/>
                  </a:lnTo>
                  <a:lnTo>
                    <a:pt x="86" y="74"/>
                  </a:lnTo>
                  <a:lnTo>
                    <a:pt x="86" y="79"/>
                  </a:lnTo>
                  <a:lnTo>
                    <a:pt x="84" y="85"/>
                  </a:lnTo>
                  <a:lnTo>
                    <a:pt x="84" y="93"/>
                  </a:lnTo>
                  <a:lnTo>
                    <a:pt x="80" y="98"/>
                  </a:lnTo>
                  <a:lnTo>
                    <a:pt x="80" y="108"/>
                  </a:lnTo>
                  <a:lnTo>
                    <a:pt x="76" y="116"/>
                  </a:lnTo>
                  <a:lnTo>
                    <a:pt x="76" y="125"/>
                  </a:lnTo>
                  <a:lnTo>
                    <a:pt x="74" y="135"/>
                  </a:lnTo>
                  <a:lnTo>
                    <a:pt x="73" y="144"/>
                  </a:lnTo>
                  <a:lnTo>
                    <a:pt x="71" y="154"/>
                  </a:lnTo>
                  <a:lnTo>
                    <a:pt x="69" y="165"/>
                  </a:lnTo>
                  <a:lnTo>
                    <a:pt x="67" y="176"/>
                  </a:lnTo>
                  <a:lnTo>
                    <a:pt x="65" y="188"/>
                  </a:lnTo>
                  <a:lnTo>
                    <a:pt x="63" y="199"/>
                  </a:lnTo>
                  <a:lnTo>
                    <a:pt x="61" y="212"/>
                  </a:lnTo>
                  <a:lnTo>
                    <a:pt x="59" y="224"/>
                  </a:lnTo>
                  <a:lnTo>
                    <a:pt x="55" y="237"/>
                  </a:lnTo>
                  <a:lnTo>
                    <a:pt x="54" y="250"/>
                  </a:lnTo>
                  <a:lnTo>
                    <a:pt x="52" y="264"/>
                  </a:lnTo>
                  <a:lnTo>
                    <a:pt x="50" y="277"/>
                  </a:lnTo>
                  <a:lnTo>
                    <a:pt x="48" y="292"/>
                  </a:lnTo>
                  <a:lnTo>
                    <a:pt x="46" y="306"/>
                  </a:lnTo>
                  <a:lnTo>
                    <a:pt x="44" y="323"/>
                  </a:lnTo>
                  <a:lnTo>
                    <a:pt x="42" y="336"/>
                  </a:lnTo>
                  <a:lnTo>
                    <a:pt x="38" y="351"/>
                  </a:lnTo>
                  <a:lnTo>
                    <a:pt x="36" y="366"/>
                  </a:lnTo>
                  <a:lnTo>
                    <a:pt x="35" y="382"/>
                  </a:lnTo>
                  <a:lnTo>
                    <a:pt x="33" y="397"/>
                  </a:lnTo>
                  <a:lnTo>
                    <a:pt x="31" y="414"/>
                  </a:lnTo>
                  <a:lnTo>
                    <a:pt x="29" y="429"/>
                  </a:lnTo>
                  <a:lnTo>
                    <a:pt x="27" y="446"/>
                  </a:lnTo>
                  <a:lnTo>
                    <a:pt x="23" y="463"/>
                  </a:lnTo>
                  <a:lnTo>
                    <a:pt x="21" y="479"/>
                  </a:lnTo>
                  <a:lnTo>
                    <a:pt x="19" y="496"/>
                  </a:lnTo>
                  <a:lnTo>
                    <a:pt x="17" y="513"/>
                  </a:lnTo>
                  <a:lnTo>
                    <a:pt x="16" y="530"/>
                  </a:lnTo>
                  <a:lnTo>
                    <a:pt x="14" y="547"/>
                  </a:lnTo>
                  <a:lnTo>
                    <a:pt x="12" y="564"/>
                  </a:lnTo>
                  <a:lnTo>
                    <a:pt x="12" y="581"/>
                  </a:lnTo>
                  <a:lnTo>
                    <a:pt x="10" y="598"/>
                  </a:lnTo>
                  <a:lnTo>
                    <a:pt x="8" y="615"/>
                  </a:lnTo>
                  <a:lnTo>
                    <a:pt x="6" y="633"/>
                  </a:lnTo>
                  <a:lnTo>
                    <a:pt x="6" y="650"/>
                  </a:lnTo>
                  <a:lnTo>
                    <a:pt x="4" y="667"/>
                  </a:lnTo>
                  <a:lnTo>
                    <a:pt x="4" y="684"/>
                  </a:lnTo>
                  <a:lnTo>
                    <a:pt x="2" y="701"/>
                  </a:lnTo>
                  <a:lnTo>
                    <a:pt x="2" y="718"/>
                  </a:lnTo>
                  <a:lnTo>
                    <a:pt x="0" y="733"/>
                  </a:lnTo>
                  <a:lnTo>
                    <a:pt x="0" y="750"/>
                  </a:lnTo>
                  <a:lnTo>
                    <a:pt x="0" y="767"/>
                  </a:lnTo>
                  <a:lnTo>
                    <a:pt x="0" y="785"/>
                  </a:lnTo>
                  <a:lnTo>
                    <a:pt x="0" y="800"/>
                  </a:lnTo>
                  <a:lnTo>
                    <a:pt x="0" y="817"/>
                  </a:lnTo>
                  <a:lnTo>
                    <a:pt x="0" y="834"/>
                  </a:lnTo>
                  <a:lnTo>
                    <a:pt x="0" y="849"/>
                  </a:lnTo>
                  <a:lnTo>
                    <a:pt x="0" y="851"/>
                  </a:lnTo>
                  <a:lnTo>
                    <a:pt x="0" y="857"/>
                  </a:lnTo>
                  <a:lnTo>
                    <a:pt x="0" y="859"/>
                  </a:lnTo>
                  <a:lnTo>
                    <a:pt x="0" y="864"/>
                  </a:lnTo>
                  <a:lnTo>
                    <a:pt x="0" y="870"/>
                  </a:lnTo>
                  <a:lnTo>
                    <a:pt x="0" y="878"/>
                  </a:lnTo>
                  <a:lnTo>
                    <a:pt x="0" y="883"/>
                  </a:lnTo>
                  <a:lnTo>
                    <a:pt x="0" y="891"/>
                  </a:lnTo>
                  <a:lnTo>
                    <a:pt x="0" y="901"/>
                  </a:lnTo>
                  <a:lnTo>
                    <a:pt x="0" y="910"/>
                  </a:lnTo>
                  <a:lnTo>
                    <a:pt x="0" y="920"/>
                  </a:lnTo>
                  <a:lnTo>
                    <a:pt x="2" y="931"/>
                  </a:lnTo>
                  <a:lnTo>
                    <a:pt x="4" y="942"/>
                  </a:lnTo>
                  <a:lnTo>
                    <a:pt x="6" y="954"/>
                  </a:lnTo>
                  <a:lnTo>
                    <a:pt x="6" y="965"/>
                  </a:lnTo>
                  <a:lnTo>
                    <a:pt x="6" y="978"/>
                  </a:lnTo>
                  <a:lnTo>
                    <a:pt x="8" y="990"/>
                  </a:lnTo>
                  <a:lnTo>
                    <a:pt x="10" y="1005"/>
                  </a:lnTo>
                  <a:lnTo>
                    <a:pt x="12" y="1018"/>
                  </a:lnTo>
                  <a:lnTo>
                    <a:pt x="14" y="1034"/>
                  </a:lnTo>
                  <a:lnTo>
                    <a:pt x="16" y="1049"/>
                  </a:lnTo>
                  <a:lnTo>
                    <a:pt x="19" y="1064"/>
                  </a:lnTo>
                  <a:lnTo>
                    <a:pt x="21" y="1079"/>
                  </a:lnTo>
                  <a:lnTo>
                    <a:pt x="25" y="1094"/>
                  </a:lnTo>
                  <a:lnTo>
                    <a:pt x="29" y="1110"/>
                  </a:lnTo>
                  <a:lnTo>
                    <a:pt x="33" y="1127"/>
                  </a:lnTo>
                  <a:lnTo>
                    <a:pt x="36" y="1142"/>
                  </a:lnTo>
                  <a:lnTo>
                    <a:pt x="40" y="1159"/>
                  </a:lnTo>
                  <a:lnTo>
                    <a:pt x="44" y="1176"/>
                  </a:lnTo>
                  <a:lnTo>
                    <a:pt x="50" y="1193"/>
                  </a:lnTo>
                  <a:lnTo>
                    <a:pt x="55" y="1210"/>
                  </a:lnTo>
                  <a:lnTo>
                    <a:pt x="61" y="1227"/>
                  </a:lnTo>
                  <a:lnTo>
                    <a:pt x="67" y="1243"/>
                  </a:lnTo>
                  <a:lnTo>
                    <a:pt x="73" y="1260"/>
                  </a:lnTo>
                  <a:lnTo>
                    <a:pt x="80" y="1277"/>
                  </a:lnTo>
                  <a:lnTo>
                    <a:pt x="88" y="1294"/>
                  </a:lnTo>
                  <a:lnTo>
                    <a:pt x="94" y="1311"/>
                  </a:lnTo>
                  <a:lnTo>
                    <a:pt x="103" y="1328"/>
                  </a:lnTo>
                  <a:lnTo>
                    <a:pt x="111" y="1343"/>
                  </a:lnTo>
                  <a:lnTo>
                    <a:pt x="120" y="1360"/>
                  </a:lnTo>
                  <a:lnTo>
                    <a:pt x="130" y="1376"/>
                  </a:lnTo>
                  <a:lnTo>
                    <a:pt x="141" y="1393"/>
                  </a:lnTo>
                  <a:lnTo>
                    <a:pt x="151" y="1408"/>
                  </a:lnTo>
                  <a:lnTo>
                    <a:pt x="162" y="1423"/>
                  </a:lnTo>
                  <a:lnTo>
                    <a:pt x="173" y="1438"/>
                  </a:lnTo>
                  <a:lnTo>
                    <a:pt x="187" y="1454"/>
                  </a:lnTo>
                  <a:lnTo>
                    <a:pt x="198" y="1469"/>
                  </a:lnTo>
                  <a:lnTo>
                    <a:pt x="211" y="1482"/>
                  </a:lnTo>
                  <a:lnTo>
                    <a:pt x="225" y="1495"/>
                  </a:lnTo>
                  <a:lnTo>
                    <a:pt x="240" y="1509"/>
                  </a:lnTo>
                  <a:lnTo>
                    <a:pt x="253" y="1520"/>
                  </a:lnTo>
                  <a:lnTo>
                    <a:pt x="270" y="1533"/>
                  </a:lnTo>
                  <a:lnTo>
                    <a:pt x="286" y="1545"/>
                  </a:lnTo>
                  <a:lnTo>
                    <a:pt x="303" y="1556"/>
                  </a:lnTo>
                  <a:lnTo>
                    <a:pt x="320" y="1566"/>
                  </a:lnTo>
                  <a:lnTo>
                    <a:pt x="337" y="1577"/>
                  </a:lnTo>
                  <a:lnTo>
                    <a:pt x="356" y="1587"/>
                  </a:lnTo>
                  <a:lnTo>
                    <a:pt x="375" y="1594"/>
                  </a:lnTo>
                  <a:lnTo>
                    <a:pt x="396" y="1602"/>
                  </a:lnTo>
                  <a:lnTo>
                    <a:pt x="417" y="1609"/>
                  </a:lnTo>
                  <a:lnTo>
                    <a:pt x="438" y="1617"/>
                  </a:lnTo>
                  <a:lnTo>
                    <a:pt x="460" y="1623"/>
                  </a:lnTo>
                  <a:lnTo>
                    <a:pt x="481" y="1590"/>
                  </a:lnTo>
                  <a:lnTo>
                    <a:pt x="481" y="15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7802690" y="4447561"/>
              <a:ext cx="78649" cy="11605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33" y="59"/>
                </a:cxn>
                <a:cxn ang="0">
                  <a:pos x="48" y="49"/>
                </a:cxn>
                <a:cxn ang="0">
                  <a:pos x="61" y="41"/>
                </a:cxn>
                <a:cxn ang="0">
                  <a:pos x="77" y="40"/>
                </a:cxn>
                <a:cxn ang="0">
                  <a:pos x="92" y="43"/>
                </a:cxn>
                <a:cxn ang="0">
                  <a:pos x="105" y="55"/>
                </a:cxn>
                <a:cxn ang="0">
                  <a:pos x="115" y="72"/>
                </a:cxn>
                <a:cxn ang="0">
                  <a:pos x="120" y="85"/>
                </a:cxn>
                <a:cxn ang="0">
                  <a:pos x="122" y="98"/>
                </a:cxn>
                <a:cxn ang="0">
                  <a:pos x="126" y="119"/>
                </a:cxn>
                <a:cxn ang="0">
                  <a:pos x="120" y="140"/>
                </a:cxn>
                <a:cxn ang="0">
                  <a:pos x="111" y="159"/>
                </a:cxn>
                <a:cxn ang="0">
                  <a:pos x="96" y="174"/>
                </a:cxn>
                <a:cxn ang="0">
                  <a:pos x="80" y="186"/>
                </a:cxn>
                <a:cxn ang="0">
                  <a:pos x="61" y="192"/>
                </a:cxn>
                <a:cxn ang="0">
                  <a:pos x="44" y="197"/>
                </a:cxn>
                <a:cxn ang="0">
                  <a:pos x="27" y="197"/>
                </a:cxn>
                <a:cxn ang="0">
                  <a:pos x="12" y="197"/>
                </a:cxn>
                <a:cxn ang="0">
                  <a:pos x="4" y="241"/>
                </a:cxn>
                <a:cxn ang="0">
                  <a:pos x="14" y="241"/>
                </a:cxn>
                <a:cxn ang="0">
                  <a:pos x="29" y="241"/>
                </a:cxn>
                <a:cxn ang="0">
                  <a:pos x="48" y="239"/>
                </a:cxn>
                <a:cxn ang="0">
                  <a:pos x="71" y="233"/>
                </a:cxn>
                <a:cxn ang="0">
                  <a:pos x="94" y="224"/>
                </a:cxn>
                <a:cxn ang="0">
                  <a:pos x="115" y="211"/>
                </a:cxn>
                <a:cxn ang="0">
                  <a:pos x="135" y="188"/>
                </a:cxn>
                <a:cxn ang="0">
                  <a:pos x="147" y="171"/>
                </a:cxn>
                <a:cxn ang="0">
                  <a:pos x="153" y="155"/>
                </a:cxn>
                <a:cxn ang="0">
                  <a:pos x="160" y="138"/>
                </a:cxn>
                <a:cxn ang="0">
                  <a:pos x="162" y="117"/>
                </a:cxn>
                <a:cxn ang="0">
                  <a:pos x="164" y="97"/>
                </a:cxn>
                <a:cxn ang="0">
                  <a:pos x="164" y="78"/>
                </a:cxn>
                <a:cxn ang="0">
                  <a:pos x="154" y="59"/>
                </a:cxn>
                <a:cxn ang="0">
                  <a:pos x="145" y="43"/>
                </a:cxn>
                <a:cxn ang="0">
                  <a:pos x="134" y="28"/>
                </a:cxn>
                <a:cxn ang="0">
                  <a:pos x="120" y="15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1" y="3"/>
                </a:cxn>
                <a:cxn ang="0">
                  <a:pos x="38" y="13"/>
                </a:cxn>
                <a:cxn ang="0">
                  <a:pos x="27" y="22"/>
                </a:cxn>
                <a:cxn ang="0">
                  <a:pos x="12" y="36"/>
                </a:cxn>
                <a:cxn ang="0">
                  <a:pos x="2" y="89"/>
                </a:cxn>
              </a:cxnLst>
              <a:rect l="0" t="0" r="r" b="b"/>
              <a:pathLst>
                <a:path w="164" h="241">
                  <a:moveTo>
                    <a:pt x="2" y="89"/>
                  </a:moveTo>
                  <a:lnTo>
                    <a:pt x="6" y="83"/>
                  </a:lnTo>
                  <a:lnTo>
                    <a:pt x="14" y="78"/>
                  </a:lnTo>
                  <a:lnTo>
                    <a:pt x="19" y="70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8" y="55"/>
                  </a:lnTo>
                  <a:lnTo>
                    <a:pt x="42" y="53"/>
                  </a:lnTo>
                  <a:lnTo>
                    <a:pt x="48" y="49"/>
                  </a:lnTo>
                  <a:lnTo>
                    <a:pt x="52" y="47"/>
                  </a:lnTo>
                  <a:lnTo>
                    <a:pt x="57" y="43"/>
                  </a:lnTo>
                  <a:lnTo>
                    <a:pt x="61" y="41"/>
                  </a:lnTo>
                  <a:lnTo>
                    <a:pt x="67" y="41"/>
                  </a:lnTo>
                  <a:lnTo>
                    <a:pt x="71" y="40"/>
                  </a:lnTo>
                  <a:lnTo>
                    <a:pt x="77" y="40"/>
                  </a:lnTo>
                  <a:lnTo>
                    <a:pt x="82" y="40"/>
                  </a:lnTo>
                  <a:lnTo>
                    <a:pt x="88" y="41"/>
                  </a:lnTo>
                  <a:lnTo>
                    <a:pt x="92" y="43"/>
                  </a:lnTo>
                  <a:lnTo>
                    <a:pt x="96" y="45"/>
                  </a:lnTo>
                  <a:lnTo>
                    <a:pt x="99" y="49"/>
                  </a:lnTo>
                  <a:lnTo>
                    <a:pt x="105" y="55"/>
                  </a:lnTo>
                  <a:lnTo>
                    <a:pt x="109" y="60"/>
                  </a:lnTo>
                  <a:lnTo>
                    <a:pt x="113" y="66"/>
                  </a:lnTo>
                  <a:lnTo>
                    <a:pt x="115" y="72"/>
                  </a:lnTo>
                  <a:lnTo>
                    <a:pt x="116" y="76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0" y="89"/>
                  </a:lnTo>
                  <a:lnTo>
                    <a:pt x="122" y="93"/>
                  </a:lnTo>
                  <a:lnTo>
                    <a:pt x="122" y="98"/>
                  </a:lnTo>
                  <a:lnTo>
                    <a:pt x="124" y="102"/>
                  </a:lnTo>
                  <a:lnTo>
                    <a:pt x="124" y="110"/>
                  </a:lnTo>
                  <a:lnTo>
                    <a:pt x="126" y="119"/>
                  </a:lnTo>
                  <a:lnTo>
                    <a:pt x="124" y="127"/>
                  </a:lnTo>
                  <a:lnTo>
                    <a:pt x="122" y="135"/>
                  </a:lnTo>
                  <a:lnTo>
                    <a:pt x="120" y="140"/>
                  </a:lnTo>
                  <a:lnTo>
                    <a:pt x="118" y="148"/>
                  </a:lnTo>
                  <a:lnTo>
                    <a:pt x="115" y="154"/>
                  </a:lnTo>
                  <a:lnTo>
                    <a:pt x="111" y="159"/>
                  </a:lnTo>
                  <a:lnTo>
                    <a:pt x="105" y="165"/>
                  </a:lnTo>
                  <a:lnTo>
                    <a:pt x="101" y="171"/>
                  </a:lnTo>
                  <a:lnTo>
                    <a:pt x="96" y="174"/>
                  </a:lnTo>
                  <a:lnTo>
                    <a:pt x="92" y="178"/>
                  </a:lnTo>
                  <a:lnTo>
                    <a:pt x="86" y="182"/>
                  </a:lnTo>
                  <a:lnTo>
                    <a:pt x="80" y="186"/>
                  </a:lnTo>
                  <a:lnTo>
                    <a:pt x="75" y="188"/>
                  </a:lnTo>
                  <a:lnTo>
                    <a:pt x="69" y="190"/>
                  </a:lnTo>
                  <a:lnTo>
                    <a:pt x="61" y="192"/>
                  </a:lnTo>
                  <a:lnTo>
                    <a:pt x="56" y="193"/>
                  </a:lnTo>
                  <a:lnTo>
                    <a:pt x="50" y="195"/>
                  </a:lnTo>
                  <a:lnTo>
                    <a:pt x="44" y="197"/>
                  </a:lnTo>
                  <a:lnTo>
                    <a:pt x="38" y="197"/>
                  </a:lnTo>
                  <a:lnTo>
                    <a:pt x="33" y="199"/>
                  </a:lnTo>
                  <a:lnTo>
                    <a:pt x="27" y="197"/>
                  </a:lnTo>
                  <a:lnTo>
                    <a:pt x="21" y="197"/>
                  </a:lnTo>
                  <a:lnTo>
                    <a:pt x="18" y="197"/>
                  </a:lnTo>
                  <a:lnTo>
                    <a:pt x="12" y="197"/>
                  </a:lnTo>
                  <a:lnTo>
                    <a:pt x="4" y="195"/>
                  </a:lnTo>
                  <a:lnTo>
                    <a:pt x="0" y="193"/>
                  </a:lnTo>
                  <a:lnTo>
                    <a:pt x="4" y="241"/>
                  </a:lnTo>
                  <a:lnTo>
                    <a:pt x="4" y="241"/>
                  </a:lnTo>
                  <a:lnTo>
                    <a:pt x="10" y="241"/>
                  </a:lnTo>
                  <a:lnTo>
                    <a:pt x="14" y="241"/>
                  </a:lnTo>
                  <a:lnTo>
                    <a:pt x="18" y="241"/>
                  </a:lnTo>
                  <a:lnTo>
                    <a:pt x="23" y="241"/>
                  </a:lnTo>
                  <a:lnTo>
                    <a:pt x="29" y="241"/>
                  </a:lnTo>
                  <a:lnTo>
                    <a:pt x="35" y="241"/>
                  </a:lnTo>
                  <a:lnTo>
                    <a:pt x="40" y="239"/>
                  </a:lnTo>
                  <a:lnTo>
                    <a:pt x="48" y="239"/>
                  </a:lnTo>
                  <a:lnTo>
                    <a:pt x="56" y="237"/>
                  </a:lnTo>
                  <a:lnTo>
                    <a:pt x="63" y="235"/>
                  </a:lnTo>
                  <a:lnTo>
                    <a:pt x="71" y="233"/>
                  </a:lnTo>
                  <a:lnTo>
                    <a:pt x="78" y="231"/>
                  </a:lnTo>
                  <a:lnTo>
                    <a:pt x="86" y="228"/>
                  </a:lnTo>
                  <a:lnTo>
                    <a:pt x="94" y="224"/>
                  </a:lnTo>
                  <a:lnTo>
                    <a:pt x="101" y="220"/>
                  </a:lnTo>
                  <a:lnTo>
                    <a:pt x="109" y="214"/>
                  </a:lnTo>
                  <a:lnTo>
                    <a:pt x="115" y="211"/>
                  </a:lnTo>
                  <a:lnTo>
                    <a:pt x="122" y="203"/>
                  </a:lnTo>
                  <a:lnTo>
                    <a:pt x="130" y="197"/>
                  </a:lnTo>
                  <a:lnTo>
                    <a:pt x="135" y="188"/>
                  </a:lnTo>
                  <a:lnTo>
                    <a:pt x="143" y="182"/>
                  </a:lnTo>
                  <a:lnTo>
                    <a:pt x="145" y="176"/>
                  </a:lnTo>
                  <a:lnTo>
                    <a:pt x="147" y="171"/>
                  </a:lnTo>
                  <a:lnTo>
                    <a:pt x="149" y="167"/>
                  </a:lnTo>
                  <a:lnTo>
                    <a:pt x="153" y="161"/>
                  </a:lnTo>
                  <a:lnTo>
                    <a:pt x="153" y="155"/>
                  </a:lnTo>
                  <a:lnTo>
                    <a:pt x="154" y="150"/>
                  </a:lnTo>
                  <a:lnTo>
                    <a:pt x="156" y="144"/>
                  </a:lnTo>
                  <a:lnTo>
                    <a:pt x="160" y="138"/>
                  </a:lnTo>
                  <a:lnTo>
                    <a:pt x="160" y="133"/>
                  </a:lnTo>
                  <a:lnTo>
                    <a:pt x="160" y="125"/>
                  </a:lnTo>
                  <a:lnTo>
                    <a:pt x="162" y="117"/>
                  </a:lnTo>
                  <a:lnTo>
                    <a:pt x="162" y="112"/>
                  </a:lnTo>
                  <a:lnTo>
                    <a:pt x="162" y="104"/>
                  </a:lnTo>
                  <a:lnTo>
                    <a:pt x="164" y="97"/>
                  </a:lnTo>
                  <a:lnTo>
                    <a:pt x="164" y="89"/>
                  </a:lnTo>
                  <a:lnTo>
                    <a:pt x="164" y="81"/>
                  </a:lnTo>
                  <a:lnTo>
                    <a:pt x="164" y="78"/>
                  </a:lnTo>
                  <a:lnTo>
                    <a:pt x="162" y="74"/>
                  </a:lnTo>
                  <a:lnTo>
                    <a:pt x="158" y="66"/>
                  </a:lnTo>
                  <a:lnTo>
                    <a:pt x="154" y="59"/>
                  </a:lnTo>
                  <a:lnTo>
                    <a:pt x="151" y="53"/>
                  </a:lnTo>
                  <a:lnTo>
                    <a:pt x="149" y="49"/>
                  </a:lnTo>
                  <a:lnTo>
                    <a:pt x="145" y="43"/>
                  </a:lnTo>
                  <a:lnTo>
                    <a:pt x="143" y="38"/>
                  </a:lnTo>
                  <a:lnTo>
                    <a:pt x="137" y="34"/>
                  </a:lnTo>
                  <a:lnTo>
                    <a:pt x="134" y="28"/>
                  </a:lnTo>
                  <a:lnTo>
                    <a:pt x="130" y="24"/>
                  </a:lnTo>
                  <a:lnTo>
                    <a:pt x="126" y="21"/>
                  </a:lnTo>
                  <a:lnTo>
                    <a:pt x="120" y="15"/>
                  </a:lnTo>
                  <a:lnTo>
                    <a:pt x="115" y="11"/>
                  </a:lnTo>
                  <a:lnTo>
                    <a:pt x="109" y="7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7" y="2"/>
                  </a:lnTo>
                  <a:lnTo>
                    <a:pt x="69" y="2"/>
                  </a:lnTo>
                  <a:lnTo>
                    <a:pt x="61" y="3"/>
                  </a:lnTo>
                  <a:lnTo>
                    <a:pt x="52" y="5"/>
                  </a:lnTo>
                  <a:lnTo>
                    <a:pt x="44" y="11"/>
                  </a:lnTo>
                  <a:lnTo>
                    <a:pt x="38" y="13"/>
                  </a:lnTo>
                  <a:lnTo>
                    <a:pt x="35" y="17"/>
                  </a:lnTo>
                  <a:lnTo>
                    <a:pt x="31" y="19"/>
                  </a:lnTo>
                  <a:lnTo>
                    <a:pt x="27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2" y="36"/>
                  </a:lnTo>
                  <a:lnTo>
                    <a:pt x="8" y="41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215703" y="4172291"/>
              <a:ext cx="220600" cy="291575"/>
            </a:xfrm>
            <a:custGeom>
              <a:avLst/>
              <a:gdLst/>
              <a:ahLst/>
              <a:cxnLst>
                <a:cxn ang="0">
                  <a:pos x="95" y="45"/>
                </a:cxn>
                <a:cxn ang="0">
                  <a:pos x="80" y="72"/>
                </a:cxn>
                <a:cxn ang="0">
                  <a:pos x="71" y="89"/>
                </a:cxn>
                <a:cxn ang="0">
                  <a:pos x="59" y="112"/>
                </a:cxn>
                <a:cxn ang="0">
                  <a:pos x="50" y="135"/>
                </a:cxn>
                <a:cxn ang="0">
                  <a:pos x="42" y="161"/>
                </a:cxn>
                <a:cxn ang="0">
                  <a:pos x="34" y="190"/>
                </a:cxn>
                <a:cxn ang="0">
                  <a:pos x="33" y="218"/>
                </a:cxn>
                <a:cxn ang="0">
                  <a:pos x="33" y="247"/>
                </a:cxn>
                <a:cxn ang="0">
                  <a:pos x="36" y="277"/>
                </a:cxn>
                <a:cxn ang="0">
                  <a:pos x="46" y="306"/>
                </a:cxn>
                <a:cxn ang="0">
                  <a:pos x="59" y="336"/>
                </a:cxn>
                <a:cxn ang="0">
                  <a:pos x="80" y="365"/>
                </a:cxn>
                <a:cxn ang="0">
                  <a:pos x="109" y="391"/>
                </a:cxn>
                <a:cxn ang="0">
                  <a:pos x="137" y="416"/>
                </a:cxn>
                <a:cxn ang="0">
                  <a:pos x="166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4" y="496"/>
                </a:cxn>
                <a:cxn ang="0">
                  <a:pos x="266" y="511"/>
                </a:cxn>
                <a:cxn ang="0">
                  <a:pos x="287" y="522"/>
                </a:cxn>
                <a:cxn ang="0">
                  <a:pos x="308" y="536"/>
                </a:cxn>
                <a:cxn ang="0">
                  <a:pos x="331" y="547"/>
                </a:cxn>
                <a:cxn ang="0">
                  <a:pos x="359" y="562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9" y="606"/>
                </a:cxn>
                <a:cxn ang="0">
                  <a:pos x="390" y="598"/>
                </a:cxn>
                <a:cxn ang="0">
                  <a:pos x="365" y="589"/>
                </a:cxn>
                <a:cxn ang="0">
                  <a:pos x="346" y="579"/>
                </a:cxn>
                <a:cxn ang="0">
                  <a:pos x="323" y="570"/>
                </a:cxn>
                <a:cxn ang="0">
                  <a:pos x="299" y="556"/>
                </a:cxn>
                <a:cxn ang="0">
                  <a:pos x="272" y="545"/>
                </a:cxn>
                <a:cxn ang="0">
                  <a:pos x="245" y="530"/>
                </a:cxn>
                <a:cxn ang="0">
                  <a:pos x="217" y="513"/>
                </a:cxn>
                <a:cxn ang="0">
                  <a:pos x="188" y="496"/>
                </a:cxn>
                <a:cxn ang="0">
                  <a:pos x="160" y="479"/>
                </a:cxn>
                <a:cxn ang="0">
                  <a:pos x="133" y="458"/>
                </a:cxn>
                <a:cxn ang="0">
                  <a:pos x="109" y="437"/>
                </a:cxn>
                <a:cxn ang="0">
                  <a:pos x="86" y="416"/>
                </a:cxn>
                <a:cxn ang="0">
                  <a:pos x="65" y="393"/>
                </a:cxn>
                <a:cxn ang="0">
                  <a:pos x="48" y="368"/>
                </a:cxn>
                <a:cxn ang="0">
                  <a:pos x="33" y="346"/>
                </a:cxn>
                <a:cxn ang="0">
                  <a:pos x="21" y="323"/>
                </a:cxn>
                <a:cxn ang="0">
                  <a:pos x="12" y="300"/>
                </a:cxn>
                <a:cxn ang="0">
                  <a:pos x="6" y="275"/>
                </a:cxn>
                <a:cxn ang="0">
                  <a:pos x="2" y="250"/>
                </a:cxn>
                <a:cxn ang="0">
                  <a:pos x="0" y="228"/>
                </a:cxn>
                <a:cxn ang="0">
                  <a:pos x="2" y="201"/>
                </a:cxn>
                <a:cxn ang="0">
                  <a:pos x="8" y="176"/>
                </a:cxn>
                <a:cxn ang="0">
                  <a:pos x="13" y="150"/>
                </a:cxn>
                <a:cxn ang="0">
                  <a:pos x="21" y="123"/>
                </a:cxn>
                <a:cxn ang="0">
                  <a:pos x="33" y="97"/>
                </a:cxn>
                <a:cxn ang="0">
                  <a:pos x="46" y="70"/>
                </a:cxn>
                <a:cxn ang="0">
                  <a:pos x="61" y="41"/>
                </a:cxn>
                <a:cxn ang="0">
                  <a:pos x="78" y="13"/>
                </a:cxn>
                <a:cxn ang="0">
                  <a:pos x="107" y="34"/>
                </a:cxn>
              </a:cxnLst>
              <a:rect l="0" t="0" r="r" b="b"/>
              <a:pathLst>
                <a:path w="460" h="608">
                  <a:moveTo>
                    <a:pt x="107" y="34"/>
                  </a:moveTo>
                  <a:lnTo>
                    <a:pt x="105" y="34"/>
                  </a:lnTo>
                  <a:lnTo>
                    <a:pt x="99" y="41"/>
                  </a:lnTo>
                  <a:lnTo>
                    <a:pt x="95" y="45"/>
                  </a:lnTo>
                  <a:lnTo>
                    <a:pt x="91" y="53"/>
                  </a:lnTo>
                  <a:lnTo>
                    <a:pt x="88" y="59"/>
                  </a:lnTo>
                  <a:lnTo>
                    <a:pt x="82" y="68"/>
                  </a:lnTo>
                  <a:lnTo>
                    <a:pt x="80" y="72"/>
                  </a:lnTo>
                  <a:lnTo>
                    <a:pt x="76" y="76"/>
                  </a:lnTo>
                  <a:lnTo>
                    <a:pt x="74" y="79"/>
                  </a:lnTo>
                  <a:lnTo>
                    <a:pt x="72" y="85"/>
                  </a:lnTo>
                  <a:lnTo>
                    <a:pt x="71" y="89"/>
                  </a:lnTo>
                  <a:lnTo>
                    <a:pt x="67" y="95"/>
                  </a:lnTo>
                  <a:lnTo>
                    <a:pt x="65" y="100"/>
                  </a:lnTo>
                  <a:lnTo>
                    <a:pt x="63" y="106"/>
                  </a:lnTo>
                  <a:lnTo>
                    <a:pt x="59" y="112"/>
                  </a:lnTo>
                  <a:lnTo>
                    <a:pt x="57" y="117"/>
                  </a:lnTo>
                  <a:lnTo>
                    <a:pt x="55" y="123"/>
                  </a:lnTo>
                  <a:lnTo>
                    <a:pt x="52" y="129"/>
                  </a:lnTo>
                  <a:lnTo>
                    <a:pt x="50" y="135"/>
                  </a:lnTo>
                  <a:lnTo>
                    <a:pt x="48" y="142"/>
                  </a:lnTo>
                  <a:lnTo>
                    <a:pt x="46" y="148"/>
                  </a:lnTo>
                  <a:lnTo>
                    <a:pt x="44" y="155"/>
                  </a:lnTo>
                  <a:lnTo>
                    <a:pt x="42" y="161"/>
                  </a:lnTo>
                  <a:lnTo>
                    <a:pt x="40" y="167"/>
                  </a:lnTo>
                  <a:lnTo>
                    <a:pt x="38" y="174"/>
                  </a:lnTo>
                  <a:lnTo>
                    <a:pt x="38" y="182"/>
                  </a:lnTo>
                  <a:lnTo>
                    <a:pt x="34" y="190"/>
                  </a:lnTo>
                  <a:lnTo>
                    <a:pt x="34" y="195"/>
                  </a:lnTo>
                  <a:lnTo>
                    <a:pt x="33" y="203"/>
                  </a:lnTo>
                  <a:lnTo>
                    <a:pt x="33" y="211"/>
                  </a:lnTo>
                  <a:lnTo>
                    <a:pt x="33" y="218"/>
                  </a:lnTo>
                  <a:lnTo>
                    <a:pt x="33" y="226"/>
                  </a:lnTo>
                  <a:lnTo>
                    <a:pt x="33" y="233"/>
                  </a:lnTo>
                  <a:lnTo>
                    <a:pt x="33" y="239"/>
                  </a:lnTo>
                  <a:lnTo>
                    <a:pt x="33" y="247"/>
                  </a:lnTo>
                  <a:lnTo>
                    <a:pt x="33" y="254"/>
                  </a:lnTo>
                  <a:lnTo>
                    <a:pt x="33" y="262"/>
                  </a:lnTo>
                  <a:lnTo>
                    <a:pt x="36" y="269"/>
                  </a:lnTo>
                  <a:lnTo>
                    <a:pt x="36" y="277"/>
                  </a:lnTo>
                  <a:lnTo>
                    <a:pt x="38" y="285"/>
                  </a:lnTo>
                  <a:lnTo>
                    <a:pt x="40" y="292"/>
                  </a:lnTo>
                  <a:lnTo>
                    <a:pt x="44" y="300"/>
                  </a:lnTo>
                  <a:lnTo>
                    <a:pt x="46" y="306"/>
                  </a:lnTo>
                  <a:lnTo>
                    <a:pt x="48" y="313"/>
                  </a:lnTo>
                  <a:lnTo>
                    <a:pt x="52" y="321"/>
                  </a:lnTo>
                  <a:lnTo>
                    <a:pt x="55" y="328"/>
                  </a:lnTo>
                  <a:lnTo>
                    <a:pt x="59" y="336"/>
                  </a:lnTo>
                  <a:lnTo>
                    <a:pt x="65" y="344"/>
                  </a:lnTo>
                  <a:lnTo>
                    <a:pt x="71" y="349"/>
                  </a:lnTo>
                  <a:lnTo>
                    <a:pt x="76" y="357"/>
                  </a:lnTo>
                  <a:lnTo>
                    <a:pt x="80" y="365"/>
                  </a:lnTo>
                  <a:lnTo>
                    <a:pt x="88" y="372"/>
                  </a:lnTo>
                  <a:lnTo>
                    <a:pt x="93" y="380"/>
                  </a:lnTo>
                  <a:lnTo>
                    <a:pt x="103" y="385"/>
                  </a:lnTo>
                  <a:lnTo>
                    <a:pt x="109" y="391"/>
                  </a:lnTo>
                  <a:lnTo>
                    <a:pt x="116" y="399"/>
                  </a:lnTo>
                  <a:lnTo>
                    <a:pt x="124" y="404"/>
                  </a:lnTo>
                  <a:lnTo>
                    <a:pt x="131" y="410"/>
                  </a:lnTo>
                  <a:lnTo>
                    <a:pt x="137" y="416"/>
                  </a:lnTo>
                  <a:lnTo>
                    <a:pt x="145" y="422"/>
                  </a:lnTo>
                  <a:lnTo>
                    <a:pt x="152" y="427"/>
                  </a:lnTo>
                  <a:lnTo>
                    <a:pt x="160" y="435"/>
                  </a:lnTo>
                  <a:lnTo>
                    <a:pt x="166" y="439"/>
                  </a:lnTo>
                  <a:lnTo>
                    <a:pt x="171" y="444"/>
                  </a:lnTo>
                  <a:lnTo>
                    <a:pt x="179" y="450"/>
                  </a:lnTo>
                  <a:lnTo>
                    <a:pt x="186" y="456"/>
                  </a:lnTo>
                  <a:lnTo>
                    <a:pt x="192" y="460"/>
                  </a:lnTo>
                  <a:lnTo>
                    <a:pt x="200" y="465"/>
                  </a:lnTo>
                  <a:lnTo>
                    <a:pt x="205" y="469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5" y="482"/>
                  </a:lnTo>
                  <a:lnTo>
                    <a:pt x="230" y="486"/>
                  </a:lnTo>
                  <a:lnTo>
                    <a:pt x="238" y="492"/>
                  </a:lnTo>
                  <a:lnTo>
                    <a:pt x="244" y="496"/>
                  </a:lnTo>
                  <a:lnTo>
                    <a:pt x="249" y="499"/>
                  </a:lnTo>
                  <a:lnTo>
                    <a:pt x="255" y="503"/>
                  </a:lnTo>
                  <a:lnTo>
                    <a:pt x="261" y="507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0"/>
                  </a:lnTo>
                  <a:lnTo>
                    <a:pt x="287" y="522"/>
                  </a:lnTo>
                  <a:lnTo>
                    <a:pt x="293" y="528"/>
                  </a:lnTo>
                  <a:lnTo>
                    <a:pt x="299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39"/>
                  </a:lnTo>
                  <a:lnTo>
                    <a:pt x="318" y="541"/>
                  </a:lnTo>
                  <a:lnTo>
                    <a:pt x="323" y="543"/>
                  </a:lnTo>
                  <a:lnTo>
                    <a:pt x="331" y="547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8"/>
                  </a:lnTo>
                  <a:lnTo>
                    <a:pt x="359" y="562"/>
                  </a:lnTo>
                  <a:lnTo>
                    <a:pt x="367" y="566"/>
                  </a:lnTo>
                  <a:lnTo>
                    <a:pt x="371" y="568"/>
                  </a:lnTo>
                  <a:lnTo>
                    <a:pt x="377" y="570"/>
                  </a:lnTo>
                  <a:lnTo>
                    <a:pt x="378" y="572"/>
                  </a:lnTo>
                  <a:lnTo>
                    <a:pt x="384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5"/>
                  </a:lnTo>
                  <a:lnTo>
                    <a:pt x="413" y="608"/>
                  </a:lnTo>
                  <a:lnTo>
                    <a:pt x="411" y="608"/>
                  </a:lnTo>
                  <a:lnTo>
                    <a:pt x="409" y="606"/>
                  </a:lnTo>
                  <a:lnTo>
                    <a:pt x="405" y="604"/>
                  </a:lnTo>
                  <a:lnTo>
                    <a:pt x="401" y="604"/>
                  </a:lnTo>
                  <a:lnTo>
                    <a:pt x="396" y="602"/>
                  </a:lnTo>
                  <a:lnTo>
                    <a:pt x="390" y="598"/>
                  </a:lnTo>
                  <a:lnTo>
                    <a:pt x="382" y="595"/>
                  </a:lnTo>
                  <a:lnTo>
                    <a:pt x="375" y="593"/>
                  </a:lnTo>
                  <a:lnTo>
                    <a:pt x="371" y="591"/>
                  </a:lnTo>
                  <a:lnTo>
                    <a:pt x="365" y="589"/>
                  </a:lnTo>
                  <a:lnTo>
                    <a:pt x="361" y="585"/>
                  </a:lnTo>
                  <a:lnTo>
                    <a:pt x="356" y="585"/>
                  </a:lnTo>
                  <a:lnTo>
                    <a:pt x="350" y="581"/>
                  </a:lnTo>
                  <a:lnTo>
                    <a:pt x="346" y="579"/>
                  </a:lnTo>
                  <a:lnTo>
                    <a:pt x="340" y="577"/>
                  </a:lnTo>
                  <a:lnTo>
                    <a:pt x="335" y="576"/>
                  </a:lnTo>
                  <a:lnTo>
                    <a:pt x="329" y="572"/>
                  </a:lnTo>
                  <a:lnTo>
                    <a:pt x="323" y="570"/>
                  </a:lnTo>
                  <a:lnTo>
                    <a:pt x="318" y="566"/>
                  </a:lnTo>
                  <a:lnTo>
                    <a:pt x="312" y="564"/>
                  </a:lnTo>
                  <a:lnTo>
                    <a:pt x="304" y="560"/>
                  </a:lnTo>
                  <a:lnTo>
                    <a:pt x="299" y="556"/>
                  </a:lnTo>
                  <a:lnTo>
                    <a:pt x="291" y="555"/>
                  </a:lnTo>
                  <a:lnTo>
                    <a:pt x="285" y="551"/>
                  </a:lnTo>
                  <a:lnTo>
                    <a:pt x="280" y="547"/>
                  </a:lnTo>
                  <a:lnTo>
                    <a:pt x="272" y="545"/>
                  </a:lnTo>
                  <a:lnTo>
                    <a:pt x="264" y="539"/>
                  </a:lnTo>
                  <a:lnTo>
                    <a:pt x="259" y="537"/>
                  </a:lnTo>
                  <a:lnTo>
                    <a:pt x="251" y="534"/>
                  </a:lnTo>
                  <a:lnTo>
                    <a:pt x="245" y="530"/>
                  </a:lnTo>
                  <a:lnTo>
                    <a:pt x="238" y="524"/>
                  </a:lnTo>
                  <a:lnTo>
                    <a:pt x="230" y="522"/>
                  </a:lnTo>
                  <a:lnTo>
                    <a:pt x="225" y="517"/>
                  </a:lnTo>
                  <a:lnTo>
                    <a:pt x="217" y="513"/>
                  </a:lnTo>
                  <a:lnTo>
                    <a:pt x="209" y="509"/>
                  </a:lnTo>
                  <a:lnTo>
                    <a:pt x="202" y="505"/>
                  </a:lnTo>
                  <a:lnTo>
                    <a:pt x="196" y="499"/>
                  </a:lnTo>
                  <a:lnTo>
                    <a:pt x="188" y="496"/>
                  </a:lnTo>
                  <a:lnTo>
                    <a:pt x="181" y="492"/>
                  </a:lnTo>
                  <a:lnTo>
                    <a:pt x="175" y="488"/>
                  </a:lnTo>
                  <a:lnTo>
                    <a:pt x="167" y="482"/>
                  </a:lnTo>
                  <a:lnTo>
                    <a:pt x="160" y="479"/>
                  </a:lnTo>
                  <a:lnTo>
                    <a:pt x="154" y="473"/>
                  </a:lnTo>
                  <a:lnTo>
                    <a:pt x="148" y="467"/>
                  </a:lnTo>
                  <a:lnTo>
                    <a:pt x="141" y="461"/>
                  </a:lnTo>
                  <a:lnTo>
                    <a:pt x="133" y="458"/>
                  </a:lnTo>
                  <a:lnTo>
                    <a:pt x="128" y="452"/>
                  </a:lnTo>
                  <a:lnTo>
                    <a:pt x="122" y="448"/>
                  </a:lnTo>
                  <a:lnTo>
                    <a:pt x="114" y="442"/>
                  </a:lnTo>
                  <a:lnTo>
                    <a:pt x="109" y="437"/>
                  </a:lnTo>
                  <a:lnTo>
                    <a:pt x="103" y="431"/>
                  </a:lnTo>
                  <a:lnTo>
                    <a:pt x="97" y="425"/>
                  </a:lnTo>
                  <a:lnTo>
                    <a:pt x="91" y="420"/>
                  </a:lnTo>
                  <a:lnTo>
                    <a:pt x="86" y="416"/>
                  </a:lnTo>
                  <a:lnTo>
                    <a:pt x="82" y="410"/>
                  </a:lnTo>
                  <a:lnTo>
                    <a:pt x="76" y="404"/>
                  </a:lnTo>
                  <a:lnTo>
                    <a:pt x="71" y="399"/>
                  </a:lnTo>
                  <a:lnTo>
                    <a:pt x="65" y="393"/>
                  </a:lnTo>
                  <a:lnTo>
                    <a:pt x="59" y="387"/>
                  </a:lnTo>
                  <a:lnTo>
                    <a:pt x="55" y="382"/>
                  </a:lnTo>
                  <a:lnTo>
                    <a:pt x="52" y="374"/>
                  </a:lnTo>
                  <a:lnTo>
                    <a:pt x="48" y="368"/>
                  </a:lnTo>
                  <a:lnTo>
                    <a:pt x="44" y="363"/>
                  </a:lnTo>
                  <a:lnTo>
                    <a:pt x="40" y="357"/>
                  </a:lnTo>
                  <a:lnTo>
                    <a:pt x="36" y="351"/>
                  </a:lnTo>
                  <a:lnTo>
                    <a:pt x="33" y="346"/>
                  </a:lnTo>
                  <a:lnTo>
                    <a:pt x="29" y="340"/>
                  </a:lnTo>
                  <a:lnTo>
                    <a:pt x="27" y="334"/>
                  </a:lnTo>
                  <a:lnTo>
                    <a:pt x="23" y="328"/>
                  </a:lnTo>
                  <a:lnTo>
                    <a:pt x="21" y="323"/>
                  </a:lnTo>
                  <a:lnTo>
                    <a:pt x="17" y="317"/>
                  </a:lnTo>
                  <a:lnTo>
                    <a:pt x="15" y="311"/>
                  </a:lnTo>
                  <a:lnTo>
                    <a:pt x="13" y="306"/>
                  </a:lnTo>
                  <a:lnTo>
                    <a:pt x="12" y="300"/>
                  </a:lnTo>
                  <a:lnTo>
                    <a:pt x="10" y="292"/>
                  </a:lnTo>
                  <a:lnTo>
                    <a:pt x="10" y="287"/>
                  </a:lnTo>
                  <a:lnTo>
                    <a:pt x="6" y="281"/>
                  </a:lnTo>
                  <a:lnTo>
                    <a:pt x="6" y="275"/>
                  </a:lnTo>
                  <a:lnTo>
                    <a:pt x="4" y="269"/>
                  </a:lnTo>
                  <a:lnTo>
                    <a:pt x="4" y="264"/>
                  </a:lnTo>
                  <a:lnTo>
                    <a:pt x="2" y="256"/>
                  </a:lnTo>
                  <a:lnTo>
                    <a:pt x="2" y="250"/>
                  </a:lnTo>
                  <a:lnTo>
                    <a:pt x="2" y="245"/>
                  </a:lnTo>
                  <a:lnTo>
                    <a:pt x="2" y="239"/>
                  </a:lnTo>
                  <a:lnTo>
                    <a:pt x="0" y="233"/>
                  </a:lnTo>
                  <a:lnTo>
                    <a:pt x="0" y="228"/>
                  </a:lnTo>
                  <a:lnTo>
                    <a:pt x="2" y="220"/>
                  </a:lnTo>
                  <a:lnTo>
                    <a:pt x="2" y="214"/>
                  </a:lnTo>
                  <a:lnTo>
                    <a:pt x="2" y="207"/>
                  </a:lnTo>
                  <a:lnTo>
                    <a:pt x="2" y="201"/>
                  </a:lnTo>
                  <a:lnTo>
                    <a:pt x="4" y="193"/>
                  </a:lnTo>
                  <a:lnTo>
                    <a:pt x="4" y="190"/>
                  </a:lnTo>
                  <a:lnTo>
                    <a:pt x="6" y="182"/>
                  </a:lnTo>
                  <a:lnTo>
                    <a:pt x="8" y="176"/>
                  </a:lnTo>
                  <a:lnTo>
                    <a:pt x="8" y="169"/>
                  </a:lnTo>
                  <a:lnTo>
                    <a:pt x="12" y="163"/>
                  </a:lnTo>
                  <a:lnTo>
                    <a:pt x="12" y="155"/>
                  </a:lnTo>
                  <a:lnTo>
                    <a:pt x="13" y="150"/>
                  </a:lnTo>
                  <a:lnTo>
                    <a:pt x="15" y="144"/>
                  </a:lnTo>
                  <a:lnTo>
                    <a:pt x="17" y="136"/>
                  </a:lnTo>
                  <a:lnTo>
                    <a:pt x="19" y="129"/>
                  </a:lnTo>
                  <a:lnTo>
                    <a:pt x="21" y="123"/>
                  </a:lnTo>
                  <a:lnTo>
                    <a:pt x="25" y="117"/>
                  </a:lnTo>
                  <a:lnTo>
                    <a:pt x="27" y="112"/>
                  </a:lnTo>
                  <a:lnTo>
                    <a:pt x="31" y="104"/>
                  </a:lnTo>
                  <a:lnTo>
                    <a:pt x="33" y="97"/>
                  </a:lnTo>
                  <a:lnTo>
                    <a:pt x="36" y="89"/>
                  </a:lnTo>
                  <a:lnTo>
                    <a:pt x="38" y="83"/>
                  </a:lnTo>
                  <a:lnTo>
                    <a:pt x="42" y="76"/>
                  </a:lnTo>
                  <a:lnTo>
                    <a:pt x="46" y="70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7" y="49"/>
                  </a:lnTo>
                  <a:lnTo>
                    <a:pt x="61" y="41"/>
                  </a:lnTo>
                  <a:lnTo>
                    <a:pt x="65" y="34"/>
                  </a:lnTo>
                  <a:lnTo>
                    <a:pt x="69" y="28"/>
                  </a:lnTo>
                  <a:lnTo>
                    <a:pt x="72" y="20"/>
                  </a:lnTo>
                  <a:lnTo>
                    <a:pt x="78" y="13"/>
                  </a:lnTo>
                  <a:lnTo>
                    <a:pt x="82" y="5"/>
                  </a:lnTo>
                  <a:lnTo>
                    <a:pt x="88" y="0"/>
                  </a:lnTo>
                  <a:lnTo>
                    <a:pt x="107" y="34"/>
                  </a:lnTo>
                  <a:lnTo>
                    <a:pt x="10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87637" y="4317120"/>
              <a:ext cx="30692" cy="2973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63" y="47"/>
                </a:cxn>
                <a:cxn ang="0">
                  <a:pos x="40" y="6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3" h="61">
                  <a:moveTo>
                    <a:pt x="0" y="19"/>
                  </a:moveTo>
                  <a:lnTo>
                    <a:pt x="21" y="0"/>
                  </a:lnTo>
                  <a:lnTo>
                    <a:pt x="63" y="47"/>
                  </a:lnTo>
                  <a:lnTo>
                    <a:pt x="40" y="6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285719" y="4326711"/>
              <a:ext cx="29733" cy="2781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0" y="0"/>
                </a:cxn>
                <a:cxn ang="0">
                  <a:pos x="60" y="45"/>
                </a:cxn>
                <a:cxn ang="0">
                  <a:pos x="39" y="5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60" h="59">
                  <a:moveTo>
                    <a:pt x="0" y="17"/>
                  </a:moveTo>
                  <a:lnTo>
                    <a:pt x="20" y="0"/>
                  </a:lnTo>
                  <a:lnTo>
                    <a:pt x="60" y="45"/>
                  </a:lnTo>
                  <a:lnTo>
                    <a:pt x="39" y="5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7559071" y="3809740"/>
              <a:ext cx="21101" cy="16305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13" y="31"/>
                </a:cxn>
                <a:cxn ang="0">
                  <a:pos x="9" y="29"/>
                </a:cxn>
                <a:cxn ang="0">
                  <a:pos x="6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6" y="2"/>
                </a:cxn>
                <a:cxn ang="0">
                  <a:pos x="42" y="6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15"/>
                </a:cxn>
                <a:cxn ang="0">
                  <a:pos x="44" y="19"/>
                </a:cxn>
                <a:cxn ang="0">
                  <a:pos x="44" y="27"/>
                </a:cxn>
                <a:cxn ang="0">
                  <a:pos x="40" y="31"/>
                </a:cxn>
                <a:cxn ang="0">
                  <a:pos x="36" y="34"/>
                </a:cxn>
                <a:cxn ang="0">
                  <a:pos x="30" y="34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15" y="31"/>
                </a:cxn>
                <a:cxn ang="0">
                  <a:pos x="15" y="31"/>
                </a:cxn>
              </a:cxnLst>
              <a:rect l="0" t="0" r="r" b="b"/>
              <a:pathLst>
                <a:path w="44" h="34">
                  <a:moveTo>
                    <a:pt x="15" y="31"/>
                  </a:moveTo>
                  <a:lnTo>
                    <a:pt x="13" y="31"/>
                  </a:lnTo>
                  <a:lnTo>
                    <a:pt x="9" y="29"/>
                  </a:lnTo>
                  <a:lnTo>
                    <a:pt x="6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10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4" y="27"/>
                  </a:lnTo>
                  <a:lnTo>
                    <a:pt x="40" y="31"/>
                  </a:lnTo>
                  <a:lnTo>
                    <a:pt x="36" y="34"/>
                  </a:lnTo>
                  <a:lnTo>
                    <a:pt x="30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7552357" y="3812618"/>
              <a:ext cx="22060" cy="16305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13" y="30"/>
                </a:cxn>
                <a:cxn ang="0">
                  <a:pos x="11" y="28"/>
                </a:cxn>
                <a:cxn ang="0">
                  <a:pos x="7" y="25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2" y="11"/>
                </a:cxn>
                <a:cxn ang="0">
                  <a:pos x="3" y="9"/>
                </a:cxn>
                <a:cxn ang="0">
                  <a:pos x="7" y="7"/>
                </a:cxn>
                <a:cxn ang="0">
                  <a:pos x="13" y="5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1" y="5"/>
                </a:cxn>
                <a:cxn ang="0">
                  <a:pos x="43" y="9"/>
                </a:cxn>
                <a:cxn ang="0">
                  <a:pos x="43" y="11"/>
                </a:cxn>
                <a:cxn ang="0">
                  <a:pos x="45" y="15"/>
                </a:cxn>
                <a:cxn ang="0">
                  <a:pos x="45" y="19"/>
                </a:cxn>
                <a:cxn ang="0">
                  <a:pos x="45" y="26"/>
                </a:cxn>
                <a:cxn ang="0">
                  <a:pos x="41" y="30"/>
                </a:cxn>
                <a:cxn ang="0">
                  <a:pos x="36" y="34"/>
                </a:cxn>
                <a:cxn ang="0">
                  <a:pos x="32" y="34"/>
                </a:cxn>
                <a:cxn ang="0">
                  <a:pos x="28" y="34"/>
                </a:cxn>
                <a:cxn ang="0">
                  <a:pos x="22" y="32"/>
                </a:cxn>
                <a:cxn ang="0">
                  <a:pos x="15" y="30"/>
                </a:cxn>
                <a:cxn ang="0">
                  <a:pos x="15" y="30"/>
                </a:cxn>
              </a:cxnLst>
              <a:rect l="0" t="0" r="r" b="b"/>
              <a:pathLst>
                <a:path w="45" h="34">
                  <a:moveTo>
                    <a:pt x="15" y="30"/>
                  </a:moveTo>
                  <a:lnTo>
                    <a:pt x="13" y="30"/>
                  </a:lnTo>
                  <a:lnTo>
                    <a:pt x="11" y="28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3" y="9"/>
                  </a:lnTo>
                  <a:lnTo>
                    <a:pt x="7" y="7"/>
                  </a:lnTo>
                  <a:lnTo>
                    <a:pt x="13" y="5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5" y="15"/>
                  </a:lnTo>
                  <a:lnTo>
                    <a:pt x="45" y="19"/>
                  </a:lnTo>
                  <a:lnTo>
                    <a:pt x="45" y="26"/>
                  </a:lnTo>
                  <a:lnTo>
                    <a:pt x="41" y="30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7748979" y="3764661"/>
              <a:ext cx="14387" cy="20142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8" y="19"/>
                </a:cxn>
                <a:cxn ang="0">
                  <a:pos x="8" y="23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0" y="44"/>
                </a:cxn>
                <a:cxn ang="0">
                  <a:pos x="21" y="44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5" y="32"/>
                </a:cxn>
                <a:cxn ang="0">
                  <a:pos x="29" y="25"/>
                </a:cxn>
                <a:cxn ang="0">
                  <a:pos x="31" y="17"/>
                </a:cxn>
                <a:cxn ang="0">
                  <a:pos x="31" y="10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1" h="44">
                  <a:moveTo>
                    <a:pt x="4" y="6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8" y="19"/>
                  </a:lnTo>
                  <a:lnTo>
                    <a:pt x="8" y="23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9" y="25"/>
                  </a:lnTo>
                  <a:lnTo>
                    <a:pt x="31" y="17"/>
                  </a:lnTo>
                  <a:lnTo>
                    <a:pt x="31" y="10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7741306" y="3765620"/>
              <a:ext cx="15346" cy="2206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8" y="11"/>
                </a:cxn>
                <a:cxn ang="0">
                  <a:pos x="8" y="15"/>
                </a:cxn>
                <a:cxn ang="0">
                  <a:pos x="10" y="21"/>
                </a:cxn>
                <a:cxn ang="0">
                  <a:pos x="10" y="25"/>
                </a:cxn>
                <a:cxn ang="0">
                  <a:pos x="8" y="32"/>
                </a:cxn>
                <a:cxn ang="0">
                  <a:pos x="6" y="40"/>
                </a:cxn>
                <a:cxn ang="0">
                  <a:pos x="0" y="45"/>
                </a:cxn>
                <a:cxn ang="0">
                  <a:pos x="21" y="45"/>
                </a:cxn>
                <a:cxn ang="0">
                  <a:pos x="21" y="44"/>
                </a:cxn>
                <a:cxn ang="0">
                  <a:pos x="23" y="40"/>
                </a:cxn>
                <a:cxn ang="0">
                  <a:pos x="25" y="34"/>
                </a:cxn>
                <a:cxn ang="0">
                  <a:pos x="29" y="26"/>
                </a:cxn>
                <a:cxn ang="0">
                  <a:pos x="31" y="19"/>
                </a:cxn>
                <a:cxn ang="0">
                  <a:pos x="33" y="11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33" h="45">
                  <a:moveTo>
                    <a:pt x="6" y="7"/>
                  </a:moveTo>
                  <a:lnTo>
                    <a:pt x="8" y="11"/>
                  </a:lnTo>
                  <a:lnTo>
                    <a:pt x="8" y="15"/>
                  </a:lnTo>
                  <a:lnTo>
                    <a:pt x="10" y="21"/>
                  </a:lnTo>
                  <a:lnTo>
                    <a:pt x="10" y="25"/>
                  </a:lnTo>
                  <a:lnTo>
                    <a:pt x="8" y="32"/>
                  </a:lnTo>
                  <a:lnTo>
                    <a:pt x="6" y="40"/>
                  </a:lnTo>
                  <a:lnTo>
                    <a:pt x="0" y="45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9" y="26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갈매기형 수장 19"/>
          <p:cNvSpPr/>
          <p:nvPr/>
        </p:nvSpPr>
        <p:spPr bwMode="auto">
          <a:xfrm>
            <a:off x="4643438" y="4357694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스택으로</a:t>
            </a:r>
            <a:r>
              <a:rPr lang="ko-KR" altLang="en-US" dirty="0">
                <a:ea typeface="맑은 고딕" pitchFamily="50" charset="-127"/>
              </a:rPr>
              <a:t> 큐 만들기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개의 </a:t>
            </a:r>
            <a:r>
              <a:rPr lang="ko-KR" altLang="en-US" sz="2200" b="1" dirty="0">
                <a:ea typeface="맑은 고딕" pitchFamily="50" charset="-127"/>
              </a:rPr>
              <a:t>일반 </a:t>
            </a:r>
            <a:r>
              <a:rPr lang="ko-KR" altLang="en-US" sz="2200" b="1" dirty="0" err="1">
                <a:ea typeface="맑은 고딕" pitchFamily="50" charset="-127"/>
              </a:rPr>
              <a:t>스택</a:t>
            </a:r>
            <a:r>
              <a:rPr lang="ko-KR" altLang="en-US" sz="2200" dirty="0" err="1">
                <a:ea typeface="맑은 고딕" pitchFamily="50" charset="-127"/>
              </a:rPr>
              <a:t>을</a:t>
            </a:r>
            <a:r>
              <a:rPr lang="ko-KR" altLang="en-US" sz="2200" dirty="0">
                <a:ea typeface="맑은 고딕" pitchFamily="50" charset="-127"/>
              </a:rPr>
              <a:t> 이용하여 어떻게 </a:t>
            </a:r>
            <a:r>
              <a:rPr lang="ko-KR" altLang="en-US" sz="2200" dirty="0">
                <a:solidFill>
                  <a:srgbClr val="C00000"/>
                </a:solidFill>
                <a:ea typeface="맑은 고딕" pitchFamily="50" charset="-127"/>
              </a:rPr>
              <a:t>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를 구현할지 설명하라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전제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주어진 </a:t>
            </a:r>
            <a:r>
              <a:rPr lang="ko-KR" altLang="en-US" sz="2200" dirty="0" err="1">
                <a:ea typeface="맑은 고딕" pitchFamily="50" charset="-127"/>
              </a:rPr>
              <a:t>스택들은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등의 기본 </a:t>
            </a:r>
            <a:r>
              <a:rPr lang="ko-KR" altLang="en-US" sz="2200" dirty="0" err="1">
                <a:ea typeface="맑은 고딕" pitchFamily="50" charset="-127"/>
              </a:rPr>
              <a:t>메쏘드들을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상수시간에</a:t>
            </a:r>
            <a:r>
              <a:rPr lang="ko-KR" altLang="en-US" sz="2200" dirty="0">
                <a:ea typeface="맑은 고딕" pitchFamily="50" charset="-127"/>
              </a:rPr>
              <a:t> 수행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메쏘드는</a:t>
            </a:r>
            <a:r>
              <a:rPr lang="ko-KR" altLang="en-US" sz="2200" dirty="0">
                <a:ea typeface="맑은 고딕" pitchFamily="50" charset="-127"/>
              </a:rPr>
              <a:t> 지원하지 않음</a:t>
            </a:r>
            <a:r>
              <a:rPr lang="en-US" altLang="ko-KR" sz="22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주의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에는 중복 원소들의 저장이 가능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52863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14337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700089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" name="원통 11"/>
          <p:cNvSpPr>
            <a:spLocks noChangeArrowheads="1"/>
          </p:cNvSpPr>
          <p:nvPr/>
        </p:nvSpPr>
        <p:spPr bwMode="auto">
          <a:xfrm rot="16200000">
            <a:off x="2147870" y="406718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" name="원통 11"/>
          <p:cNvSpPr>
            <a:spLocks noChangeArrowheads="1"/>
          </p:cNvSpPr>
          <p:nvPr/>
        </p:nvSpPr>
        <p:spPr bwMode="auto">
          <a:xfrm rot="16200000">
            <a:off x="2147870" y="492443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670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갈매기형 수장 29"/>
          <p:cNvSpPr/>
          <p:nvPr/>
        </p:nvSpPr>
        <p:spPr bwMode="auto">
          <a:xfrm>
            <a:off x="3275856" y="4293096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3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 사용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시간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상각실행시간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(amortized running time)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4852255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3994999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8799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6055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7228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277579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563331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512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8B785-BABD-423D-A6F5-A9F3ACCCBCCF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512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7562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 임의의 개체들을 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b="1" dirty="0">
                <a:ea typeface="맑은 고딕" pitchFamily="50" charset="-127"/>
              </a:rPr>
              <a:t>선입선출</a:t>
            </a:r>
            <a:r>
              <a:rPr lang="en-US" altLang="ko-KR" sz="2400" dirty="0">
                <a:ea typeface="맑은 고딕" pitchFamily="50" charset="-127"/>
              </a:rPr>
              <a:t>(First-In First-Out, FIFO) </a:t>
            </a:r>
            <a:r>
              <a:rPr lang="ko-KR" altLang="en-US" sz="2400" dirty="0">
                <a:ea typeface="맑은 고딕" pitchFamily="50" charset="-127"/>
              </a:rPr>
              <a:t>순서를 따른다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삽입은 큐의 </a:t>
            </a:r>
            <a:r>
              <a:rPr lang="ko-KR" altLang="en-US" sz="2400" b="1" dirty="0">
                <a:ea typeface="맑은 고딕" pitchFamily="50" charset="-127"/>
              </a:rPr>
              <a:t>뒤</a:t>
            </a:r>
            <a:r>
              <a:rPr lang="en-US" altLang="ko-KR" sz="2400" dirty="0">
                <a:ea typeface="맑은 고딕" pitchFamily="50" charset="-127"/>
              </a:rPr>
              <a:t>(rear), </a:t>
            </a:r>
            <a:r>
              <a:rPr lang="ko-KR" altLang="en-US" sz="2400" dirty="0">
                <a:ea typeface="맑은 고딕" pitchFamily="50" charset="-127"/>
              </a:rPr>
              <a:t>삭제는 큐의 </a:t>
            </a:r>
            <a:r>
              <a:rPr lang="ko-KR" altLang="en-US" sz="2400" b="1" dirty="0">
                <a:ea typeface="맑은 고딕" pitchFamily="50" charset="-127"/>
              </a:rPr>
              <a:t>앞</a:t>
            </a:r>
            <a:r>
              <a:rPr lang="en-US" altLang="ko-KR" sz="2400" dirty="0">
                <a:ea typeface="맑은 고딕" pitchFamily="50" charset="-127"/>
              </a:rPr>
              <a:t>(front)</a:t>
            </a:r>
            <a:r>
              <a:rPr lang="ko-KR" altLang="en-US" sz="2400" dirty="0">
                <a:ea typeface="맑은 고딕" pitchFamily="50" charset="-127"/>
              </a:rPr>
              <a:t>이라 불리는 위치에서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갈매기형 수장 17"/>
          <p:cNvSpPr/>
          <p:nvPr/>
        </p:nvSpPr>
        <p:spPr bwMode="auto">
          <a:xfrm>
            <a:off x="5000628" y="2857496"/>
            <a:ext cx="2500330" cy="1214446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2"/>
          <p:cNvSpPr>
            <a:spLocks noChangeArrowheads="1"/>
          </p:cNvSpPr>
          <p:nvPr/>
        </p:nvSpPr>
        <p:spPr bwMode="auto">
          <a:xfrm>
            <a:off x="4214810" y="3143248"/>
            <a:ext cx="928699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아래로 구부러진 화살표 34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화살표 22"/>
          <p:cNvSpPr>
            <a:spLocks noChangeArrowheads="1"/>
          </p:cNvSpPr>
          <p:nvPr/>
        </p:nvSpPr>
        <p:spPr bwMode="auto">
          <a:xfrm>
            <a:off x="7572396" y="3143248"/>
            <a:ext cx="928673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CBA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687558" y="4794300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CBA</a:t>
            </a: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806" y="465142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C B 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7" name="갈매기형 수장 66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1" name="원통 11"/>
          <p:cNvSpPr>
            <a:spLocks noChangeArrowheads="1"/>
          </p:cNvSpPr>
          <p:nvPr/>
        </p:nvSpPr>
        <p:spPr bwMode="auto">
          <a:xfrm rot="5400000">
            <a:off x="7084503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6" name="원통 11"/>
          <p:cNvSpPr>
            <a:spLocks noChangeArrowheads="1"/>
          </p:cNvSpPr>
          <p:nvPr/>
        </p:nvSpPr>
        <p:spPr bwMode="auto">
          <a:xfrm rot="16200000">
            <a:off x="6227247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51047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08303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71800" y="3356992"/>
            <a:ext cx="14401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6" name="아래로 구부러진 화살표 95"/>
          <p:cNvSpPr/>
          <p:nvPr/>
        </p:nvSpPr>
        <p:spPr bwMode="auto">
          <a:xfrm>
            <a:off x="5940152" y="206084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8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ED 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ED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5936733" y="205970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원통 11"/>
          <p:cNvSpPr>
            <a:spLocks noChangeArrowheads="1"/>
          </p:cNvSpPr>
          <p:nvPr/>
        </p:nvSpPr>
        <p:spPr bwMode="auto">
          <a:xfrm rot="5400000">
            <a:off x="7084503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8" name="원통 11"/>
          <p:cNvSpPr>
            <a:spLocks noChangeArrowheads="1"/>
          </p:cNvSpPr>
          <p:nvPr/>
        </p:nvSpPr>
        <p:spPr bwMode="auto">
          <a:xfrm rot="16200000">
            <a:off x="6227247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1047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303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683568" y="2276872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2133998"/>
            <a:ext cx="500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E 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71800" y="3501008"/>
            <a:ext cx="10715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en-US" altLang="ko-KR" sz="20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63954" y="4654276"/>
            <a:ext cx="508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C B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3563888" y="479715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008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삭제에 소요되는 시간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종합실행시간 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자판기</a:t>
            </a:r>
            <a:r>
              <a:rPr lang="ko-KR" altLang="en-US" sz="2400" dirty="0">
                <a:ea typeface="맑은 고딕" pitchFamily="50" charset="-127"/>
              </a:rPr>
              <a:t>에서 캔을 뽑는데 걸리는 시간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평상시</a:t>
            </a:r>
            <a:r>
              <a:rPr lang="en-US" altLang="ko-KR" sz="1800" b="1" dirty="0"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1800" dirty="0">
                <a:ea typeface="맑은 고딕" pitchFamily="50" charset="-127"/>
              </a:rPr>
              <a:t> 시간 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최악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 시간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리필 작업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종합분석</a:t>
            </a:r>
            <a:r>
              <a:rPr lang="en-US" altLang="ko-KR" sz="2400" dirty="0">
                <a:ea typeface="맑은 고딕" pitchFamily="50" charset="-127"/>
              </a:rPr>
              <a:t>(aggregate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analysis)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회의 작업에 소요되는 총 시간을 구하고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이를 작업 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으로 나누어 </a:t>
            </a:r>
            <a:r>
              <a:rPr lang="en-US" altLang="ko-KR" sz="2000" dirty="0">
                <a:ea typeface="맑은 고딕" pitchFamily="50" charset="-127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회 작업에 소요되는 시간을 구함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b="1" dirty="0" err="1">
                <a:ea typeface="맑은 고딕" pitchFamily="50" charset="-127"/>
              </a:rPr>
              <a:t>상각실행시간</a:t>
            </a:r>
            <a:r>
              <a:rPr lang="en-US" altLang="ko-KR" sz="2000" dirty="0">
                <a:ea typeface="맑은 고딕" pitchFamily="50" charset="-127"/>
              </a:rPr>
              <a:t>(amortized running time)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자판기 경우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회의 작업에 소요되는 총 시간</a:t>
            </a:r>
            <a:endParaRPr lang="en-US" altLang="ko-KR" sz="2000" dirty="0">
              <a:ea typeface="맑은 고딕" pitchFamily="50" charset="-127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	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+ 1)</a:t>
            </a:r>
            <a:r>
              <a:rPr lang="en-US" altLang="ko-KR" sz="2000" b="1" i="1" dirty="0">
                <a:latin typeface="Times New Roman"/>
                <a:ea typeface="맑은 고딕" pitchFamily="50" charset="-127"/>
                <a:cs typeface="Times New Roman"/>
              </a:rPr>
              <a:t>·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+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합동스택으로 구현된 </a:t>
            </a:r>
            <a:r>
              <a:rPr lang="ko-KR" altLang="en-US" sz="2400" b="1" dirty="0">
                <a:ea typeface="맑은 고딕" pitchFamily="50" charset="-127"/>
              </a:rPr>
              <a:t>큐 </a:t>
            </a:r>
            <a:r>
              <a:rPr lang="en-US" altLang="ko-KR" sz="2400" b="1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 경우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회의 삭제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작업에 소요되는 총 시간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+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00825" y="188640"/>
            <a:ext cx="2285259" cy="1916385"/>
            <a:chOff x="6600825" y="188640"/>
            <a:chExt cx="2285259" cy="1916385"/>
          </a:xfrm>
        </p:grpSpPr>
        <p:pic>
          <p:nvPicPr>
            <p:cNvPr id="2050" name="Picture 2" descr="C:\Users\kook\AppData\Local\Microsoft\Windows\Temporary Internet Files\Content.IE5\QNEO802N\MC90043682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176" y="188640"/>
              <a:ext cx="142290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08" name="그룹 8207"/>
            <p:cNvGrpSpPr/>
            <p:nvPr/>
          </p:nvGrpSpPr>
          <p:grpSpPr>
            <a:xfrm>
              <a:off x="6600825" y="768350"/>
              <a:ext cx="911225" cy="1336675"/>
              <a:chOff x="6551613" y="768350"/>
              <a:chExt cx="911225" cy="1336675"/>
            </a:xfrm>
          </p:grpSpPr>
          <p:sp>
            <p:nvSpPr>
              <p:cNvPr id="8200" name="AutoShape 67"/>
              <p:cNvSpPr>
                <a:spLocks noChangeAspect="1" noChangeArrowheads="1" noTextEdit="1"/>
              </p:cNvSpPr>
              <p:nvPr/>
            </p:nvSpPr>
            <p:spPr bwMode="auto">
              <a:xfrm>
                <a:off x="6551613" y="768350"/>
                <a:ext cx="911225" cy="1336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1" name="Freeform 69"/>
              <p:cNvSpPr>
                <a:spLocks/>
              </p:cNvSpPr>
              <p:nvPr/>
            </p:nvSpPr>
            <p:spPr bwMode="auto">
              <a:xfrm>
                <a:off x="7129463" y="1195388"/>
                <a:ext cx="333375" cy="336550"/>
              </a:xfrm>
              <a:custGeom>
                <a:avLst/>
                <a:gdLst>
                  <a:gd name="T0" fmla="*/ 254 w 419"/>
                  <a:gd name="T1" fmla="*/ 15 h 424"/>
                  <a:gd name="T2" fmla="*/ 138 w 419"/>
                  <a:gd name="T3" fmla="*/ 81 h 424"/>
                  <a:gd name="T4" fmla="*/ 30 w 419"/>
                  <a:gd name="T5" fmla="*/ 4 h 424"/>
                  <a:gd name="T6" fmla="*/ 23 w 419"/>
                  <a:gd name="T7" fmla="*/ 0 h 424"/>
                  <a:gd name="T8" fmla="*/ 17 w 419"/>
                  <a:gd name="T9" fmla="*/ 0 h 424"/>
                  <a:gd name="T10" fmla="*/ 8 w 419"/>
                  <a:gd name="T11" fmla="*/ 2 h 424"/>
                  <a:gd name="T12" fmla="*/ 3 w 419"/>
                  <a:gd name="T13" fmla="*/ 7 h 424"/>
                  <a:gd name="T14" fmla="*/ 0 w 419"/>
                  <a:gd name="T15" fmla="*/ 15 h 424"/>
                  <a:gd name="T16" fmla="*/ 0 w 419"/>
                  <a:gd name="T17" fmla="*/ 22 h 424"/>
                  <a:gd name="T18" fmla="*/ 3 w 419"/>
                  <a:gd name="T19" fmla="*/ 29 h 424"/>
                  <a:gd name="T20" fmla="*/ 8 w 419"/>
                  <a:gd name="T21" fmla="*/ 34 h 424"/>
                  <a:gd name="T22" fmla="*/ 101 w 419"/>
                  <a:gd name="T23" fmla="*/ 101 h 424"/>
                  <a:gd name="T24" fmla="*/ 92 w 419"/>
                  <a:gd name="T25" fmla="*/ 106 h 424"/>
                  <a:gd name="T26" fmla="*/ 301 w 419"/>
                  <a:gd name="T27" fmla="*/ 424 h 424"/>
                  <a:gd name="T28" fmla="*/ 419 w 419"/>
                  <a:gd name="T29" fmla="*/ 357 h 424"/>
                  <a:gd name="T30" fmla="*/ 254 w 419"/>
                  <a:gd name="T31" fmla="*/ 1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9" h="424">
                    <a:moveTo>
                      <a:pt x="254" y="15"/>
                    </a:moveTo>
                    <a:lnTo>
                      <a:pt x="138" y="81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8" y="34"/>
                    </a:lnTo>
                    <a:lnTo>
                      <a:pt x="101" y="101"/>
                    </a:lnTo>
                    <a:lnTo>
                      <a:pt x="92" y="106"/>
                    </a:lnTo>
                    <a:lnTo>
                      <a:pt x="301" y="424"/>
                    </a:lnTo>
                    <a:lnTo>
                      <a:pt x="419" y="357"/>
                    </a:lnTo>
                    <a:lnTo>
                      <a:pt x="254" y="15"/>
                    </a:lnTo>
                    <a:close/>
                  </a:path>
                </a:pathLst>
              </a:custGeom>
              <a:solidFill>
                <a:srgbClr val="A0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2" name="Freeform 70"/>
              <p:cNvSpPr>
                <a:spLocks/>
              </p:cNvSpPr>
              <p:nvPr/>
            </p:nvSpPr>
            <p:spPr bwMode="auto">
              <a:xfrm>
                <a:off x="7253288" y="1325563"/>
                <a:ext cx="179388" cy="171450"/>
              </a:xfrm>
              <a:custGeom>
                <a:avLst/>
                <a:gdLst>
                  <a:gd name="T0" fmla="*/ 225 w 225"/>
                  <a:gd name="T1" fmla="*/ 174 h 217"/>
                  <a:gd name="T2" fmla="*/ 143 w 225"/>
                  <a:gd name="T3" fmla="*/ 3 h 217"/>
                  <a:gd name="T4" fmla="*/ 0 w 225"/>
                  <a:gd name="T5" fmla="*/ 0 h 217"/>
                  <a:gd name="T6" fmla="*/ 150 w 225"/>
                  <a:gd name="T7" fmla="*/ 217 h 217"/>
                  <a:gd name="T8" fmla="*/ 225 w 225"/>
                  <a:gd name="T9" fmla="*/ 17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17">
                    <a:moveTo>
                      <a:pt x="225" y="174"/>
                    </a:moveTo>
                    <a:lnTo>
                      <a:pt x="143" y="3"/>
                    </a:lnTo>
                    <a:lnTo>
                      <a:pt x="0" y="0"/>
                    </a:lnTo>
                    <a:lnTo>
                      <a:pt x="150" y="217"/>
                    </a:lnTo>
                    <a:lnTo>
                      <a:pt x="225" y="174"/>
                    </a:lnTo>
                    <a:close/>
                  </a:path>
                </a:pathLst>
              </a:custGeom>
              <a:solidFill>
                <a:srgbClr val="FFD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3" name="Freeform 71"/>
              <p:cNvSpPr>
                <a:spLocks/>
              </p:cNvSpPr>
              <p:nvPr/>
            </p:nvSpPr>
            <p:spPr bwMode="auto">
              <a:xfrm>
                <a:off x="6554788" y="1211263"/>
                <a:ext cx="806450" cy="890588"/>
              </a:xfrm>
              <a:custGeom>
                <a:avLst/>
                <a:gdLst>
                  <a:gd name="T0" fmla="*/ 943 w 1017"/>
                  <a:gd name="T1" fmla="*/ 228 h 1122"/>
                  <a:gd name="T2" fmla="*/ 911 w 1017"/>
                  <a:gd name="T3" fmla="*/ 255 h 1122"/>
                  <a:gd name="T4" fmla="*/ 906 w 1017"/>
                  <a:gd name="T5" fmla="*/ 297 h 1122"/>
                  <a:gd name="T6" fmla="*/ 854 w 1017"/>
                  <a:gd name="T7" fmla="*/ 343 h 1122"/>
                  <a:gd name="T8" fmla="*/ 785 w 1017"/>
                  <a:gd name="T9" fmla="*/ 356 h 1122"/>
                  <a:gd name="T10" fmla="*/ 728 w 1017"/>
                  <a:gd name="T11" fmla="*/ 338 h 1122"/>
                  <a:gd name="T12" fmla="*/ 687 w 1017"/>
                  <a:gd name="T13" fmla="*/ 302 h 1122"/>
                  <a:gd name="T14" fmla="*/ 702 w 1017"/>
                  <a:gd name="T15" fmla="*/ 166 h 1122"/>
                  <a:gd name="T16" fmla="*/ 655 w 1017"/>
                  <a:gd name="T17" fmla="*/ 50 h 1122"/>
                  <a:gd name="T18" fmla="*/ 546 w 1017"/>
                  <a:gd name="T19" fmla="*/ 0 h 1122"/>
                  <a:gd name="T20" fmla="*/ 453 w 1017"/>
                  <a:gd name="T21" fmla="*/ 21 h 1122"/>
                  <a:gd name="T22" fmla="*/ 384 w 1017"/>
                  <a:gd name="T23" fmla="*/ 63 h 1122"/>
                  <a:gd name="T24" fmla="*/ 308 w 1017"/>
                  <a:gd name="T25" fmla="*/ 52 h 1122"/>
                  <a:gd name="T26" fmla="*/ 228 w 1017"/>
                  <a:gd name="T27" fmla="*/ 58 h 1122"/>
                  <a:gd name="T28" fmla="*/ 157 w 1017"/>
                  <a:gd name="T29" fmla="*/ 95 h 1122"/>
                  <a:gd name="T30" fmla="*/ 115 w 1017"/>
                  <a:gd name="T31" fmla="*/ 169 h 1122"/>
                  <a:gd name="T32" fmla="*/ 132 w 1017"/>
                  <a:gd name="T33" fmla="*/ 264 h 1122"/>
                  <a:gd name="T34" fmla="*/ 186 w 1017"/>
                  <a:gd name="T35" fmla="*/ 349 h 1122"/>
                  <a:gd name="T36" fmla="*/ 180 w 1017"/>
                  <a:gd name="T37" fmla="*/ 380 h 1122"/>
                  <a:gd name="T38" fmla="*/ 231 w 1017"/>
                  <a:gd name="T39" fmla="*/ 432 h 1122"/>
                  <a:gd name="T40" fmla="*/ 273 w 1017"/>
                  <a:gd name="T41" fmla="*/ 418 h 1122"/>
                  <a:gd name="T42" fmla="*/ 293 w 1017"/>
                  <a:gd name="T43" fmla="*/ 370 h 1122"/>
                  <a:gd name="T44" fmla="*/ 244 w 1017"/>
                  <a:gd name="T45" fmla="*/ 317 h 1122"/>
                  <a:gd name="T46" fmla="*/ 197 w 1017"/>
                  <a:gd name="T47" fmla="*/ 294 h 1122"/>
                  <a:gd name="T48" fmla="*/ 154 w 1017"/>
                  <a:gd name="T49" fmla="*/ 206 h 1122"/>
                  <a:gd name="T50" fmla="*/ 175 w 1017"/>
                  <a:gd name="T51" fmla="*/ 131 h 1122"/>
                  <a:gd name="T52" fmla="*/ 300 w 1017"/>
                  <a:gd name="T53" fmla="*/ 90 h 1122"/>
                  <a:gd name="T54" fmla="*/ 381 w 1017"/>
                  <a:gd name="T55" fmla="*/ 111 h 1122"/>
                  <a:gd name="T56" fmla="*/ 372 w 1017"/>
                  <a:gd name="T57" fmla="*/ 131 h 1122"/>
                  <a:gd name="T58" fmla="*/ 246 w 1017"/>
                  <a:gd name="T59" fmla="*/ 464 h 1122"/>
                  <a:gd name="T60" fmla="*/ 175 w 1017"/>
                  <a:gd name="T61" fmla="*/ 506 h 1122"/>
                  <a:gd name="T62" fmla="*/ 127 w 1017"/>
                  <a:gd name="T63" fmla="*/ 656 h 1122"/>
                  <a:gd name="T64" fmla="*/ 7 w 1017"/>
                  <a:gd name="T65" fmla="*/ 758 h 1122"/>
                  <a:gd name="T66" fmla="*/ 4 w 1017"/>
                  <a:gd name="T67" fmla="*/ 785 h 1122"/>
                  <a:gd name="T68" fmla="*/ 186 w 1017"/>
                  <a:gd name="T69" fmla="*/ 738 h 1122"/>
                  <a:gd name="T70" fmla="*/ 172 w 1017"/>
                  <a:gd name="T71" fmla="*/ 578 h 1122"/>
                  <a:gd name="T72" fmla="*/ 224 w 1017"/>
                  <a:gd name="T73" fmla="*/ 518 h 1122"/>
                  <a:gd name="T74" fmla="*/ 280 w 1017"/>
                  <a:gd name="T75" fmla="*/ 494 h 1122"/>
                  <a:gd name="T76" fmla="*/ 621 w 1017"/>
                  <a:gd name="T77" fmla="*/ 570 h 1122"/>
                  <a:gd name="T78" fmla="*/ 696 w 1017"/>
                  <a:gd name="T79" fmla="*/ 647 h 1122"/>
                  <a:gd name="T80" fmla="*/ 739 w 1017"/>
                  <a:gd name="T81" fmla="*/ 777 h 1122"/>
                  <a:gd name="T82" fmla="*/ 694 w 1017"/>
                  <a:gd name="T83" fmla="*/ 876 h 1122"/>
                  <a:gd name="T84" fmla="*/ 573 w 1017"/>
                  <a:gd name="T85" fmla="*/ 967 h 1122"/>
                  <a:gd name="T86" fmla="*/ 653 w 1017"/>
                  <a:gd name="T87" fmla="*/ 1122 h 1122"/>
                  <a:gd name="T88" fmla="*/ 675 w 1017"/>
                  <a:gd name="T89" fmla="*/ 1106 h 1122"/>
                  <a:gd name="T90" fmla="*/ 647 w 1017"/>
                  <a:gd name="T91" fmla="*/ 967 h 1122"/>
                  <a:gd name="T92" fmla="*/ 751 w 1017"/>
                  <a:gd name="T93" fmla="*/ 864 h 1122"/>
                  <a:gd name="T94" fmla="*/ 775 w 1017"/>
                  <a:gd name="T95" fmla="*/ 730 h 1122"/>
                  <a:gd name="T96" fmla="*/ 685 w 1017"/>
                  <a:gd name="T97" fmla="*/ 575 h 1122"/>
                  <a:gd name="T98" fmla="*/ 633 w 1017"/>
                  <a:gd name="T99" fmla="*/ 529 h 1122"/>
                  <a:gd name="T100" fmla="*/ 670 w 1017"/>
                  <a:gd name="T101" fmla="*/ 341 h 1122"/>
                  <a:gd name="T102" fmla="*/ 709 w 1017"/>
                  <a:gd name="T103" fmla="*/ 371 h 1122"/>
                  <a:gd name="T104" fmla="*/ 760 w 1017"/>
                  <a:gd name="T105" fmla="*/ 392 h 1122"/>
                  <a:gd name="T106" fmla="*/ 847 w 1017"/>
                  <a:gd name="T107" fmla="*/ 386 h 1122"/>
                  <a:gd name="T108" fmla="*/ 938 w 1017"/>
                  <a:gd name="T109" fmla="*/ 334 h 1122"/>
                  <a:gd name="T110" fmla="*/ 943 w 1017"/>
                  <a:gd name="T111" fmla="*/ 336 h 1122"/>
                  <a:gd name="T112" fmla="*/ 987 w 1017"/>
                  <a:gd name="T113" fmla="*/ 333 h 1122"/>
                  <a:gd name="T114" fmla="*/ 1014 w 1017"/>
                  <a:gd name="T115" fmla="*/ 299 h 1122"/>
                  <a:gd name="T116" fmla="*/ 977 w 1017"/>
                  <a:gd name="T117" fmla="*/ 228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17" h="1122">
                    <a:moveTo>
                      <a:pt x="977" y="228"/>
                    </a:moveTo>
                    <a:lnTo>
                      <a:pt x="965" y="225"/>
                    </a:lnTo>
                    <a:lnTo>
                      <a:pt x="955" y="225"/>
                    </a:lnTo>
                    <a:lnTo>
                      <a:pt x="943" y="228"/>
                    </a:lnTo>
                    <a:lnTo>
                      <a:pt x="933" y="232"/>
                    </a:lnTo>
                    <a:lnTo>
                      <a:pt x="924" y="238"/>
                    </a:lnTo>
                    <a:lnTo>
                      <a:pt x="916" y="245"/>
                    </a:lnTo>
                    <a:lnTo>
                      <a:pt x="911" y="255"/>
                    </a:lnTo>
                    <a:lnTo>
                      <a:pt x="906" y="265"/>
                    </a:lnTo>
                    <a:lnTo>
                      <a:pt x="903" y="275"/>
                    </a:lnTo>
                    <a:lnTo>
                      <a:pt x="903" y="286"/>
                    </a:lnTo>
                    <a:lnTo>
                      <a:pt x="906" y="297"/>
                    </a:lnTo>
                    <a:lnTo>
                      <a:pt x="909" y="307"/>
                    </a:lnTo>
                    <a:lnTo>
                      <a:pt x="891" y="321"/>
                    </a:lnTo>
                    <a:lnTo>
                      <a:pt x="872" y="333"/>
                    </a:lnTo>
                    <a:lnTo>
                      <a:pt x="854" y="343"/>
                    </a:lnTo>
                    <a:lnTo>
                      <a:pt x="837" y="349"/>
                    </a:lnTo>
                    <a:lnTo>
                      <a:pt x="818" y="354"/>
                    </a:lnTo>
                    <a:lnTo>
                      <a:pt x="802" y="356"/>
                    </a:lnTo>
                    <a:lnTo>
                      <a:pt x="785" y="356"/>
                    </a:lnTo>
                    <a:lnTo>
                      <a:pt x="768" y="354"/>
                    </a:lnTo>
                    <a:lnTo>
                      <a:pt x="753" y="351"/>
                    </a:lnTo>
                    <a:lnTo>
                      <a:pt x="739" y="344"/>
                    </a:lnTo>
                    <a:lnTo>
                      <a:pt x="728" y="338"/>
                    </a:lnTo>
                    <a:lnTo>
                      <a:pt x="716" y="329"/>
                    </a:lnTo>
                    <a:lnTo>
                      <a:pt x="706" y="321"/>
                    </a:lnTo>
                    <a:lnTo>
                      <a:pt x="696" y="312"/>
                    </a:lnTo>
                    <a:lnTo>
                      <a:pt x="687" y="302"/>
                    </a:lnTo>
                    <a:lnTo>
                      <a:pt x="680" y="294"/>
                    </a:lnTo>
                    <a:lnTo>
                      <a:pt x="699" y="200"/>
                    </a:lnTo>
                    <a:lnTo>
                      <a:pt x="699" y="200"/>
                    </a:lnTo>
                    <a:lnTo>
                      <a:pt x="702" y="166"/>
                    </a:lnTo>
                    <a:lnTo>
                      <a:pt x="699" y="134"/>
                    </a:lnTo>
                    <a:lnTo>
                      <a:pt x="691" y="104"/>
                    </a:lnTo>
                    <a:lnTo>
                      <a:pt x="675" y="75"/>
                    </a:lnTo>
                    <a:lnTo>
                      <a:pt x="655" y="50"/>
                    </a:lnTo>
                    <a:lnTo>
                      <a:pt x="632" y="28"/>
                    </a:lnTo>
                    <a:lnTo>
                      <a:pt x="603" y="13"/>
                    </a:lnTo>
                    <a:lnTo>
                      <a:pt x="571" y="3"/>
                    </a:lnTo>
                    <a:lnTo>
                      <a:pt x="546" y="0"/>
                    </a:lnTo>
                    <a:lnTo>
                      <a:pt x="522" y="0"/>
                    </a:lnTo>
                    <a:lnTo>
                      <a:pt x="499" y="3"/>
                    </a:lnTo>
                    <a:lnTo>
                      <a:pt x="475" y="10"/>
                    </a:lnTo>
                    <a:lnTo>
                      <a:pt x="453" y="21"/>
                    </a:lnTo>
                    <a:lnTo>
                      <a:pt x="435" y="35"/>
                    </a:lnTo>
                    <a:lnTo>
                      <a:pt x="416" y="50"/>
                    </a:lnTo>
                    <a:lnTo>
                      <a:pt x="401" y="69"/>
                    </a:lnTo>
                    <a:lnTo>
                      <a:pt x="384" y="63"/>
                    </a:lnTo>
                    <a:lnTo>
                      <a:pt x="367" y="60"/>
                    </a:lnTo>
                    <a:lnTo>
                      <a:pt x="349" y="57"/>
                    </a:lnTo>
                    <a:lnTo>
                      <a:pt x="329" y="53"/>
                    </a:lnTo>
                    <a:lnTo>
                      <a:pt x="308" y="52"/>
                    </a:lnTo>
                    <a:lnTo>
                      <a:pt x="288" y="52"/>
                    </a:lnTo>
                    <a:lnTo>
                      <a:pt x="268" y="52"/>
                    </a:lnTo>
                    <a:lnTo>
                      <a:pt x="248" y="55"/>
                    </a:lnTo>
                    <a:lnTo>
                      <a:pt x="228" y="58"/>
                    </a:lnTo>
                    <a:lnTo>
                      <a:pt x="207" y="65"/>
                    </a:lnTo>
                    <a:lnTo>
                      <a:pt x="189" y="72"/>
                    </a:lnTo>
                    <a:lnTo>
                      <a:pt x="172" y="82"/>
                    </a:lnTo>
                    <a:lnTo>
                      <a:pt x="157" y="95"/>
                    </a:lnTo>
                    <a:lnTo>
                      <a:pt x="142" y="111"/>
                    </a:lnTo>
                    <a:lnTo>
                      <a:pt x="130" y="129"/>
                    </a:lnTo>
                    <a:lnTo>
                      <a:pt x="120" y="149"/>
                    </a:lnTo>
                    <a:lnTo>
                      <a:pt x="115" y="169"/>
                    </a:lnTo>
                    <a:lnTo>
                      <a:pt x="113" y="191"/>
                    </a:lnTo>
                    <a:lnTo>
                      <a:pt x="115" y="213"/>
                    </a:lnTo>
                    <a:lnTo>
                      <a:pt x="122" y="238"/>
                    </a:lnTo>
                    <a:lnTo>
                      <a:pt x="132" y="264"/>
                    </a:lnTo>
                    <a:lnTo>
                      <a:pt x="147" y="291"/>
                    </a:lnTo>
                    <a:lnTo>
                      <a:pt x="165" y="317"/>
                    </a:lnTo>
                    <a:lnTo>
                      <a:pt x="187" y="346"/>
                    </a:lnTo>
                    <a:lnTo>
                      <a:pt x="186" y="349"/>
                    </a:lnTo>
                    <a:lnTo>
                      <a:pt x="186" y="351"/>
                    </a:lnTo>
                    <a:lnTo>
                      <a:pt x="184" y="354"/>
                    </a:lnTo>
                    <a:lnTo>
                      <a:pt x="182" y="358"/>
                    </a:lnTo>
                    <a:lnTo>
                      <a:pt x="180" y="380"/>
                    </a:lnTo>
                    <a:lnTo>
                      <a:pt x="186" y="402"/>
                    </a:lnTo>
                    <a:lnTo>
                      <a:pt x="199" y="418"/>
                    </a:lnTo>
                    <a:lnTo>
                      <a:pt x="219" y="429"/>
                    </a:lnTo>
                    <a:lnTo>
                      <a:pt x="231" y="432"/>
                    </a:lnTo>
                    <a:lnTo>
                      <a:pt x="241" y="432"/>
                    </a:lnTo>
                    <a:lnTo>
                      <a:pt x="253" y="429"/>
                    </a:lnTo>
                    <a:lnTo>
                      <a:pt x="263" y="425"/>
                    </a:lnTo>
                    <a:lnTo>
                      <a:pt x="273" y="418"/>
                    </a:lnTo>
                    <a:lnTo>
                      <a:pt x="280" y="412"/>
                    </a:lnTo>
                    <a:lnTo>
                      <a:pt x="287" y="402"/>
                    </a:lnTo>
                    <a:lnTo>
                      <a:pt x="292" y="392"/>
                    </a:lnTo>
                    <a:lnTo>
                      <a:pt x="293" y="370"/>
                    </a:lnTo>
                    <a:lnTo>
                      <a:pt x="287" y="348"/>
                    </a:lnTo>
                    <a:lnTo>
                      <a:pt x="273" y="331"/>
                    </a:lnTo>
                    <a:lnTo>
                      <a:pt x="255" y="321"/>
                    </a:lnTo>
                    <a:lnTo>
                      <a:pt x="244" y="317"/>
                    </a:lnTo>
                    <a:lnTo>
                      <a:pt x="234" y="317"/>
                    </a:lnTo>
                    <a:lnTo>
                      <a:pt x="226" y="319"/>
                    </a:lnTo>
                    <a:lnTo>
                      <a:pt x="218" y="321"/>
                    </a:lnTo>
                    <a:lnTo>
                      <a:pt x="197" y="294"/>
                    </a:lnTo>
                    <a:lnTo>
                      <a:pt x="180" y="270"/>
                    </a:lnTo>
                    <a:lnTo>
                      <a:pt x="167" y="247"/>
                    </a:lnTo>
                    <a:lnTo>
                      <a:pt x="159" y="227"/>
                    </a:lnTo>
                    <a:lnTo>
                      <a:pt x="154" y="206"/>
                    </a:lnTo>
                    <a:lnTo>
                      <a:pt x="152" y="190"/>
                    </a:lnTo>
                    <a:lnTo>
                      <a:pt x="152" y="174"/>
                    </a:lnTo>
                    <a:lnTo>
                      <a:pt x="155" y="163"/>
                    </a:lnTo>
                    <a:lnTo>
                      <a:pt x="175" y="131"/>
                    </a:lnTo>
                    <a:lnTo>
                      <a:pt x="201" y="111"/>
                    </a:lnTo>
                    <a:lnTo>
                      <a:pt x="233" y="97"/>
                    </a:lnTo>
                    <a:lnTo>
                      <a:pt x="266" y="90"/>
                    </a:lnTo>
                    <a:lnTo>
                      <a:pt x="300" y="90"/>
                    </a:lnTo>
                    <a:lnTo>
                      <a:pt x="332" y="94"/>
                    </a:lnTo>
                    <a:lnTo>
                      <a:pt x="361" y="99"/>
                    </a:lnTo>
                    <a:lnTo>
                      <a:pt x="382" y="104"/>
                    </a:lnTo>
                    <a:lnTo>
                      <a:pt x="381" y="111"/>
                    </a:lnTo>
                    <a:lnTo>
                      <a:pt x="377" y="117"/>
                    </a:lnTo>
                    <a:lnTo>
                      <a:pt x="376" y="124"/>
                    </a:lnTo>
                    <a:lnTo>
                      <a:pt x="374" y="131"/>
                    </a:lnTo>
                    <a:lnTo>
                      <a:pt x="372" y="131"/>
                    </a:lnTo>
                    <a:lnTo>
                      <a:pt x="305" y="450"/>
                    </a:lnTo>
                    <a:lnTo>
                      <a:pt x="287" y="454"/>
                    </a:lnTo>
                    <a:lnTo>
                      <a:pt x="266" y="459"/>
                    </a:lnTo>
                    <a:lnTo>
                      <a:pt x="246" y="464"/>
                    </a:lnTo>
                    <a:lnTo>
                      <a:pt x="228" y="472"/>
                    </a:lnTo>
                    <a:lnTo>
                      <a:pt x="209" y="481"/>
                    </a:lnTo>
                    <a:lnTo>
                      <a:pt x="192" y="492"/>
                    </a:lnTo>
                    <a:lnTo>
                      <a:pt x="175" y="506"/>
                    </a:lnTo>
                    <a:lnTo>
                      <a:pt x="162" y="521"/>
                    </a:lnTo>
                    <a:lnTo>
                      <a:pt x="138" y="560"/>
                    </a:lnTo>
                    <a:lnTo>
                      <a:pt x="128" y="603"/>
                    </a:lnTo>
                    <a:lnTo>
                      <a:pt x="127" y="656"/>
                    </a:lnTo>
                    <a:lnTo>
                      <a:pt x="138" y="713"/>
                    </a:lnTo>
                    <a:lnTo>
                      <a:pt x="14" y="755"/>
                    </a:lnTo>
                    <a:lnTo>
                      <a:pt x="14" y="755"/>
                    </a:lnTo>
                    <a:lnTo>
                      <a:pt x="7" y="758"/>
                    </a:lnTo>
                    <a:lnTo>
                      <a:pt x="2" y="763"/>
                    </a:lnTo>
                    <a:lnTo>
                      <a:pt x="0" y="772"/>
                    </a:lnTo>
                    <a:lnTo>
                      <a:pt x="0" y="778"/>
                    </a:lnTo>
                    <a:lnTo>
                      <a:pt x="4" y="785"/>
                    </a:lnTo>
                    <a:lnTo>
                      <a:pt x="10" y="790"/>
                    </a:lnTo>
                    <a:lnTo>
                      <a:pt x="17" y="792"/>
                    </a:lnTo>
                    <a:lnTo>
                      <a:pt x="26" y="792"/>
                    </a:lnTo>
                    <a:lnTo>
                      <a:pt x="186" y="738"/>
                    </a:lnTo>
                    <a:lnTo>
                      <a:pt x="180" y="720"/>
                    </a:lnTo>
                    <a:lnTo>
                      <a:pt x="167" y="666"/>
                    </a:lnTo>
                    <a:lnTo>
                      <a:pt x="164" y="619"/>
                    </a:lnTo>
                    <a:lnTo>
                      <a:pt x="172" y="578"/>
                    </a:lnTo>
                    <a:lnTo>
                      <a:pt x="191" y="546"/>
                    </a:lnTo>
                    <a:lnTo>
                      <a:pt x="201" y="535"/>
                    </a:lnTo>
                    <a:lnTo>
                      <a:pt x="212" y="526"/>
                    </a:lnTo>
                    <a:lnTo>
                      <a:pt x="224" y="518"/>
                    </a:lnTo>
                    <a:lnTo>
                      <a:pt x="238" y="509"/>
                    </a:lnTo>
                    <a:lnTo>
                      <a:pt x="251" y="504"/>
                    </a:lnTo>
                    <a:lnTo>
                      <a:pt x="266" y="499"/>
                    </a:lnTo>
                    <a:lnTo>
                      <a:pt x="280" y="494"/>
                    </a:lnTo>
                    <a:lnTo>
                      <a:pt x="295" y="491"/>
                    </a:lnTo>
                    <a:lnTo>
                      <a:pt x="280" y="561"/>
                    </a:lnTo>
                    <a:lnTo>
                      <a:pt x="608" y="630"/>
                    </a:lnTo>
                    <a:lnTo>
                      <a:pt x="621" y="570"/>
                    </a:lnTo>
                    <a:lnTo>
                      <a:pt x="637" y="583"/>
                    </a:lnTo>
                    <a:lnTo>
                      <a:pt x="655" y="600"/>
                    </a:lnTo>
                    <a:lnTo>
                      <a:pt x="675" y="622"/>
                    </a:lnTo>
                    <a:lnTo>
                      <a:pt x="696" y="647"/>
                    </a:lnTo>
                    <a:lnTo>
                      <a:pt x="714" y="676"/>
                    </a:lnTo>
                    <a:lnTo>
                      <a:pt x="728" y="708"/>
                    </a:lnTo>
                    <a:lnTo>
                      <a:pt x="738" y="741"/>
                    </a:lnTo>
                    <a:lnTo>
                      <a:pt x="739" y="777"/>
                    </a:lnTo>
                    <a:lnTo>
                      <a:pt x="736" y="802"/>
                    </a:lnTo>
                    <a:lnTo>
                      <a:pt x="728" y="827"/>
                    </a:lnTo>
                    <a:lnTo>
                      <a:pt x="712" y="852"/>
                    </a:lnTo>
                    <a:lnTo>
                      <a:pt x="694" y="876"/>
                    </a:lnTo>
                    <a:lnTo>
                      <a:pt x="670" y="900"/>
                    </a:lnTo>
                    <a:lnTo>
                      <a:pt x="643" y="923"/>
                    </a:lnTo>
                    <a:lnTo>
                      <a:pt x="610" y="945"/>
                    </a:lnTo>
                    <a:lnTo>
                      <a:pt x="573" y="967"/>
                    </a:lnTo>
                    <a:lnTo>
                      <a:pt x="554" y="975"/>
                    </a:lnTo>
                    <a:lnTo>
                      <a:pt x="642" y="1113"/>
                    </a:lnTo>
                    <a:lnTo>
                      <a:pt x="647" y="1120"/>
                    </a:lnTo>
                    <a:lnTo>
                      <a:pt x="653" y="1122"/>
                    </a:lnTo>
                    <a:lnTo>
                      <a:pt x="660" y="1122"/>
                    </a:lnTo>
                    <a:lnTo>
                      <a:pt x="667" y="1120"/>
                    </a:lnTo>
                    <a:lnTo>
                      <a:pt x="672" y="1115"/>
                    </a:lnTo>
                    <a:lnTo>
                      <a:pt x="675" y="1106"/>
                    </a:lnTo>
                    <a:lnTo>
                      <a:pt x="675" y="1100"/>
                    </a:lnTo>
                    <a:lnTo>
                      <a:pt x="672" y="1093"/>
                    </a:lnTo>
                    <a:lnTo>
                      <a:pt x="608" y="990"/>
                    </a:lnTo>
                    <a:lnTo>
                      <a:pt x="647" y="967"/>
                    </a:lnTo>
                    <a:lnTo>
                      <a:pt x="679" y="943"/>
                    </a:lnTo>
                    <a:lnTo>
                      <a:pt x="707" y="918"/>
                    </a:lnTo>
                    <a:lnTo>
                      <a:pt x="731" y="891"/>
                    </a:lnTo>
                    <a:lnTo>
                      <a:pt x="751" y="864"/>
                    </a:lnTo>
                    <a:lnTo>
                      <a:pt x="765" y="837"/>
                    </a:lnTo>
                    <a:lnTo>
                      <a:pt x="773" y="809"/>
                    </a:lnTo>
                    <a:lnTo>
                      <a:pt x="778" y="778"/>
                    </a:lnTo>
                    <a:lnTo>
                      <a:pt x="775" y="730"/>
                    </a:lnTo>
                    <a:lnTo>
                      <a:pt x="761" y="683"/>
                    </a:lnTo>
                    <a:lnTo>
                      <a:pt x="738" y="640"/>
                    </a:lnTo>
                    <a:lnTo>
                      <a:pt x="712" y="605"/>
                    </a:lnTo>
                    <a:lnTo>
                      <a:pt x="685" y="575"/>
                    </a:lnTo>
                    <a:lnTo>
                      <a:pt x="660" y="551"/>
                    </a:lnTo>
                    <a:lnTo>
                      <a:pt x="642" y="538"/>
                    </a:lnTo>
                    <a:lnTo>
                      <a:pt x="633" y="531"/>
                    </a:lnTo>
                    <a:lnTo>
                      <a:pt x="633" y="529"/>
                    </a:lnTo>
                    <a:lnTo>
                      <a:pt x="632" y="529"/>
                    </a:lnTo>
                    <a:lnTo>
                      <a:pt x="632" y="529"/>
                    </a:lnTo>
                    <a:lnTo>
                      <a:pt x="630" y="529"/>
                    </a:lnTo>
                    <a:lnTo>
                      <a:pt x="670" y="341"/>
                    </a:lnTo>
                    <a:lnTo>
                      <a:pt x="679" y="349"/>
                    </a:lnTo>
                    <a:lnTo>
                      <a:pt x="689" y="356"/>
                    </a:lnTo>
                    <a:lnTo>
                      <a:pt x="699" y="365"/>
                    </a:lnTo>
                    <a:lnTo>
                      <a:pt x="709" y="371"/>
                    </a:lnTo>
                    <a:lnTo>
                      <a:pt x="721" y="378"/>
                    </a:lnTo>
                    <a:lnTo>
                      <a:pt x="733" y="383"/>
                    </a:lnTo>
                    <a:lnTo>
                      <a:pt x="746" y="388"/>
                    </a:lnTo>
                    <a:lnTo>
                      <a:pt x="760" y="392"/>
                    </a:lnTo>
                    <a:lnTo>
                      <a:pt x="781" y="395"/>
                    </a:lnTo>
                    <a:lnTo>
                      <a:pt x="803" y="395"/>
                    </a:lnTo>
                    <a:lnTo>
                      <a:pt x="825" y="392"/>
                    </a:lnTo>
                    <a:lnTo>
                      <a:pt x="847" y="386"/>
                    </a:lnTo>
                    <a:lnTo>
                      <a:pt x="869" y="378"/>
                    </a:lnTo>
                    <a:lnTo>
                      <a:pt x="893" y="366"/>
                    </a:lnTo>
                    <a:lnTo>
                      <a:pt x="914" y="351"/>
                    </a:lnTo>
                    <a:lnTo>
                      <a:pt x="938" y="334"/>
                    </a:lnTo>
                    <a:lnTo>
                      <a:pt x="940" y="334"/>
                    </a:lnTo>
                    <a:lnTo>
                      <a:pt x="941" y="334"/>
                    </a:lnTo>
                    <a:lnTo>
                      <a:pt x="941" y="336"/>
                    </a:lnTo>
                    <a:lnTo>
                      <a:pt x="943" y="336"/>
                    </a:lnTo>
                    <a:lnTo>
                      <a:pt x="955" y="339"/>
                    </a:lnTo>
                    <a:lnTo>
                      <a:pt x="965" y="339"/>
                    </a:lnTo>
                    <a:lnTo>
                      <a:pt x="977" y="336"/>
                    </a:lnTo>
                    <a:lnTo>
                      <a:pt x="987" y="333"/>
                    </a:lnTo>
                    <a:lnTo>
                      <a:pt x="995" y="326"/>
                    </a:lnTo>
                    <a:lnTo>
                      <a:pt x="1004" y="319"/>
                    </a:lnTo>
                    <a:lnTo>
                      <a:pt x="1009" y="309"/>
                    </a:lnTo>
                    <a:lnTo>
                      <a:pt x="1014" y="299"/>
                    </a:lnTo>
                    <a:lnTo>
                      <a:pt x="1017" y="277"/>
                    </a:lnTo>
                    <a:lnTo>
                      <a:pt x="1010" y="255"/>
                    </a:lnTo>
                    <a:lnTo>
                      <a:pt x="997" y="238"/>
                    </a:lnTo>
                    <a:lnTo>
                      <a:pt x="977" y="2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4" name="Freeform 72"/>
              <p:cNvSpPr>
                <a:spLocks/>
              </p:cNvSpPr>
              <p:nvPr/>
            </p:nvSpPr>
            <p:spPr bwMode="auto">
              <a:xfrm>
                <a:off x="6881694" y="803564"/>
                <a:ext cx="393700" cy="158750"/>
              </a:xfrm>
              <a:custGeom>
                <a:avLst/>
                <a:gdLst>
                  <a:gd name="T0" fmla="*/ 476 w 495"/>
                  <a:gd name="T1" fmla="*/ 34 h 201"/>
                  <a:gd name="T2" fmla="*/ 316 w 495"/>
                  <a:gd name="T3" fmla="*/ 74 h 201"/>
                  <a:gd name="T4" fmla="*/ 301 w 495"/>
                  <a:gd name="T5" fmla="*/ 54 h 201"/>
                  <a:gd name="T6" fmla="*/ 283 w 495"/>
                  <a:gd name="T7" fmla="*/ 37 h 201"/>
                  <a:gd name="T8" fmla="*/ 263 w 495"/>
                  <a:gd name="T9" fmla="*/ 24 h 201"/>
                  <a:gd name="T10" fmla="*/ 241 w 495"/>
                  <a:gd name="T11" fmla="*/ 12 h 201"/>
                  <a:gd name="T12" fmla="*/ 215 w 495"/>
                  <a:gd name="T13" fmla="*/ 4 h 201"/>
                  <a:gd name="T14" fmla="*/ 190 w 495"/>
                  <a:gd name="T15" fmla="*/ 0 h 201"/>
                  <a:gd name="T16" fmla="*/ 163 w 495"/>
                  <a:gd name="T17" fmla="*/ 0 h 201"/>
                  <a:gd name="T18" fmla="*/ 136 w 495"/>
                  <a:gd name="T19" fmla="*/ 4 h 201"/>
                  <a:gd name="T20" fmla="*/ 103 w 495"/>
                  <a:gd name="T21" fmla="*/ 14 h 201"/>
                  <a:gd name="T22" fmla="*/ 74 w 495"/>
                  <a:gd name="T23" fmla="*/ 31 h 201"/>
                  <a:gd name="T24" fmla="*/ 49 w 495"/>
                  <a:gd name="T25" fmla="*/ 53 h 201"/>
                  <a:gd name="T26" fmla="*/ 27 w 495"/>
                  <a:gd name="T27" fmla="*/ 76 h 201"/>
                  <a:gd name="T28" fmla="*/ 12 w 495"/>
                  <a:gd name="T29" fmla="*/ 105 h 201"/>
                  <a:gd name="T30" fmla="*/ 3 w 495"/>
                  <a:gd name="T31" fmla="*/ 135 h 201"/>
                  <a:gd name="T32" fmla="*/ 0 w 495"/>
                  <a:gd name="T33" fmla="*/ 169 h 201"/>
                  <a:gd name="T34" fmla="*/ 3 w 495"/>
                  <a:gd name="T35" fmla="*/ 201 h 201"/>
                  <a:gd name="T36" fmla="*/ 495 w 495"/>
                  <a:gd name="T37" fmla="*/ 91 h 201"/>
                  <a:gd name="T38" fmla="*/ 476 w 495"/>
                  <a:gd name="T39" fmla="*/ 3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5" h="201">
                    <a:moveTo>
                      <a:pt x="476" y="34"/>
                    </a:moveTo>
                    <a:lnTo>
                      <a:pt x="316" y="74"/>
                    </a:lnTo>
                    <a:lnTo>
                      <a:pt x="301" y="54"/>
                    </a:lnTo>
                    <a:lnTo>
                      <a:pt x="283" y="37"/>
                    </a:lnTo>
                    <a:lnTo>
                      <a:pt x="263" y="24"/>
                    </a:lnTo>
                    <a:lnTo>
                      <a:pt x="241" y="12"/>
                    </a:lnTo>
                    <a:lnTo>
                      <a:pt x="215" y="4"/>
                    </a:lnTo>
                    <a:lnTo>
                      <a:pt x="190" y="0"/>
                    </a:lnTo>
                    <a:lnTo>
                      <a:pt x="163" y="0"/>
                    </a:lnTo>
                    <a:lnTo>
                      <a:pt x="136" y="4"/>
                    </a:lnTo>
                    <a:lnTo>
                      <a:pt x="103" y="14"/>
                    </a:lnTo>
                    <a:lnTo>
                      <a:pt x="74" y="31"/>
                    </a:lnTo>
                    <a:lnTo>
                      <a:pt x="49" y="53"/>
                    </a:lnTo>
                    <a:lnTo>
                      <a:pt x="27" y="76"/>
                    </a:lnTo>
                    <a:lnTo>
                      <a:pt x="12" y="105"/>
                    </a:lnTo>
                    <a:lnTo>
                      <a:pt x="3" y="135"/>
                    </a:lnTo>
                    <a:lnTo>
                      <a:pt x="0" y="169"/>
                    </a:lnTo>
                    <a:lnTo>
                      <a:pt x="3" y="201"/>
                    </a:lnTo>
                    <a:lnTo>
                      <a:pt x="495" y="91"/>
                    </a:lnTo>
                    <a:lnTo>
                      <a:pt x="476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5" name="Freeform 73"/>
              <p:cNvSpPr>
                <a:spLocks/>
              </p:cNvSpPr>
              <p:nvPr/>
            </p:nvSpPr>
            <p:spPr bwMode="auto">
              <a:xfrm>
                <a:off x="7175501" y="1003300"/>
                <a:ext cx="30163" cy="30163"/>
              </a:xfrm>
              <a:custGeom>
                <a:avLst/>
                <a:gdLst>
                  <a:gd name="T0" fmla="*/ 17 w 37"/>
                  <a:gd name="T1" fmla="*/ 0 h 39"/>
                  <a:gd name="T2" fmla="*/ 10 w 37"/>
                  <a:gd name="T3" fmla="*/ 3 h 39"/>
                  <a:gd name="T4" fmla="*/ 5 w 37"/>
                  <a:gd name="T5" fmla="*/ 8 h 39"/>
                  <a:gd name="T6" fmla="*/ 2 w 37"/>
                  <a:gd name="T7" fmla="*/ 15 h 39"/>
                  <a:gd name="T8" fmla="*/ 0 w 37"/>
                  <a:gd name="T9" fmla="*/ 22 h 39"/>
                  <a:gd name="T10" fmla="*/ 3 w 37"/>
                  <a:gd name="T11" fmla="*/ 29 h 39"/>
                  <a:gd name="T12" fmla="*/ 9 w 37"/>
                  <a:gd name="T13" fmla="*/ 34 h 39"/>
                  <a:gd name="T14" fmla="*/ 15 w 37"/>
                  <a:gd name="T15" fmla="*/ 37 h 39"/>
                  <a:gd name="T16" fmla="*/ 22 w 37"/>
                  <a:gd name="T17" fmla="*/ 39 h 39"/>
                  <a:gd name="T18" fmla="*/ 29 w 37"/>
                  <a:gd name="T19" fmla="*/ 35 h 39"/>
                  <a:gd name="T20" fmla="*/ 34 w 37"/>
                  <a:gd name="T21" fmla="*/ 30 h 39"/>
                  <a:gd name="T22" fmla="*/ 37 w 37"/>
                  <a:gd name="T23" fmla="*/ 24 h 39"/>
                  <a:gd name="T24" fmla="*/ 37 w 37"/>
                  <a:gd name="T25" fmla="*/ 17 h 39"/>
                  <a:gd name="T26" fmla="*/ 35 w 37"/>
                  <a:gd name="T27" fmla="*/ 10 h 39"/>
                  <a:gd name="T28" fmla="*/ 30 w 37"/>
                  <a:gd name="T29" fmla="*/ 5 h 39"/>
                  <a:gd name="T30" fmla="*/ 24 w 37"/>
                  <a:gd name="T31" fmla="*/ 2 h 39"/>
                  <a:gd name="T32" fmla="*/ 17 w 37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9">
                    <a:moveTo>
                      <a:pt x="17" y="0"/>
                    </a:moveTo>
                    <a:lnTo>
                      <a:pt x="10" y="3"/>
                    </a:lnTo>
                    <a:lnTo>
                      <a:pt x="5" y="8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9" y="34"/>
                    </a:lnTo>
                    <a:lnTo>
                      <a:pt x="15" y="37"/>
                    </a:lnTo>
                    <a:lnTo>
                      <a:pt x="22" y="39"/>
                    </a:lnTo>
                    <a:lnTo>
                      <a:pt x="29" y="35"/>
                    </a:lnTo>
                    <a:lnTo>
                      <a:pt x="34" y="30"/>
                    </a:lnTo>
                    <a:lnTo>
                      <a:pt x="37" y="24"/>
                    </a:lnTo>
                    <a:lnTo>
                      <a:pt x="37" y="17"/>
                    </a:lnTo>
                    <a:lnTo>
                      <a:pt x="35" y="10"/>
                    </a:lnTo>
                    <a:lnTo>
                      <a:pt x="30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6" name="Freeform 74"/>
              <p:cNvSpPr>
                <a:spLocks/>
              </p:cNvSpPr>
              <p:nvPr/>
            </p:nvSpPr>
            <p:spPr bwMode="auto">
              <a:xfrm>
                <a:off x="6911976" y="938213"/>
                <a:ext cx="288925" cy="252413"/>
              </a:xfrm>
              <a:custGeom>
                <a:avLst/>
                <a:gdLst>
                  <a:gd name="T0" fmla="*/ 364 w 364"/>
                  <a:gd name="T1" fmla="*/ 159 h 318"/>
                  <a:gd name="T2" fmla="*/ 322 w 364"/>
                  <a:gd name="T3" fmla="*/ 124 h 318"/>
                  <a:gd name="T4" fmla="*/ 298 w 364"/>
                  <a:gd name="T5" fmla="*/ 72 h 318"/>
                  <a:gd name="T6" fmla="*/ 241 w 364"/>
                  <a:gd name="T7" fmla="*/ 107 h 318"/>
                  <a:gd name="T8" fmla="*/ 248 w 364"/>
                  <a:gd name="T9" fmla="*/ 114 h 318"/>
                  <a:gd name="T10" fmla="*/ 250 w 364"/>
                  <a:gd name="T11" fmla="*/ 122 h 318"/>
                  <a:gd name="T12" fmla="*/ 245 w 364"/>
                  <a:gd name="T13" fmla="*/ 141 h 318"/>
                  <a:gd name="T14" fmla="*/ 229 w 364"/>
                  <a:gd name="T15" fmla="*/ 149 h 318"/>
                  <a:gd name="T16" fmla="*/ 213 w 364"/>
                  <a:gd name="T17" fmla="*/ 144 h 318"/>
                  <a:gd name="T18" fmla="*/ 204 w 364"/>
                  <a:gd name="T19" fmla="*/ 129 h 318"/>
                  <a:gd name="T20" fmla="*/ 209 w 364"/>
                  <a:gd name="T21" fmla="*/ 111 h 318"/>
                  <a:gd name="T22" fmla="*/ 224 w 364"/>
                  <a:gd name="T23" fmla="*/ 102 h 318"/>
                  <a:gd name="T24" fmla="*/ 233 w 364"/>
                  <a:gd name="T25" fmla="*/ 104 h 318"/>
                  <a:gd name="T26" fmla="*/ 240 w 364"/>
                  <a:gd name="T27" fmla="*/ 107 h 318"/>
                  <a:gd name="T28" fmla="*/ 265 w 364"/>
                  <a:gd name="T29" fmla="*/ 35 h 318"/>
                  <a:gd name="T30" fmla="*/ 248 w 364"/>
                  <a:gd name="T31" fmla="*/ 25 h 318"/>
                  <a:gd name="T32" fmla="*/ 231 w 364"/>
                  <a:gd name="T33" fmla="*/ 15 h 318"/>
                  <a:gd name="T34" fmla="*/ 214 w 364"/>
                  <a:gd name="T35" fmla="*/ 8 h 318"/>
                  <a:gd name="T36" fmla="*/ 170 w 364"/>
                  <a:gd name="T37" fmla="*/ 0 h 318"/>
                  <a:gd name="T38" fmla="*/ 108 w 364"/>
                  <a:gd name="T39" fmla="*/ 8 h 318"/>
                  <a:gd name="T40" fmla="*/ 54 w 364"/>
                  <a:gd name="T41" fmla="*/ 40 h 318"/>
                  <a:gd name="T42" fmla="*/ 16 w 364"/>
                  <a:gd name="T43" fmla="*/ 89 h 318"/>
                  <a:gd name="T44" fmla="*/ 0 w 364"/>
                  <a:gd name="T45" fmla="*/ 151 h 318"/>
                  <a:gd name="T46" fmla="*/ 11 w 364"/>
                  <a:gd name="T47" fmla="*/ 212 h 318"/>
                  <a:gd name="T48" fmla="*/ 43 w 364"/>
                  <a:gd name="T49" fmla="*/ 264 h 318"/>
                  <a:gd name="T50" fmla="*/ 93 w 364"/>
                  <a:gd name="T51" fmla="*/ 301 h 318"/>
                  <a:gd name="T52" fmla="*/ 142 w 364"/>
                  <a:gd name="T53" fmla="*/ 316 h 318"/>
                  <a:gd name="T54" fmla="*/ 176 w 364"/>
                  <a:gd name="T55" fmla="*/ 318 h 318"/>
                  <a:gd name="T56" fmla="*/ 208 w 364"/>
                  <a:gd name="T57" fmla="*/ 313 h 318"/>
                  <a:gd name="T58" fmla="*/ 238 w 364"/>
                  <a:gd name="T59" fmla="*/ 301 h 318"/>
                  <a:gd name="T60" fmla="*/ 238 w 364"/>
                  <a:gd name="T61" fmla="*/ 292 h 318"/>
                  <a:gd name="T62" fmla="*/ 214 w 364"/>
                  <a:gd name="T63" fmla="*/ 284 h 318"/>
                  <a:gd name="T64" fmla="*/ 187 w 364"/>
                  <a:gd name="T65" fmla="*/ 264 h 318"/>
                  <a:gd name="T66" fmla="*/ 164 w 364"/>
                  <a:gd name="T67" fmla="*/ 232 h 318"/>
                  <a:gd name="T68" fmla="*/ 154 w 364"/>
                  <a:gd name="T69" fmla="*/ 202 h 318"/>
                  <a:gd name="T70" fmla="*/ 149 w 364"/>
                  <a:gd name="T71" fmla="*/ 181 h 318"/>
                  <a:gd name="T72" fmla="*/ 150 w 364"/>
                  <a:gd name="T73" fmla="*/ 173 h 318"/>
                  <a:gd name="T74" fmla="*/ 155 w 364"/>
                  <a:gd name="T75" fmla="*/ 166 h 318"/>
                  <a:gd name="T76" fmla="*/ 165 w 364"/>
                  <a:gd name="T77" fmla="*/ 165 h 318"/>
                  <a:gd name="T78" fmla="*/ 172 w 364"/>
                  <a:gd name="T79" fmla="*/ 171 h 318"/>
                  <a:gd name="T80" fmla="*/ 174 w 364"/>
                  <a:gd name="T81" fmla="*/ 176 h 318"/>
                  <a:gd name="T82" fmla="*/ 181 w 364"/>
                  <a:gd name="T83" fmla="*/ 207 h 318"/>
                  <a:gd name="T84" fmla="*/ 218 w 364"/>
                  <a:gd name="T85" fmla="*/ 255 h 318"/>
                  <a:gd name="T86" fmla="*/ 231 w 364"/>
                  <a:gd name="T87" fmla="*/ 262 h 318"/>
                  <a:gd name="T88" fmla="*/ 246 w 364"/>
                  <a:gd name="T89" fmla="*/ 267 h 318"/>
                  <a:gd name="T90" fmla="*/ 265 w 364"/>
                  <a:gd name="T91" fmla="*/ 271 h 318"/>
                  <a:gd name="T92" fmla="*/ 283 w 364"/>
                  <a:gd name="T93" fmla="*/ 269 h 318"/>
                  <a:gd name="T94" fmla="*/ 305 w 364"/>
                  <a:gd name="T95" fmla="*/ 240 h 318"/>
                  <a:gd name="T96" fmla="*/ 320 w 364"/>
                  <a:gd name="T97" fmla="*/ 20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318">
                    <a:moveTo>
                      <a:pt x="357" y="213"/>
                    </a:moveTo>
                    <a:lnTo>
                      <a:pt x="364" y="159"/>
                    </a:lnTo>
                    <a:lnTo>
                      <a:pt x="327" y="154"/>
                    </a:lnTo>
                    <a:lnTo>
                      <a:pt x="322" y="124"/>
                    </a:lnTo>
                    <a:lnTo>
                      <a:pt x="314" y="97"/>
                    </a:lnTo>
                    <a:lnTo>
                      <a:pt x="298" y="72"/>
                    </a:lnTo>
                    <a:lnTo>
                      <a:pt x="278" y="48"/>
                    </a:lnTo>
                    <a:lnTo>
                      <a:pt x="241" y="107"/>
                    </a:lnTo>
                    <a:lnTo>
                      <a:pt x="245" y="111"/>
                    </a:lnTo>
                    <a:lnTo>
                      <a:pt x="248" y="114"/>
                    </a:lnTo>
                    <a:lnTo>
                      <a:pt x="250" y="117"/>
                    </a:lnTo>
                    <a:lnTo>
                      <a:pt x="250" y="122"/>
                    </a:lnTo>
                    <a:lnTo>
                      <a:pt x="250" y="133"/>
                    </a:lnTo>
                    <a:lnTo>
                      <a:pt x="245" y="141"/>
                    </a:lnTo>
                    <a:lnTo>
                      <a:pt x="238" y="146"/>
                    </a:lnTo>
                    <a:lnTo>
                      <a:pt x="229" y="149"/>
                    </a:lnTo>
                    <a:lnTo>
                      <a:pt x="221" y="149"/>
                    </a:lnTo>
                    <a:lnTo>
                      <a:pt x="213" y="144"/>
                    </a:lnTo>
                    <a:lnTo>
                      <a:pt x="208" y="138"/>
                    </a:lnTo>
                    <a:lnTo>
                      <a:pt x="204" y="129"/>
                    </a:lnTo>
                    <a:lnTo>
                      <a:pt x="206" y="119"/>
                    </a:lnTo>
                    <a:lnTo>
                      <a:pt x="209" y="111"/>
                    </a:lnTo>
                    <a:lnTo>
                      <a:pt x="216" y="106"/>
                    </a:lnTo>
                    <a:lnTo>
                      <a:pt x="224" y="102"/>
                    </a:lnTo>
                    <a:lnTo>
                      <a:pt x="228" y="102"/>
                    </a:lnTo>
                    <a:lnTo>
                      <a:pt x="233" y="104"/>
                    </a:lnTo>
                    <a:lnTo>
                      <a:pt x="236" y="106"/>
                    </a:lnTo>
                    <a:lnTo>
                      <a:pt x="240" y="107"/>
                    </a:lnTo>
                    <a:lnTo>
                      <a:pt x="271" y="42"/>
                    </a:lnTo>
                    <a:lnTo>
                      <a:pt x="265" y="35"/>
                    </a:lnTo>
                    <a:lnTo>
                      <a:pt x="256" y="30"/>
                    </a:lnTo>
                    <a:lnTo>
                      <a:pt x="248" y="25"/>
                    </a:lnTo>
                    <a:lnTo>
                      <a:pt x="241" y="20"/>
                    </a:lnTo>
                    <a:lnTo>
                      <a:pt x="231" y="15"/>
                    </a:lnTo>
                    <a:lnTo>
                      <a:pt x="223" y="11"/>
                    </a:lnTo>
                    <a:lnTo>
                      <a:pt x="214" y="8"/>
                    </a:lnTo>
                    <a:lnTo>
                      <a:pt x="204" y="5"/>
                    </a:lnTo>
                    <a:lnTo>
                      <a:pt x="170" y="0"/>
                    </a:lnTo>
                    <a:lnTo>
                      <a:pt x="139" y="1"/>
                    </a:lnTo>
                    <a:lnTo>
                      <a:pt x="108" y="8"/>
                    </a:lnTo>
                    <a:lnTo>
                      <a:pt x="80" y="22"/>
                    </a:lnTo>
                    <a:lnTo>
                      <a:pt x="54" y="40"/>
                    </a:lnTo>
                    <a:lnTo>
                      <a:pt x="32" y="62"/>
                    </a:lnTo>
                    <a:lnTo>
                      <a:pt x="16" y="89"/>
                    </a:lnTo>
                    <a:lnTo>
                      <a:pt x="6" y="119"/>
                    </a:lnTo>
                    <a:lnTo>
                      <a:pt x="0" y="151"/>
                    </a:lnTo>
                    <a:lnTo>
                      <a:pt x="2" y="181"/>
                    </a:lnTo>
                    <a:lnTo>
                      <a:pt x="11" y="212"/>
                    </a:lnTo>
                    <a:lnTo>
                      <a:pt x="24" y="239"/>
                    </a:lnTo>
                    <a:lnTo>
                      <a:pt x="43" y="264"/>
                    </a:lnTo>
                    <a:lnTo>
                      <a:pt x="66" y="286"/>
                    </a:lnTo>
                    <a:lnTo>
                      <a:pt x="93" y="301"/>
                    </a:lnTo>
                    <a:lnTo>
                      <a:pt x="125" y="313"/>
                    </a:lnTo>
                    <a:lnTo>
                      <a:pt x="142" y="316"/>
                    </a:lnTo>
                    <a:lnTo>
                      <a:pt x="159" y="318"/>
                    </a:lnTo>
                    <a:lnTo>
                      <a:pt x="176" y="318"/>
                    </a:lnTo>
                    <a:lnTo>
                      <a:pt x="191" y="316"/>
                    </a:lnTo>
                    <a:lnTo>
                      <a:pt x="208" y="313"/>
                    </a:lnTo>
                    <a:lnTo>
                      <a:pt x="223" y="308"/>
                    </a:lnTo>
                    <a:lnTo>
                      <a:pt x="238" y="301"/>
                    </a:lnTo>
                    <a:lnTo>
                      <a:pt x="251" y="294"/>
                    </a:lnTo>
                    <a:lnTo>
                      <a:pt x="238" y="292"/>
                    </a:lnTo>
                    <a:lnTo>
                      <a:pt x="226" y="287"/>
                    </a:lnTo>
                    <a:lnTo>
                      <a:pt x="214" y="284"/>
                    </a:lnTo>
                    <a:lnTo>
                      <a:pt x="204" y="277"/>
                    </a:lnTo>
                    <a:lnTo>
                      <a:pt x="187" y="264"/>
                    </a:lnTo>
                    <a:lnTo>
                      <a:pt x="174" y="247"/>
                    </a:lnTo>
                    <a:lnTo>
                      <a:pt x="164" y="232"/>
                    </a:lnTo>
                    <a:lnTo>
                      <a:pt x="157" y="215"/>
                    </a:lnTo>
                    <a:lnTo>
                      <a:pt x="154" y="202"/>
                    </a:lnTo>
                    <a:lnTo>
                      <a:pt x="150" y="190"/>
                    </a:lnTo>
                    <a:lnTo>
                      <a:pt x="149" y="181"/>
                    </a:lnTo>
                    <a:lnTo>
                      <a:pt x="149" y="178"/>
                    </a:lnTo>
                    <a:lnTo>
                      <a:pt x="150" y="173"/>
                    </a:lnTo>
                    <a:lnTo>
                      <a:pt x="152" y="168"/>
                    </a:lnTo>
                    <a:lnTo>
                      <a:pt x="155" y="166"/>
                    </a:lnTo>
                    <a:lnTo>
                      <a:pt x="160" y="165"/>
                    </a:lnTo>
                    <a:lnTo>
                      <a:pt x="165" y="165"/>
                    </a:lnTo>
                    <a:lnTo>
                      <a:pt x="170" y="166"/>
                    </a:lnTo>
                    <a:lnTo>
                      <a:pt x="172" y="171"/>
                    </a:lnTo>
                    <a:lnTo>
                      <a:pt x="174" y="176"/>
                    </a:lnTo>
                    <a:lnTo>
                      <a:pt x="174" y="176"/>
                    </a:lnTo>
                    <a:lnTo>
                      <a:pt x="176" y="185"/>
                    </a:lnTo>
                    <a:lnTo>
                      <a:pt x="181" y="207"/>
                    </a:lnTo>
                    <a:lnTo>
                      <a:pt x="194" y="232"/>
                    </a:lnTo>
                    <a:lnTo>
                      <a:pt x="218" y="255"/>
                    </a:lnTo>
                    <a:lnTo>
                      <a:pt x="224" y="259"/>
                    </a:lnTo>
                    <a:lnTo>
                      <a:pt x="231" y="262"/>
                    </a:lnTo>
                    <a:lnTo>
                      <a:pt x="240" y="265"/>
                    </a:lnTo>
                    <a:lnTo>
                      <a:pt x="246" y="267"/>
                    </a:lnTo>
                    <a:lnTo>
                      <a:pt x="255" y="269"/>
                    </a:lnTo>
                    <a:lnTo>
                      <a:pt x="265" y="271"/>
                    </a:lnTo>
                    <a:lnTo>
                      <a:pt x="273" y="271"/>
                    </a:lnTo>
                    <a:lnTo>
                      <a:pt x="283" y="269"/>
                    </a:lnTo>
                    <a:lnTo>
                      <a:pt x="295" y="255"/>
                    </a:lnTo>
                    <a:lnTo>
                      <a:pt x="305" y="240"/>
                    </a:lnTo>
                    <a:lnTo>
                      <a:pt x="314" y="225"/>
                    </a:lnTo>
                    <a:lnTo>
                      <a:pt x="320" y="208"/>
                    </a:lnTo>
                    <a:lnTo>
                      <a:pt x="357" y="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7" name="Freeform 75"/>
              <p:cNvSpPr>
                <a:spLocks/>
              </p:cNvSpPr>
              <p:nvPr/>
            </p:nvSpPr>
            <p:spPr bwMode="auto">
              <a:xfrm>
                <a:off x="7102476" y="971550"/>
                <a:ext cx="30163" cy="52388"/>
              </a:xfrm>
              <a:custGeom>
                <a:avLst/>
                <a:gdLst>
                  <a:gd name="T0" fmla="*/ 1 w 38"/>
                  <a:gd name="T1" fmla="*/ 65 h 65"/>
                  <a:gd name="T2" fmla="*/ 38 w 38"/>
                  <a:gd name="T3" fmla="*/ 6 h 65"/>
                  <a:gd name="T4" fmla="*/ 37 w 38"/>
                  <a:gd name="T5" fmla="*/ 5 h 65"/>
                  <a:gd name="T6" fmla="*/ 35 w 38"/>
                  <a:gd name="T7" fmla="*/ 3 h 65"/>
                  <a:gd name="T8" fmla="*/ 33 w 38"/>
                  <a:gd name="T9" fmla="*/ 1 h 65"/>
                  <a:gd name="T10" fmla="*/ 31 w 38"/>
                  <a:gd name="T11" fmla="*/ 0 h 65"/>
                  <a:gd name="T12" fmla="*/ 0 w 38"/>
                  <a:gd name="T13" fmla="*/ 65 h 65"/>
                  <a:gd name="T14" fmla="*/ 1 w 38"/>
                  <a:gd name="T15" fmla="*/ 65 h 65"/>
                  <a:gd name="T16" fmla="*/ 1 w 38"/>
                  <a:gd name="T17" fmla="*/ 65 h 65"/>
                  <a:gd name="T18" fmla="*/ 1 w 38"/>
                  <a:gd name="T19" fmla="*/ 65 h 65"/>
                  <a:gd name="T20" fmla="*/ 1 w 38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65">
                    <a:moveTo>
                      <a:pt x="1" y="65"/>
                    </a:moveTo>
                    <a:lnTo>
                      <a:pt x="38" y="6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0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468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두 개의 큐로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ko-KR" altLang="en-US" dirty="0">
                <a:ea typeface="맑은 고딕" pitchFamily="50" charset="-127"/>
              </a:rPr>
              <a:t> 만들기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개의 </a:t>
            </a:r>
            <a:r>
              <a:rPr lang="ko-KR" altLang="en-US" sz="2200" b="1" dirty="0">
                <a:ea typeface="맑은 고딕" pitchFamily="50" charset="-127"/>
              </a:rPr>
              <a:t>일반 큐</a:t>
            </a:r>
            <a:r>
              <a:rPr lang="ko-KR" altLang="en-US" sz="2200" dirty="0">
                <a:ea typeface="맑은 고딕" pitchFamily="50" charset="-127"/>
              </a:rPr>
              <a:t>를 이용하여 어떻게 </a:t>
            </a:r>
            <a:r>
              <a:rPr lang="ko-KR" altLang="en-US" sz="2200" dirty="0" err="1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를 구현할지 설명하라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전제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주어진 큐들은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등의 기본 </a:t>
            </a:r>
            <a:r>
              <a:rPr lang="ko-KR" altLang="en-US" sz="2200" dirty="0" err="1">
                <a:ea typeface="맑은 고딕" pitchFamily="50" charset="-127"/>
              </a:rPr>
              <a:t>메쏘드들을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상수시간에</a:t>
            </a:r>
            <a:r>
              <a:rPr lang="ko-KR" altLang="en-US" sz="2200" dirty="0">
                <a:ea typeface="맑은 고딕" pitchFamily="50" charset="-127"/>
              </a:rPr>
              <a:t> 수행</a:t>
            </a:r>
            <a:r>
              <a:rPr lang="en-US" altLang="ko-KR" sz="2200" dirty="0">
                <a:ea typeface="맑은 고딕" pitchFamily="50" charset="-127"/>
              </a:rPr>
              <a:t> 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메쏘드는</a:t>
            </a:r>
            <a:r>
              <a:rPr lang="ko-KR" altLang="en-US" sz="2200" dirty="0">
                <a:ea typeface="맑은 고딕" pitchFamily="50" charset="-127"/>
              </a:rPr>
              <a:t> 지원하지 않음</a:t>
            </a:r>
            <a:r>
              <a:rPr lang="en-US" altLang="ko-KR" sz="22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주의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에는 중복 원소들의 저장이 가능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172"/>
          <p:cNvSpPr>
            <a:spLocks noChangeArrowheads="1"/>
          </p:cNvSpPr>
          <p:nvPr/>
        </p:nvSpPr>
        <p:spPr bwMode="auto">
          <a:xfrm rot="16200000" flipH="1">
            <a:off x="5461796" y="3753651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1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671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857356" y="435769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1857356" y="5214950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4238932" y="526226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아래로 구부러진 화살표 22"/>
          <p:cNvSpPr/>
          <p:nvPr/>
        </p:nvSpPr>
        <p:spPr bwMode="auto">
          <a:xfrm rot="16200000" flipH="1">
            <a:off x="4238931" y="4190698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28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2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각각의 큐를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 사용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시간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시간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172"/>
          <p:cNvSpPr>
            <a:spLocks noChangeArrowheads="1"/>
          </p:cNvSpPr>
          <p:nvPr/>
        </p:nvSpPr>
        <p:spPr bwMode="auto">
          <a:xfrm rot="16200000" flipH="1">
            <a:off x="3951907" y="3689053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9368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6624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797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갈매기형 수장 18"/>
          <p:cNvSpPr/>
          <p:nvPr/>
        </p:nvSpPr>
        <p:spPr bwMode="auto">
          <a:xfrm>
            <a:off x="3705053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 bwMode="auto">
          <a:xfrm>
            <a:off x="4562309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" name="아래로 구부러진 화살표 20"/>
          <p:cNvSpPr/>
          <p:nvPr/>
        </p:nvSpPr>
        <p:spPr bwMode="auto">
          <a:xfrm rot="16200000" flipH="1">
            <a:off x="2729043" y="5197670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2729042" y="412609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356992"/>
            <a:ext cx="9932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1" name="AutoShape 172"/>
          <p:cNvSpPr>
            <a:spLocks noChangeArrowheads="1"/>
          </p:cNvSpPr>
          <p:nvPr/>
        </p:nvSpPr>
        <p:spPr bwMode="auto">
          <a:xfrm rot="16200000" flipH="1">
            <a:off x="1889896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7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3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7" name="갈매기형 수장 46"/>
          <p:cNvSpPr/>
          <p:nvPr/>
        </p:nvSpPr>
        <p:spPr bwMode="auto">
          <a:xfrm>
            <a:off x="1643042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 bwMode="auto">
          <a:xfrm>
            <a:off x="2500298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9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5" name="갈매기형 수장 54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CBA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7818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1" name="갈매기형 수장 70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6" name="갈매기형 수장 75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7" name="아래로 구부러진 화살표 96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아래로 구부러진 화살표 100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A B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>
            <a:off x="7072322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538390"/>
            <a:ext cx="9932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D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1889903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7364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4620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5793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643049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>
            <a:off x="2500305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아래로 구부러진 화살표 94"/>
          <p:cNvSpPr/>
          <p:nvPr/>
        </p:nvSpPr>
        <p:spPr bwMode="auto">
          <a:xfrm flipH="1" flipV="1">
            <a:off x="1512143" y="2584853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7035" y="3281522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ED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5" name="갈매기형 수장 84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아래로 구부러진 화살표 85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 D 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9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8" name="갈매기형 수장 97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9" name="갈매기형 수장 98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0" name="오른쪽 화살표 99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04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8" name="갈매기형 수장 107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9" name="갈매기형 수장 108"/>
          <p:cNvSpPr/>
          <p:nvPr/>
        </p:nvSpPr>
        <p:spPr bwMode="auto">
          <a:xfrm>
            <a:off x="7072330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12" name="아래로 구부러진 화살표 111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21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3" name="AutoShape 172"/>
          <p:cNvSpPr>
            <a:spLocks noChangeArrowheads="1"/>
          </p:cNvSpPr>
          <p:nvPr/>
        </p:nvSpPr>
        <p:spPr bwMode="auto">
          <a:xfrm rot="16200000" flipH="1">
            <a:off x="1889894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14611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5784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갈매기형 수장 68"/>
          <p:cNvSpPr/>
          <p:nvPr/>
        </p:nvSpPr>
        <p:spPr bwMode="auto">
          <a:xfrm>
            <a:off x="164304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0" name="갈매기형 수장 79"/>
          <p:cNvSpPr/>
          <p:nvPr/>
        </p:nvSpPr>
        <p:spPr bwMode="auto">
          <a:xfrm>
            <a:off x="2500296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아래로 구부러진 화살표 82"/>
          <p:cNvSpPr/>
          <p:nvPr/>
        </p:nvSpPr>
        <p:spPr bwMode="auto">
          <a:xfrm flipH="1" flipV="1">
            <a:off x="1512134" y="2584854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27026" y="328152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i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9C3F6A-9AB9-4A24-A99C-CB883378B797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3893374"/>
          </a:xfr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주요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큐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1800" dirty="0">
                <a:ea typeface="맑은 고딕" pitchFamily="50" charset="-127"/>
              </a:rPr>
              <a:t>(e): </a:t>
            </a:r>
            <a:r>
              <a:rPr lang="ko-KR" altLang="en-US" sz="1800" dirty="0">
                <a:ea typeface="맑은 고딕" pitchFamily="50" charset="-127"/>
              </a:rPr>
              <a:t>큐의 뒤에 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큐의 앞에서 원소를 삭제하여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보조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큐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큐의 앞에 있는 원소를 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삭제하지 않고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integer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큐에 저장된 원소의 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큐가 비어 있는지 여부를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iterator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 원소 전체를 반환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571626"/>
            <a:ext cx="3571875" cy="2445936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예외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비어 있는 큐에 대해 삭제 또는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를 수행 시도할 경우 발령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만원 큐에 대해 삽입을 수행 시도할 경우 발령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615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429256" y="4357694"/>
            <a:ext cx="2500330" cy="1876869"/>
            <a:chOff x="1571604" y="1000108"/>
            <a:chExt cx="6281112" cy="4714908"/>
          </a:xfrm>
        </p:grpSpPr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6215074" y="1000108"/>
              <a:ext cx="1353263" cy="4446426"/>
            </a:xfrm>
            <a:custGeom>
              <a:avLst/>
              <a:gdLst/>
              <a:ahLst/>
              <a:cxnLst>
                <a:cxn ang="0">
                  <a:pos x="471" y="1487"/>
                </a:cxn>
                <a:cxn ang="0">
                  <a:pos x="447" y="1366"/>
                </a:cxn>
                <a:cxn ang="0">
                  <a:pos x="396" y="1191"/>
                </a:cxn>
                <a:cxn ang="0">
                  <a:pos x="358" y="1056"/>
                </a:cxn>
                <a:cxn ang="0">
                  <a:pos x="354" y="917"/>
                </a:cxn>
                <a:cxn ang="0">
                  <a:pos x="362" y="888"/>
                </a:cxn>
                <a:cxn ang="0">
                  <a:pos x="350" y="866"/>
                </a:cxn>
                <a:cxn ang="0">
                  <a:pos x="353" y="852"/>
                </a:cxn>
                <a:cxn ang="0">
                  <a:pos x="365" y="792"/>
                </a:cxn>
                <a:cxn ang="0">
                  <a:pos x="386" y="785"/>
                </a:cxn>
                <a:cxn ang="0">
                  <a:pos x="376" y="743"/>
                </a:cxn>
                <a:cxn ang="0">
                  <a:pos x="359" y="528"/>
                </a:cxn>
                <a:cxn ang="0">
                  <a:pos x="338" y="451"/>
                </a:cxn>
                <a:cxn ang="0">
                  <a:pos x="350" y="418"/>
                </a:cxn>
                <a:cxn ang="0">
                  <a:pos x="332" y="312"/>
                </a:cxn>
                <a:cxn ang="0">
                  <a:pos x="300" y="247"/>
                </a:cxn>
                <a:cxn ang="0">
                  <a:pos x="300" y="174"/>
                </a:cxn>
                <a:cxn ang="0">
                  <a:pos x="329" y="108"/>
                </a:cxn>
                <a:cxn ang="0">
                  <a:pos x="312" y="24"/>
                </a:cxn>
                <a:cxn ang="0">
                  <a:pos x="302" y="16"/>
                </a:cxn>
                <a:cxn ang="0">
                  <a:pos x="275" y="4"/>
                </a:cxn>
                <a:cxn ang="0">
                  <a:pos x="242" y="7"/>
                </a:cxn>
                <a:cxn ang="0">
                  <a:pos x="211" y="0"/>
                </a:cxn>
                <a:cxn ang="0">
                  <a:pos x="195" y="15"/>
                </a:cxn>
                <a:cxn ang="0">
                  <a:pos x="210" y="39"/>
                </a:cxn>
                <a:cxn ang="0">
                  <a:pos x="190" y="82"/>
                </a:cxn>
                <a:cxn ang="0">
                  <a:pos x="196" y="95"/>
                </a:cxn>
                <a:cxn ang="0">
                  <a:pos x="193" y="147"/>
                </a:cxn>
                <a:cxn ang="0">
                  <a:pos x="197" y="158"/>
                </a:cxn>
                <a:cxn ang="0">
                  <a:pos x="199" y="173"/>
                </a:cxn>
                <a:cxn ang="0">
                  <a:pos x="200" y="196"/>
                </a:cxn>
                <a:cxn ang="0">
                  <a:pos x="256" y="241"/>
                </a:cxn>
                <a:cxn ang="0">
                  <a:pos x="246" y="246"/>
                </a:cxn>
                <a:cxn ang="0">
                  <a:pos x="191" y="327"/>
                </a:cxn>
                <a:cxn ang="0">
                  <a:pos x="184" y="449"/>
                </a:cxn>
                <a:cxn ang="0">
                  <a:pos x="198" y="507"/>
                </a:cxn>
                <a:cxn ang="0">
                  <a:pos x="166" y="584"/>
                </a:cxn>
                <a:cxn ang="0">
                  <a:pos x="128" y="644"/>
                </a:cxn>
                <a:cxn ang="0">
                  <a:pos x="94" y="694"/>
                </a:cxn>
                <a:cxn ang="0">
                  <a:pos x="23" y="759"/>
                </a:cxn>
                <a:cxn ang="0">
                  <a:pos x="44" y="774"/>
                </a:cxn>
                <a:cxn ang="0">
                  <a:pos x="20" y="799"/>
                </a:cxn>
                <a:cxn ang="0">
                  <a:pos x="3" y="837"/>
                </a:cxn>
                <a:cxn ang="0">
                  <a:pos x="38" y="894"/>
                </a:cxn>
                <a:cxn ang="0">
                  <a:pos x="22" y="867"/>
                </a:cxn>
                <a:cxn ang="0">
                  <a:pos x="39" y="823"/>
                </a:cxn>
                <a:cxn ang="0">
                  <a:pos x="40" y="860"/>
                </a:cxn>
                <a:cxn ang="0">
                  <a:pos x="50" y="854"/>
                </a:cxn>
                <a:cxn ang="0">
                  <a:pos x="56" y="816"/>
                </a:cxn>
                <a:cxn ang="0">
                  <a:pos x="74" y="801"/>
                </a:cxn>
                <a:cxn ang="0">
                  <a:pos x="207" y="677"/>
                </a:cxn>
                <a:cxn ang="0">
                  <a:pos x="188" y="789"/>
                </a:cxn>
                <a:cxn ang="0">
                  <a:pos x="217" y="796"/>
                </a:cxn>
                <a:cxn ang="0">
                  <a:pos x="247" y="1002"/>
                </a:cxn>
                <a:cxn ang="0">
                  <a:pos x="249" y="1091"/>
                </a:cxn>
                <a:cxn ang="0">
                  <a:pos x="268" y="1190"/>
                </a:cxn>
                <a:cxn ang="0">
                  <a:pos x="285" y="1483"/>
                </a:cxn>
                <a:cxn ang="0">
                  <a:pos x="303" y="1545"/>
                </a:cxn>
                <a:cxn ang="0">
                  <a:pos x="279" y="1556"/>
                </a:cxn>
                <a:cxn ang="0">
                  <a:pos x="201" y="1596"/>
                </a:cxn>
                <a:cxn ang="0">
                  <a:pos x="353" y="1609"/>
                </a:cxn>
                <a:cxn ang="0">
                  <a:pos x="471" y="1590"/>
                </a:cxn>
                <a:cxn ang="0">
                  <a:pos x="473" y="1535"/>
                </a:cxn>
              </a:cxnLst>
              <a:rect l="0" t="0" r="r" b="b"/>
              <a:pathLst>
                <a:path w="490" h="1611">
                  <a:moveTo>
                    <a:pt x="490" y="1525"/>
                  </a:moveTo>
                  <a:lnTo>
                    <a:pt x="489" y="1523"/>
                  </a:lnTo>
                  <a:lnTo>
                    <a:pt x="485" y="1515"/>
                  </a:lnTo>
                  <a:lnTo>
                    <a:pt x="478" y="1503"/>
                  </a:lnTo>
                  <a:lnTo>
                    <a:pt x="471" y="1487"/>
                  </a:lnTo>
                  <a:lnTo>
                    <a:pt x="464" y="1467"/>
                  </a:lnTo>
                  <a:lnTo>
                    <a:pt x="457" y="1445"/>
                  </a:lnTo>
                  <a:lnTo>
                    <a:pt x="453" y="1421"/>
                  </a:lnTo>
                  <a:lnTo>
                    <a:pt x="451" y="1396"/>
                  </a:lnTo>
                  <a:lnTo>
                    <a:pt x="447" y="1366"/>
                  </a:lnTo>
                  <a:lnTo>
                    <a:pt x="441" y="1332"/>
                  </a:lnTo>
                  <a:lnTo>
                    <a:pt x="431" y="1296"/>
                  </a:lnTo>
                  <a:lnTo>
                    <a:pt x="420" y="1258"/>
                  </a:lnTo>
                  <a:lnTo>
                    <a:pt x="408" y="1222"/>
                  </a:lnTo>
                  <a:lnTo>
                    <a:pt x="396" y="1191"/>
                  </a:lnTo>
                  <a:lnTo>
                    <a:pt x="386" y="1166"/>
                  </a:lnTo>
                  <a:lnTo>
                    <a:pt x="379" y="1148"/>
                  </a:lnTo>
                  <a:lnTo>
                    <a:pt x="369" y="1119"/>
                  </a:lnTo>
                  <a:lnTo>
                    <a:pt x="363" y="1086"/>
                  </a:lnTo>
                  <a:lnTo>
                    <a:pt x="358" y="1056"/>
                  </a:lnTo>
                  <a:lnTo>
                    <a:pt x="359" y="1040"/>
                  </a:lnTo>
                  <a:lnTo>
                    <a:pt x="359" y="1025"/>
                  </a:lnTo>
                  <a:lnTo>
                    <a:pt x="358" y="995"/>
                  </a:lnTo>
                  <a:lnTo>
                    <a:pt x="356" y="956"/>
                  </a:lnTo>
                  <a:lnTo>
                    <a:pt x="354" y="917"/>
                  </a:lnTo>
                  <a:lnTo>
                    <a:pt x="361" y="913"/>
                  </a:lnTo>
                  <a:lnTo>
                    <a:pt x="361" y="910"/>
                  </a:lnTo>
                  <a:lnTo>
                    <a:pt x="362" y="904"/>
                  </a:lnTo>
                  <a:lnTo>
                    <a:pt x="363" y="896"/>
                  </a:lnTo>
                  <a:lnTo>
                    <a:pt x="362" y="888"/>
                  </a:lnTo>
                  <a:lnTo>
                    <a:pt x="359" y="884"/>
                  </a:lnTo>
                  <a:lnTo>
                    <a:pt x="356" y="879"/>
                  </a:lnTo>
                  <a:lnTo>
                    <a:pt x="354" y="875"/>
                  </a:lnTo>
                  <a:lnTo>
                    <a:pt x="351" y="872"/>
                  </a:lnTo>
                  <a:lnTo>
                    <a:pt x="350" y="866"/>
                  </a:lnTo>
                  <a:lnTo>
                    <a:pt x="350" y="863"/>
                  </a:lnTo>
                  <a:lnTo>
                    <a:pt x="350" y="861"/>
                  </a:lnTo>
                  <a:lnTo>
                    <a:pt x="350" y="860"/>
                  </a:lnTo>
                  <a:lnTo>
                    <a:pt x="350" y="851"/>
                  </a:lnTo>
                  <a:lnTo>
                    <a:pt x="353" y="852"/>
                  </a:lnTo>
                  <a:lnTo>
                    <a:pt x="355" y="852"/>
                  </a:lnTo>
                  <a:lnTo>
                    <a:pt x="356" y="853"/>
                  </a:lnTo>
                  <a:lnTo>
                    <a:pt x="356" y="853"/>
                  </a:lnTo>
                  <a:lnTo>
                    <a:pt x="361" y="793"/>
                  </a:lnTo>
                  <a:lnTo>
                    <a:pt x="365" y="792"/>
                  </a:lnTo>
                  <a:lnTo>
                    <a:pt x="369" y="790"/>
                  </a:lnTo>
                  <a:lnTo>
                    <a:pt x="373" y="789"/>
                  </a:lnTo>
                  <a:lnTo>
                    <a:pt x="377" y="787"/>
                  </a:lnTo>
                  <a:lnTo>
                    <a:pt x="381" y="786"/>
                  </a:lnTo>
                  <a:lnTo>
                    <a:pt x="386" y="785"/>
                  </a:lnTo>
                  <a:lnTo>
                    <a:pt x="390" y="783"/>
                  </a:lnTo>
                  <a:lnTo>
                    <a:pt x="395" y="782"/>
                  </a:lnTo>
                  <a:lnTo>
                    <a:pt x="392" y="777"/>
                  </a:lnTo>
                  <a:lnTo>
                    <a:pt x="386" y="763"/>
                  </a:lnTo>
                  <a:lnTo>
                    <a:pt x="376" y="743"/>
                  </a:lnTo>
                  <a:lnTo>
                    <a:pt x="365" y="717"/>
                  </a:lnTo>
                  <a:lnTo>
                    <a:pt x="374" y="574"/>
                  </a:lnTo>
                  <a:lnTo>
                    <a:pt x="372" y="568"/>
                  </a:lnTo>
                  <a:lnTo>
                    <a:pt x="366" y="551"/>
                  </a:lnTo>
                  <a:lnTo>
                    <a:pt x="359" y="528"/>
                  </a:lnTo>
                  <a:lnTo>
                    <a:pt x="352" y="501"/>
                  </a:lnTo>
                  <a:lnTo>
                    <a:pt x="350" y="492"/>
                  </a:lnTo>
                  <a:lnTo>
                    <a:pt x="346" y="480"/>
                  </a:lnTo>
                  <a:lnTo>
                    <a:pt x="342" y="466"/>
                  </a:lnTo>
                  <a:lnTo>
                    <a:pt x="338" y="451"/>
                  </a:lnTo>
                  <a:lnTo>
                    <a:pt x="339" y="448"/>
                  </a:lnTo>
                  <a:lnTo>
                    <a:pt x="340" y="445"/>
                  </a:lnTo>
                  <a:lnTo>
                    <a:pt x="342" y="441"/>
                  </a:lnTo>
                  <a:lnTo>
                    <a:pt x="343" y="438"/>
                  </a:lnTo>
                  <a:lnTo>
                    <a:pt x="350" y="418"/>
                  </a:lnTo>
                  <a:lnTo>
                    <a:pt x="352" y="397"/>
                  </a:lnTo>
                  <a:lnTo>
                    <a:pt x="351" y="375"/>
                  </a:lnTo>
                  <a:lnTo>
                    <a:pt x="345" y="352"/>
                  </a:lnTo>
                  <a:lnTo>
                    <a:pt x="339" y="331"/>
                  </a:lnTo>
                  <a:lnTo>
                    <a:pt x="332" y="312"/>
                  </a:lnTo>
                  <a:lnTo>
                    <a:pt x="324" y="295"/>
                  </a:lnTo>
                  <a:lnTo>
                    <a:pt x="318" y="282"/>
                  </a:lnTo>
                  <a:lnTo>
                    <a:pt x="312" y="269"/>
                  </a:lnTo>
                  <a:lnTo>
                    <a:pt x="307" y="256"/>
                  </a:lnTo>
                  <a:lnTo>
                    <a:pt x="300" y="247"/>
                  </a:lnTo>
                  <a:lnTo>
                    <a:pt x="290" y="240"/>
                  </a:lnTo>
                  <a:lnTo>
                    <a:pt x="292" y="223"/>
                  </a:lnTo>
                  <a:lnTo>
                    <a:pt x="296" y="201"/>
                  </a:lnTo>
                  <a:lnTo>
                    <a:pt x="298" y="183"/>
                  </a:lnTo>
                  <a:lnTo>
                    <a:pt x="300" y="174"/>
                  </a:lnTo>
                  <a:lnTo>
                    <a:pt x="302" y="167"/>
                  </a:lnTo>
                  <a:lnTo>
                    <a:pt x="307" y="153"/>
                  </a:lnTo>
                  <a:lnTo>
                    <a:pt x="311" y="141"/>
                  </a:lnTo>
                  <a:lnTo>
                    <a:pt x="316" y="134"/>
                  </a:lnTo>
                  <a:lnTo>
                    <a:pt x="329" y="108"/>
                  </a:lnTo>
                  <a:lnTo>
                    <a:pt x="331" y="76"/>
                  </a:lnTo>
                  <a:lnTo>
                    <a:pt x="328" y="45"/>
                  </a:lnTo>
                  <a:lnTo>
                    <a:pt x="321" y="27"/>
                  </a:lnTo>
                  <a:lnTo>
                    <a:pt x="318" y="25"/>
                  </a:lnTo>
                  <a:lnTo>
                    <a:pt x="312" y="24"/>
                  </a:lnTo>
                  <a:lnTo>
                    <a:pt x="307" y="23"/>
                  </a:lnTo>
                  <a:lnTo>
                    <a:pt x="305" y="23"/>
                  </a:lnTo>
                  <a:lnTo>
                    <a:pt x="305" y="22"/>
                  </a:lnTo>
                  <a:lnTo>
                    <a:pt x="303" y="20"/>
                  </a:lnTo>
                  <a:lnTo>
                    <a:pt x="302" y="16"/>
                  </a:lnTo>
                  <a:lnTo>
                    <a:pt x="300" y="13"/>
                  </a:lnTo>
                  <a:lnTo>
                    <a:pt x="295" y="10"/>
                  </a:lnTo>
                  <a:lnTo>
                    <a:pt x="286" y="7"/>
                  </a:lnTo>
                  <a:lnTo>
                    <a:pt x="278" y="5"/>
                  </a:lnTo>
                  <a:lnTo>
                    <a:pt x="275" y="4"/>
                  </a:lnTo>
                  <a:lnTo>
                    <a:pt x="254" y="7"/>
                  </a:lnTo>
                  <a:lnTo>
                    <a:pt x="253" y="7"/>
                  </a:lnTo>
                  <a:lnTo>
                    <a:pt x="251" y="7"/>
                  </a:lnTo>
                  <a:lnTo>
                    <a:pt x="247" y="7"/>
                  </a:lnTo>
                  <a:lnTo>
                    <a:pt x="242" y="7"/>
                  </a:lnTo>
                  <a:lnTo>
                    <a:pt x="236" y="7"/>
                  </a:lnTo>
                  <a:lnTo>
                    <a:pt x="231" y="6"/>
                  </a:lnTo>
                  <a:lnTo>
                    <a:pt x="224" y="4"/>
                  </a:lnTo>
                  <a:lnTo>
                    <a:pt x="219" y="1"/>
                  </a:lnTo>
                  <a:lnTo>
                    <a:pt x="211" y="0"/>
                  </a:lnTo>
                  <a:lnTo>
                    <a:pt x="210" y="5"/>
                  </a:lnTo>
                  <a:lnTo>
                    <a:pt x="211" y="14"/>
                  </a:lnTo>
                  <a:lnTo>
                    <a:pt x="212" y="17"/>
                  </a:lnTo>
                  <a:lnTo>
                    <a:pt x="198" y="12"/>
                  </a:lnTo>
                  <a:lnTo>
                    <a:pt x="195" y="15"/>
                  </a:lnTo>
                  <a:lnTo>
                    <a:pt x="196" y="22"/>
                  </a:lnTo>
                  <a:lnTo>
                    <a:pt x="197" y="25"/>
                  </a:lnTo>
                  <a:lnTo>
                    <a:pt x="196" y="33"/>
                  </a:lnTo>
                  <a:lnTo>
                    <a:pt x="202" y="37"/>
                  </a:lnTo>
                  <a:lnTo>
                    <a:pt x="210" y="39"/>
                  </a:lnTo>
                  <a:lnTo>
                    <a:pt x="213" y="39"/>
                  </a:lnTo>
                  <a:lnTo>
                    <a:pt x="210" y="46"/>
                  </a:lnTo>
                  <a:lnTo>
                    <a:pt x="202" y="59"/>
                  </a:lnTo>
                  <a:lnTo>
                    <a:pt x="195" y="74"/>
                  </a:lnTo>
                  <a:lnTo>
                    <a:pt x="190" y="82"/>
                  </a:lnTo>
                  <a:lnTo>
                    <a:pt x="189" y="85"/>
                  </a:lnTo>
                  <a:lnTo>
                    <a:pt x="190" y="88"/>
                  </a:lnTo>
                  <a:lnTo>
                    <a:pt x="191" y="90"/>
                  </a:lnTo>
                  <a:lnTo>
                    <a:pt x="193" y="91"/>
                  </a:lnTo>
                  <a:lnTo>
                    <a:pt x="196" y="95"/>
                  </a:lnTo>
                  <a:lnTo>
                    <a:pt x="177" y="138"/>
                  </a:lnTo>
                  <a:lnTo>
                    <a:pt x="182" y="144"/>
                  </a:lnTo>
                  <a:lnTo>
                    <a:pt x="184" y="145"/>
                  </a:lnTo>
                  <a:lnTo>
                    <a:pt x="188" y="146"/>
                  </a:lnTo>
                  <a:lnTo>
                    <a:pt x="193" y="147"/>
                  </a:lnTo>
                  <a:lnTo>
                    <a:pt x="195" y="147"/>
                  </a:lnTo>
                  <a:lnTo>
                    <a:pt x="196" y="148"/>
                  </a:lnTo>
                  <a:lnTo>
                    <a:pt x="197" y="150"/>
                  </a:lnTo>
                  <a:lnTo>
                    <a:pt x="198" y="153"/>
                  </a:lnTo>
                  <a:lnTo>
                    <a:pt x="197" y="158"/>
                  </a:lnTo>
                  <a:lnTo>
                    <a:pt x="197" y="159"/>
                  </a:lnTo>
                  <a:lnTo>
                    <a:pt x="197" y="162"/>
                  </a:lnTo>
                  <a:lnTo>
                    <a:pt x="197" y="167"/>
                  </a:lnTo>
                  <a:lnTo>
                    <a:pt x="199" y="172"/>
                  </a:lnTo>
                  <a:lnTo>
                    <a:pt x="199" y="173"/>
                  </a:lnTo>
                  <a:lnTo>
                    <a:pt x="201" y="177"/>
                  </a:lnTo>
                  <a:lnTo>
                    <a:pt x="202" y="181"/>
                  </a:lnTo>
                  <a:lnTo>
                    <a:pt x="202" y="185"/>
                  </a:lnTo>
                  <a:lnTo>
                    <a:pt x="202" y="191"/>
                  </a:lnTo>
                  <a:lnTo>
                    <a:pt x="200" y="196"/>
                  </a:lnTo>
                  <a:lnTo>
                    <a:pt x="197" y="202"/>
                  </a:lnTo>
                  <a:lnTo>
                    <a:pt x="195" y="204"/>
                  </a:lnTo>
                  <a:lnTo>
                    <a:pt x="204" y="216"/>
                  </a:lnTo>
                  <a:lnTo>
                    <a:pt x="264" y="195"/>
                  </a:lnTo>
                  <a:lnTo>
                    <a:pt x="256" y="241"/>
                  </a:lnTo>
                  <a:lnTo>
                    <a:pt x="255" y="242"/>
                  </a:lnTo>
                  <a:lnTo>
                    <a:pt x="253" y="242"/>
                  </a:lnTo>
                  <a:lnTo>
                    <a:pt x="252" y="242"/>
                  </a:lnTo>
                  <a:lnTo>
                    <a:pt x="250" y="244"/>
                  </a:lnTo>
                  <a:lnTo>
                    <a:pt x="246" y="246"/>
                  </a:lnTo>
                  <a:lnTo>
                    <a:pt x="239" y="253"/>
                  </a:lnTo>
                  <a:lnTo>
                    <a:pt x="229" y="266"/>
                  </a:lnTo>
                  <a:lnTo>
                    <a:pt x="216" y="282"/>
                  </a:lnTo>
                  <a:lnTo>
                    <a:pt x="204" y="303"/>
                  </a:lnTo>
                  <a:lnTo>
                    <a:pt x="191" y="327"/>
                  </a:lnTo>
                  <a:lnTo>
                    <a:pt x="184" y="357"/>
                  </a:lnTo>
                  <a:lnTo>
                    <a:pt x="179" y="390"/>
                  </a:lnTo>
                  <a:lnTo>
                    <a:pt x="178" y="397"/>
                  </a:lnTo>
                  <a:lnTo>
                    <a:pt x="179" y="418"/>
                  </a:lnTo>
                  <a:lnTo>
                    <a:pt x="184" y="449"/>
                  </a:lnTo>
                  <a:lnTo>
                    <a:pt x="196" y="486"/>
                  </a:lnTo>
                  <a:lnTo>
                    <a:pt x="196" y="492"/>
                  </a:lnTo>
                  <a:lnTo>
                    <a:pt x="197" y="497"/>
                  </a:lnTo>
                  <a:lnTo>
                    <a:pt x="197" y="503"/>
                  </a:lnTo>
                  <a:lnTo>
                    <a:pt x="198" y="507"/>
                  </a:lnTo>
                  <a:lnTo>
                    <a:pt x="195" y="539"/>
                  </a:lnTo>
                  <a:lnTo>
                    <a:pt x="191" y="544"/>
                  </a:lnTo>
                  <a:lnTo>
                    <a:pt x="185" y="557"/>
                  </a:lnTo>
                  <a:lnTo>
                    <a:pt x="175" y="572"/>
                  </a:lnTo>
                  <a:lnTo>
                    <a:pt x="166" y="584"/>
                  </a:lnTo>
                  <a:lnTo>
                    <a:pt x="161" y="592"/>
                  </a:lnTo>
                  <a:lnTo>
                    <a:pt x="154" y="602"/>
                  </a:lnTo>
                  <a:lnTo>
                    <a:pt x="145" y="616"/>
                  </a:lnTo>
                  <a:lnTo>
                    <a:pt x="137" y="630"/>
                  </a:lnTo>
                  <a:lnTo>
                    <a:pt x="128" y="644"/>
                  </a:lnTo>
                  <a:lnTo>
                    <a:pt x="120" y="658"/>
                  </a:lnTo>
                  <a:lnTo>
                    <a:pt x="115" y="669"/>
                  </a:lnTo>
                  <a:lnTo>
                    <a:pt x="110" y="675"/>
                  </a:lnTo>
                  <a:lnTo>
                    <a:pt x="105" y="683"/>
                  </a:lnTo>
                  <a:lnTo>
                    <a:pt x="94" y="694"/>
                  </a:lnTo>
                  <a:lnTo>
                    <a:pt x="78" y="708"/>
                  </a:lnTo>
                  <a:lnTo>
                    <a:pt x="63" y="723"/>
                  </a:lnTo>
                  <a:lnTo>
                    <a:pt x="47" y="738"/>
                  </a:lnTo>
                  <a:lnTo>
                    <a:pt x="33" y="750"/>
                  </a:lnTo>
                  <a:lnTo>
                    <a:pt x="23" y="759"/>
                  </a:lnTo>
                  <a:lnTo>
                    <a:pt x="20" y="762"/>
                  </a:lnTo>
                  <a:lnTo>
                    <a:pt x="27" y="764"/>
                  </a:lnTo>
                  <a:lnTo>
                    <a:pt x="33" y="766"/>
                  </a:lnTo>
                  <a:lnTo>
                    <a:pt x="39" y="770"/>
                  </a:lnTo>
                  <a:lnTo>
                    <a:pt x="44" y="774"/>
                  </a:lnTo>
                  <a:lnTo>
                    <a:pt x="40" y="781"/>
                  </a:lnTo>
                  <a:lnTo>
                    <a:pt x="38" y="782"/>
                  </a:lnTo>
                  <a:lnTo>
                    <a:pt x="33" y="786"/>
                  </a:lnTo>
                  <a:lnTo>
                    <a:pt x="27" y="793"/>
                  </a:lnTo>
                  <a:lnTo>
                    <a:pt x="20" y="799"/>
                  </a:lnTo>
                  <a:lnTo>
                    <a:pt x="12" y="807"/>
                  </a:lnTo>
                  <a:lnTo>
                    <a:pt x="6" y="815"/>
                  </a:lnTo>
                  <a:lnTo>
                    <a:pt x="2" y="820"/>
                  </a:lnTo>
                  <a:lnTo>
                    <a:pt x="0" y="824"/>
                  </a:lnTo>
                  <a:lnTo>
                    <a:pt x="3" y="837"/>
                  </a:lnTo>
                  <a:lnTo>
                    <a:pt x="6" y="853"/>
                  </a:lnTo>
                  <a:lnTo>
                    <a:pt x="8" y="870"/>
                  </a:lnTo>
                  <a:lnTo>
                    <a:pt x="9" y="876"/>
                  </a:lnTo>
                  <a:lnTo>
                    <a:pt x="38" y="896"/>
                  </a:lnTo>
                  <a:lnTo>
                    <a:pt x="38" y="894"/>
                  </a:lnTo>
                  <a:lnTo>
                    <a:pt x="37" y="888"/>
                  </a:lnTo>
                  <a:lnTo>
                    <a:pt x="34" y="883"/>
                  </a:lnTo>
                  <a:lnTo>
                    <a:pt x="30" y="877"/>
                  </a:lnTo>
                  <a:lnTo>
                    <a:pt x="26" y="873"/>
                  </a:lnTo>
                  <a:lnTo>
                    <a:pt x="22" y="867"/>
                  </a:lnTo>
                  <a:lnTo>
                    <a:pt x="20" y="863"/>
                  </a:lnTo>
                  <a:lnTo>
                    <a:pt x="20" y="862"/>
                  </a:lnTo>
                  <a:lnTo>
                    <a:pt x="21" y="828"/>
                  </a:lnTo>
                  <a:lnTo>
                    <a:pt x="38" y="821"/>
                  </a:lnTo>
                  <a:lnTo>
                    <a:pt x="39" y="823"/>
                  </a:lnTo>
                  <a:lnTo>
                    <a:pt x="41" y="829"/>
                  </a:lnTo>
                  <a:lnTo>
                    <a:pt x="41" y="837"/>
                  </a:lnTo>
                  <a:lnTo>
                    <a:pt x="40" y="845"/>
                  </a:lnTo>
                  <a:lnTo>
                    <a:pt x="38" y="853"/>
                  </a:lnTo>
                  <a:lnTo>
                    <a:pt x="40" y="860"/>
                  </a:lnTo>
                  <a:lnTo>
                    <a:pt x="42" y="864"/>
                  </a:lnTo>
                  <a:lnTo>
                    <a:pt x="43" y="866"/>
                  </a:lnTo>
                  <a:lnTo>
                    <a:pt x="51" y="863"/>
                  </a:lnTo>
                  <a:lnTo>
                    <a:pt x="51" y="861"/>
                  </a:lnTo>
                  <a:lnTo>
                    <a:pt x="50" y="854"/>
                  </a:lnTo>
                  <a:lnTo>
                    <a:pt x="51" y="846"/>
                  </a:lnTo>
                  <a:lnTo>
                    <a:pt x="52" y="839"/>
                  </a:lnTo>
                  <a:lnTo>
                    <a:pt x="53" y="831"/>
                  </a:lnTo>
                  <a:lnTo>
                    <a:pt x="55" y="822"/>
                  </a:lnTo>
                  <a:lnTo>
                    <a:pt x="56" y="816"/>
                  </a:lnTo>
                  <a:lnTo>
                    <a:pt x="56" y="813"/>
                  </a:lnTo>
                  <a:lnTo>
                    <a:pt x="55" y="798"/>
                  </a:lnTo>
                  <a:lnTo>
                    <a:pt x="63" y="789"/>
                  </a:lnTo>
                  <a:lnTo>
                    <a:pt x="68" y="796"/>
                  </a:lnTo>
                  <a:lnTo>
                    <a:pt x="74" y="801"/>
                  </a:lnTo>
                  <a:lnTo>
                    <a:pt x="76" y="806"/>
                  </a:lnTo>
                  <a:lnTo>
                    <a:pt x="77" y="807"/>
                  </a:lnTo>
                  <a:lnTo>
                    <a:pt x="210" y="608"/>
                  </a:lnTo>
                  <a:lnTo>
                    <a:pt x="209" y="645"/>
                  </a:lnTo>
                  <a:lnTo>
                    <a:pt x="207" y="677"/>
                  </a:lnTo>
                  <a:lnTo>
                    <a:pt x="205" y="700"/>
                  </a:lnTo>
                  <a:lnTo>
                    <a:pt x="204" y="708"/>
                  </a:lnTo>
                  <a:lnTo>
                    <a:pt x="185" y="788"/>
                  </a:lnTo>
                  <a:lnTo>
                    <a:pt x="186" y="788"/>
                  </a:lnTo>
                  <a:lnTo>
                    <a:pt x="188" y="789"/>
                  </a:lnTo>
                  <a:lnTo>
                    <a:pt x="191" y="790"/>
                  </a:lnTo>
                  <a:lnTo>
                    <a:pt x="196" y="792"/>
                  </a:lnTo>
                  <a:lnTo>
                    <a:pt x="201" y="793"/>
                  </a:lnTo>
                  <a:lnTo>
                    <a:pt x="209" y="795"/>
                  </a:lnTo>
                  <a:lnTo>
                    <a:pt x="217" y="796"/>
                  </a:lnTo>
                  <a:lnTo>
                    <a:pt x="226" y="798"/>
                  </a:lnTo>
                  <a:lnTo>
                    <a:pt x="227" y="842"/>
                  </a:lnTo>
                  <a:lnTo>
                    <a:pt x="231" y="893"/>
                  </a:lnTo>
                  <a:lnTo>
                    <a:pt x="238" y="947"/>
                  </a:lnTo>
                  <a:lnTo>
                    <a:pt x="247" y="1002"/>
                  </a:lnTo>
                  <a:lnTo>
                    <a:pt x="252" y="1033"/>
                  </a:lnTo>
                  <a:lnTo>
                    <a:pt x="251" y="1059"/>
                  </a:lnTo>
                  <a:lnTo>
                    <a:pt x="249" y="1078"/>
                  </a:lnTo>
                  <a:lnTo>
                    <a:pt x="247" y="1086"/>
                  </a:lnTo>
                  <a:lnTo>
                    <a:pt x="249" y="1091"/>
                  </a:lnTo>
                  <a:lnTo>
                    <a:pt x="253" y="1105"/>
                  </a:lnTo>
                  <a:lnTo>
                    <a:pt x="257" y="1121"/>
                  </a:lnTo>
                  <a:lnTo>
                    <a:pt x="261" y="1136"/>
                  </a:lnTo>
                  <a:lnTo>
                    <a:pt x="264" y="1154"/>
                  </a:lnTo>
                  <a:lnTo>
                    <a:pt x="268" y="1190"/>
                  </a:lnTo>
                  <a:lnTo>
                    <a:pt x="274" y="1240"/>
                  </a:lnTo>
                  <a:lnTo>
                    <a:pt x="279" y="1299"/>
                  </a:lnTo>
                  <a:lnTo>
                    <a:pt x="284" y="1363"/>
                  </a:lnTo>
                  <a:lnTo>
                    <a:pt x="286" y="1426"/>
                  </a:lnTo>
                  <a:lnTo>
                    <a:pt x="285" y="1483"/>
                  </a:lnTo>
                  <a:lnTo>
                    <a:pt x="279" y="1532"/>
                  </a:lnTo>
                  <a:lnTo>
                    <a:pt x="282" y="1533"/>
                  </a:lnTo>
                  <a:lnTo>
                    <a:pt x="286" y="1536"/>
                  </a:lnTo>
                  <a:lnTo>
                    <a:pt x="294" y="1540"/>
                  </a:lnTo>
                  <a:lnTo>
                    <a:pt x="303" y="1545"/>
                  </a:lnTo>
                  <a:lnTo>
                    <a:pt x="299" y="1547"/>
                  </a:lnTo>
                  <a:lnTo>
                    <a:pt x="295" y="1548"/>
                  </a:lnTo>
                  <a:lnTo>
                    <a:pt x="289" y="1550"/>
                  </a:lnTo>
                  <a:lnTo>
                    <a:pt x="285" y="1554"/>
                  </a:lnTo>
                  <a:lnTo>
                    <a:pt x="279" y="1556"/>
                  </a:lnTo>
                  <a:lnTo>
                    <a:pt x="275" y="1559"/>
                  </a:lnTo>
                  <a:lnTo>
                    <a:pt x="271" y="1562"/>
                  </a:lnTo>
                  <a:lnTo>
                    <a:pt x="266" y="1567"/>
                  </a:lnTo>
                  <a:lnTo>
                    <a:pt x="206" y="1578"/>
                  </a:lnTo>
                  <a:lnTo>
                    <a:pt x="201" y="1596"/>
                  </a:lnTo>
                  <a:lnTo>
                    <a:pt x="306" y="1610"/>
                  </a:lnTo>
                  <a:lnTo>
                    <a:pt x="319" y="1605"/>
                  </a:lnTo>
                  <a:lnTo>
                    <a:pt x="346" y="1607"/>
                  </a:lnTo>
                  <a:lnTo>
                    <a:pt x="345" y="1609"/>
                  </a:lnTo>
                  <a:lnTo>
                    <a:pt x="353" y="1609"/>
                  </a:lnTo>
                  <a:lnTo>
                    <a:pt x="381" y="1611"/>
                  </a:lnTo>
                  <a:lnTo>
                    <a:pt x="423" y="1595"/>
                  </a:lnTo>
                  <a:lnTo>
                    <a:pt x="421" y="1607"/>
                  </a:lnTo>
                  <a:lnTo>
                    <a:pt x="464" y="1601"/>
                  </a:lnTo>
                  <a:lnTo>
                    <a:pt x="471" y="1590"/>
                  </a:lnTo>
                  <a:lnTo>
                    <a:pt x="473" y="1583"/>
                  </a:lnTo>
                  <a:lnTo>
                    <a:pt x="474" y="1569"/>
                  </a:lnTo>
                  <a:lnTo>
                    <a:pt x="473" y="1551"/>
                  </a:lnTo>
                  <a:lnTo>
                    <a:pt x="466" y="1537"/>
                  </a:lnTo>
                  <a:lnTo>
                    <a:pt x="473" y="1535"/>
                  </a:lnTo>
                  <a:lnTo>
                    <a:pt x="478" y="1533"/>
                  </a:lnTo>
                  <a:lnTo>
                    <a:pt x="485" y="1530"/>
                  </a:lnTo>
                  <a:lnTo>
                    <a:pt x="490" y="152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7010325" y="2413080"/>
              <a:ext cx="5438" cy="16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5214942" y="1285860"/>
              <a:ext cx="1319795" cy="4173116"/>
            </a:xfrm>
            <a:custGeom>
              <a:avLst/>
              <a:gdLst/>
              <a:ahLst/>
              <a:cxnLst>
                <a:cxn ang="0">
                  <a:pos x="427" y="70"/>
                </a:cxn>
                <a:cxn ang="0">
                  <a:pos x="371" y="46"/>
                </a:cxn>
                <a:cxn ang="0">
                  <a:pos x="333" y="5"/>
                </a:cxn>
                <a:cxn ang="0">
                  <a:pos x="242" y="14"/>
                </a:cxn>
                <a:cxn ang="0">
                  <a:pos x="191" y="77"/>
                </a:cxn>
                <a:cxn ang="0">
                  <a:pos x="179" y="129"/>
                </a:cxn>
                <a:cxn ang="0">
                  <a:pos x="193" y="177"/>
                </a:cxn>
                <a:cxn ang="0">
                  <a:pos x="224" y="187"/>
                </a:cxn>
                <a:cxn ang="0">
                  <a:pos x="264" y="209"/>
                </a:cxn>
                <a:cxn ang="0">
                  <a:pos x="246" y="267"/>
                </a:cxn>
                <a:cxn ang="0">
                  <a:pos x="220" y="314"/>
                </a:cxn>
                <a:cxn ang="0">
                  <a:pos x="197" y="425"/>
                </a:cxn>
                <a:cxn ang="0">
                  <a:pos x="216" y="492"/>
                </a:cxn>
                <a:cxn ang="0">
                  <a:pos x="106" y="601"/>
                </a:cxn>
                <a:cxn ang="0">
                  <a:pos x="54" y="667"/>
                </a:cxn>
                <a:cxn ang="0">
                  <a:pos x="55" y="679"/>
                </a:cxn>
                <a:cxn ang="0">
                  <a:pos x="10" y="719"/>
                </a:cxn>
                <a:cxn ang="0">
                  <a:pos x="0" y="763"/>
                </a:cxn>
                <a:cxn ang="0">
                  <a:pos x="10" y="769"/>
                </a:cxn>
                <a:cxn ang="0">
                  <a:pos x="27" y="730"/>
                </a:cxn>
                <a:cxn ang="0">
                  <a:pos x="61" y="711"/>
                </a:cxn>
                <a:cxn ang="0">
                  <a:pos x="72" y="692"/>
                </a:cxn>
                <a:cxn ang="0">
                  <a:pos x="89" y="672"/>
                </a:cxn>
                <a:cxn ang="0">
                  <a:pos x="209" y="556"/>
                </a:cxn>
                <a:cxn ang="0">
                  <a:pos x="163" y="615"/>
                </a:cxn>
                <a:cxn ang="0">
                  <a:pos x="152" y="705"/>
                </a:cxn>
                <a:cxn ang="0">
                  <a:pos x="146" y="932"/>
                </a:cxn>
                <a:cxn ang="0">
                  <a:pos x="144" y="1288"/>
                </a:cxn>
                <a:cxn ang="0">
                  <a:pos x="171" y="1342"/>
                </a:cxn>
                <a:cxn ang="0">
                  <a:pos x="80" y="1532"/>
                </a:cxn>
                <a:cxn ang="0">
                  <a:pos x="215" y="1497"/>
                </a:cxn>
                <a:cxn ang="0">
                  <a:pos x="209" y="1399"/>
                </a:cxn>
                <a:cxn ang="0">
                  <a:pos x="203" y="1304"/>
                </a:cxn>
                <a:cxn ang="0">
                  <a:pos x="267" y="1308"/>
                </a:cxn>
                <a:cxn ang="0">
                  <a:pos x="283" y="1517"/>
                </a:cxn>
                <a:cxn ang="0">
                  <a:pos x="397" y="1550"/>
                </a:cxn>
                <a:cxn ang="0">
                  <a:pos x="366" y="1470"/>
                </a:cxn>
                <a:cxn ang="0">
                  <a:pos x="343" y="1399"/>
                </a:cxn>
                <a:cxn ang="0">
                  <a:pos x="320" y="1305"/>
                </a:cxn>
                <a:cxn ang="0">
                  <a:pos x="389" y="1288"/>
                </a:cxn>
                <a:cxn ang="0">
                  <a:pos x="289" y="827"/>
                </a:cxn>
                <a:cxn ang="0">
                  <a:pos x="305" y="802"/>
                </a:cxn>
                <a:cxn ang="0">
                  <a:pos x="299" y="780"/>
                </a:cxn>
                <a:cxn ang="0">
                  <a:pos x="313" y="752"/>
                </a:cxn>
                <a:cxn ang="0">
                  <a:pos x="354" y="640"/>
                </a:cxn>
                <a:cxn ang="0">
                  <a:pos x="349" y="635"/>
                </a:cxn>
                <a:cxn ang="0">
                  <a:pos x="368" y="372"/>
                </a:cxn>
                <a:cxn ang="0">
                  <a:pos x="369" y="309"/>
                </a:cxn>
                <a:cxn ang="0">
                  <a:pos x="315" y="225"/>
                </a:cxn>
                <a:cxn ang="0">
                  <a:pos x="296" y="208"/>
                </a:cxn>
                <a:cxn ang="0">
                  <a:pos x="308" y="144"/>
                </a:cxn>
                <a:cxn ang="0">
                  <a:pos x="379" y="67"/>
                </a:cxn>
                <a:cxn ang="0">
                  <a:pos x="372" y="151"/>
                </a:cxn>
                <a:cxn ang="0">
                  <a:pos x="412" y="179"/>
                </a:cxn>
                <a:cxn ang="0">
                  <a:pos x="403" y="262"/>
                </a:cxn>
                <a:cxn ang="0">
                  <a:pos x="456" y="290"/>
                </a:cxn>
                <a:cxn ang="0">
                  <a:pos x="482" y="237"/>
                </a:cxn>
                <a:cxn ang="0">
                  <a:pos x="477" y="176"/>
                </a:cxn>
              </a:cxnLst>
              <a:rect l="0" t="0" r="r" b="b"/>
              <a:pathLst>
                <a:path w="495" h="1562">
                  <a:moveTo>
                    <a:pt x="449" y="153"/>
                  </a:moveTo>
                  <a:lnTo>
                    <a:pt x="438" y="145"/>
                  </a:lnTo>
                  <a:lnTo>
                    <a:pt x="433" y="136"/>
                  </a:lnTo>
                  <a:lnTo>
                    <a:pt x="431" y="119"/>
                  </a:lnTo>
                  <a:lnTo>
                    <a:pt x="430" y="87"/>
                  </a:lnTo>
                  <a:lnTo>
                    <a:pt x="427" y="70"/>
                  </a:lnTo>
                  <a:lnTo>
                    <a:pt x="421" y="59"/>
                  </a:lnTo>
                  <a:lnTo>
                    <a:pt x="412" y="52"/>
                  </a:lnTo>
                  <a:lnTo>
                    <a:pt x="401" y="47"/>
                  </a:lnTo>
                  <a:lnTo>
                    <a:pt x="390" y="45"/>
                  </a:lnTo>
                  <a:lnTo>
                    <a:pt x="380" y="45"/>
                  </a:lnTo>
                  <a:lnTo>
                    <a:pt x="371" y="46"/>
                  </a:lnTo>
                  <a:lnTo>
                    <a:pt x="366" y="47"/>
                  </a:lnTo>
                  <a:lnTo>
                    <a:pt x="364" y="36"/>
                  </a:lnTo>
                  <a:lnTo>
                    <a:pt x="358" y="25"/>
                  </a:lnTo>
                  <a:lnTo>
                    <a:pt x="349" y="16"/>
                  </a:lnTo>
                  <a:lnTo>
                    <a:pt x="336" y="6"/>
                  </a:lnTo>
                  <a:lnTo>
                    <a:pt x="333" y="5"/>
                  </a:lnTo>
                  <a:lnTo>
                    <a:pt x="325" y="2"/>
                  </a:lnTo>
                  <a:lnTo>
                    <a:pt x="313" y="1"/>
                  </a:lnTo>
                  <a:lnTo>
                    <a:pt x="298" y="0"/>
                  </a:lnTo>
                  <a:lnTo>
                    <a:pt x="280" y="1"/>
                  </a:lnTo>
                  <a:lnTo>
                    <a:pt x="262" y="6"/>
                  </a:lnTo>
                  <a:lnTo>
                    <a:pt x="242" y="14"/>
                  </a:lnTo>
                  <a:lnTo>
                    <a:pt x="224" y="28"/>
                  </a:lnTo>
                  <a:lnTo>
                    <a:pt x="213" y="39"/>
                  </a:lnTo>
                  <a:lnTo>
                    <a:pt x="206" y="50"/>
                  </a:lnTo>
                  <a:lnTo>
                    <a:pt x="199" y="59"/>
                  </a:lnTo>
                  <a:lnTo>
                    <a:pt x="195" y="68"/>
                  </a:lnTo>
                  <a:lnTo>
                    <a:pt x="191" y="77"/>
                  </a:lnTo>
                  <a:lnTo>
                    <a:pt x="190" y="84"/>
                  </a:lnTo>
                  <a:lnTo>
                    <a:pt x="190" y="90"/>
                  </a:lnTo>
                  <a:lnTo>
                    <a:pt x="191" y="96"/>
                  </a:lnTo>
                  <a:lnTo>
                    <a:pt x="191" y="107"/>
                  </a:lnTo>
                  <a:lnTo>
                    <a:pt x="187" y="119"/>
                  </a:lnTo>
                  <a:lnTo>
                    <a:pt x="179" y="129"/>
                  </a:lnTo>
                  <a:lnTo>
                    <a:pt x="173" y="135"/>
                  </a:lnTo>
                  <a:lnTo>
                    <a:pt x="176" y="139"/>
                  </a:lnTo>
                  <a:lnTo>
                    <a:pt x="190" y="144"/>
                  </a:lnTo>
                  <a:lnTo>
                    <a:pt x="191" y="150"/>
                  </a:lnTo>
                  <a:lnTo>
                    <a:pt x="193" y="162"/>
                  </a:lnTo>
                  <a:lnTo>
                    <a:pt x="193" y="177"/>
                  </a:lnTo>
                  <a:lnTo>
                    <a:pt x="191" y="192"/>
                  </a:lnTo>
                  <a:lnTo>
                    <a:pt x="193" y="192"/>
                  </a:lnTo>
                  <a:lnTo>
                    <a:pt x="198" y="191"/>
                  </a:lnTo>
                  <a:lnTo>
                    <a:pt x="206" y="190"/>
                  </a:lnTo>
                  <a:lnTo>
                    <a:pt x="214" y="189"/>
                  </a:lnTo>
                  <a:lnTo>
                    <a:pt x="224" y="187"/>
                  </a:lnTo>
                  <a:lnTo>
                    <a:pt x="235" y="185"/>
                  </a:lnTo>
                  <a:lnTo>
                    <a:pt x="244" y="181"/>
                  </a:lnTo>
                  <a:lnTo>
                    <a:pt x="253" y="178"/>
                  </a:lnTo>
                  <a:lnTo>
                    <a:pt x="255" y="182"/>
                  </a:lnTo>
                  <a:lnTo>
                    <a:pt x="259" y="193"/>
                  </a:lnTo>
                  <a:lnTo>
                    <a:pt x="264" y="209"/>
                  </a:lnTo>
                  <a:lnTo>
                    <a:pt x="268" y="224"/>
                  </a:lnTo>
                  <a:lnTo>
                    <a:pt x="257" y="236"/>
                  </a:lnTo>
                  <a:lnTo>
                    <a:pt x="251" y="251"/>
                  </a:lnTo>
                  <a:lnTo>
                    <a:pt x="247" y="262"/>
                  </a:lnTo>
                  <a:lnTo>
                    <a:pt x="246" y="266"/>
                  </a:lnTo>
                  <a:lnTo>
                    <a:pt x="246" y="267"/>
                  </a:lnTo>
                  <a:lnTo>
                    <a:pt x="245" y="268"/>
                  </a:lnTo>
                  <a:lnTo>
                    <a:pt x="243" y="272"/>
                  </a:lnTo>
                  <a:lnTo>
                    <a:pt x="240" y="278"/>
                  </a:lnTo>
                  <a:lnTo>
                    <a:pt x="234" y="288"/>
                  </a:lnTo>
                  <a:lnTo>
                    <a:pt x="227" y="299"/>
                  </a:lnTo>
                  <a:lnTo>
                    <a:pt x="220" y="314"/>
                  </a:lnTo>
                  <a:lnTo>
                    <a:pt x="209" y="334"/>
                  </a:lnTo>
                  <a:lnTo>
                    <a:pt x="198" y="356"/>
                  </a:lnTo>
                  <a:lnTo>
                    <a:pt x="192" y="375"/>
                  </a:lnTo>
                  <a:lnTo>
                    <a:pt x="191" y="392"/>
                  </a:lnTo>
                  <a:lnTo>
                    <a:pt x="192" y="409"/>
                  </a:lnTo>
                  <a:lnTo>
                    <a:pt x="197" y="425"/>
                  </a:lnTo>
                  <a:lnTo>
                    <a:pt x="202" y="444"/>
                  </a:lnTo>
                  <a:lnTo>
                    <a:pt x="209" y="466"/>
                  </a:lnTo>
                  <a:lnTo>
                    <a:pt x="215" y="491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3"/>
                  </a:lnTo>
                  <a:lnTo>
                    <a:pt x="208" y="502"/>
                  </a:lnTo>
                  <a:lnTo>
                    <a:pt x="189" y="520"/>
                  </a:lnTo>
                  <a:lnTo>
                    <a:pt x="164" y="545"/>
                  </a:lnTo>
                  <a:lnTo>
                    <a:pt x="135" y="572"/>
                  </a:lnTo>
                  <a:lnTo>
                    <a:pt x="106" y="601"/>
                  </a:lnTo>
                  <a:lnTo>
                    <a:pt x="78" y="625"/>
                  </a:lnTo>
                  <a:lnTo>
                    <a:pt x="57" y="643"/>
                  </a:lnTo>
                  <a:lnTo>
                    <a:pt x="46" y="649"/>
                  </a:lnTo>
                  <a:lnTo>
                    <a:pt x="47" y="651"/>
                  </a:lnTo>
                  <a:lnTo>
                    <a:pt x="50" y="658"/>
                  </a:lnTo>
                  <a:lnTo>
                    <a:pt x="54" y="667"/>
                  </a:lnTo>
                  <a:lnTo>
                    <a:pt x="59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7" y="678"/>
                  </a:lnTo>
                  <a:lnTo>
                    <a:pt x="55" y="679"/>
                  </a:lnTo>
                  <a:lnTo>
                    <a:pt x="50" y="683"/>
                  </a:lnTo>
                  <a:lnTo>
                    <a:pt x="42" y="690"/>
                  </a:lnTo>
                  <a:lnTo>
                    <a:pt x="33" y="697"/>
                  </a:lnTo>
                  <a:lnTo>
                    <a:pt x="23" y="705"/>
                  </a:lnTo>
                  <a:lnTo>
                    <a:pt x="16" y="713"/>
                  </a:lnTo>
                  <a:lnTo>
                    <a:pt x="10" y="719"/>
                  </a:lnTo>
                  <a:lnTo>
                    <a:pt x="8" y="725"/>
                  </a:lnTo>
                  <a:lnTo>
                    <a:pt x="7" y="735"/>
                  </a:lnTo>
                  <a:lnTo>
                    <a:pt x="5" y="747"/>
                  </a:lnTo>
                  <a:lnTo>
                    <a:pt x="1" y="756"/>
                  </a:lnTo>
                  <a:lnTo>
                    <a:pt x="0" y="760"/>
                  </a:lnTo>
                  <a:lnTo>
                    <a:pt x="0" y="763"/>
                  </a:lnTo>
                  <a:lnTo>
                    <a:pt x="2" y="772"/>
                  </a:lnTo>
                  <a:lnTo>
                    <a:pt x="3" y="782"/>
                  </a:lnTo>
                  <a:lnTo>
                    <a:pt x="3" y="790"/>
                  </a:lnTo>
                  <a:lnTo>
                    <a:pt x="5" y="786"/>
                  </a:lnTo>
                  <a:lnTo>
                    <a:pt x="8" y="779"/>
                  </a:lnTo>
                  <a:lnTo>
                    <a:pt x="10" y="769"/>
                  </a:lnTo>
                  <a:lnTo>
                    <a:pt x="11" y="761"/>
                  </a:lnTo>
                  <a:lnTo>
                    <a:pt x="12" y="753"/>
                  </a:lnTo>
                  <a:lnTo>
                    <a:pt x="18" y="744"/>
                  </a:lnTo>
                  <a:lnTo>
                    <a:pt x="23" y="735"/>
                  </a:lnTo>
                  <a:lnTo>
                    <a:pt x="25" y="732"/>
                  </a:lnTo>
                  <a:lnTo>
                    <a:pt x="27" y="730"/>
                  </a:lnTo>
                  <a:lnTo>
                    <a:pt x="31" y="728"/>
                  </a:lnTo>
                  <a:lnTo>
                    <a:pt x="38" y="725"/>
                  </a:lnTo>
                  <a:lnTo>
                    <a:pt x="44" y="719"/>
                  </a:lnTo>
                  <a:lnTo>
                    <a:pt x="51" y="715"/>
                  </a:lnTo>
                  <a:lnTo>
                    <a:pt x="56" y="713"/>
                  </a:lnTo>
                  <a:lnTo>
                    <a:pt x="61" y="711"/>
                  </a:lnTo>
                  <a:lnTo>
                    <a:pt x="63" y="707"/>
                  </a:lnTo>
                  <a:lnTo>
                    <a:pt x="64" y="704"/>
                  </a:lnTo>
                  <a:lnTo>
                    <a:pt x="66" y="700"/>
                  </a:lnTo>
                  <a:lnTo>
                    <a:pt x="68" y="695"/>
                  </a:lnTo>
                  <a:lnTo>
                    <a:pt x="69" y="691"/>
                  </a:lnTo>
                  <a:lnTo>
                    <a:pt x="72" y="692"/>
                  </a:lnTo>
                  <a:lnTo>
                    <a:pt x="73" y="693"/>
                  </a:lnTo>
                  <a:lnTo>
                    <a:pt x="75" y="694"/>
                  </a:lnTo>
                  <a:lnTo>
                    <a:pt x="76" y="695"/>
                  </a:lnTo>
                  <a:lnTo>
                    <a:pt x="77" y="693"/>
                  </a:lnTo>
                  <a:lnTo>
                    <a:pt x="81" y="685"/>
                  </a:lnTo>
                  <a:lnTo>
                    <a:pt x="89" y="672"/>
                  </a:lnTo>
                  <a:lnTo>
                    <a:pt x="102" y="655"/>
                  </a:lnTo>
                  <a:lnTo>
                    <a:pt x="120" y="633"/>
                  </a:lnTo>
                  <a:lnTo>
                    <a:pt x="144" y="606"/>
                  </a:lnTo>
                  <a:lnTo>
                    <a:pt x="175" y="576"/>
                  </a:lnTo>
                  <a:lnTo>
                    <a:pt x="214" y="539"/>
                  </a:lnTo>
                  <a:lnTo>
                    <a:pt x="209" y="556"/>
                  </a:lnTo>
                  <a:lnTo>
                    <a:pt x="201" y="571"/>
                  </a:lnTo>
                  <a:lnTo>
                    <a:pt x="192" y="584"/>
                  </a:lnTo>
                  <a:lnTo>
                    <a:pt x="182" y="595"/>
                  </a:lnTo>
                  <a:lnTo>
                    <a:pt x="175" y="604"/>
                  </a:lnTo>
                  <a:lnTo>
                    <a:pt x="167" y="611"/>
                  </a:lnTo>
                  <a:lnTo>
                    <a:pt x="163" y="615"/>
                  </a:lnTo>
                  <a:lnTo>
                    <a:pt x="160" y="616"/>
                  </a:lnTo>
                  <a:lnTo>
                    <a:pt x="164" y="618"/>
                  </a:lnTo>
                  <a:lnTo>
                    <a:pt x="167" y="622"/>
                  </a:lnTo>
                  <a:lnTo>
                    <a:pt x="169" y="625"/>
                  </a:lnTo>
                  <a:lnTo>
                    <a:pt x="173" y="627"/>
                  </a:lnTo>
                  <a:lnTo>
                    <a:pt x="152" y="705"/>
                  </a:lnTo>
                  <a:lnTo>
                    <a:pt x="145" y="768"/>
                  </a:lnTo>
                  <a:lnTo>
                    <a:pt x="145" y="819"/>
                  </a:lnTo>
                  <a:lnTo>
                    <a:pt x="147" y="861"/>
                  </a:lnTo>
                  <a:lnTo>
                    <a:pt x="146" y="895"/>
                  </a:lnTo>
                  <a:lnTo>
                    <a:pt x="146" y="911"/>
                  </a:lnTo>
                  <a:lnTo>
                    <a:pt x="146" y="932"/>
                  </a:lnTo>
                  <a:lnTo>
                    <a:pt x="147" y="953"/>
                  </a:lnTo>
                  <a:lnTo>
                    <a:pt x="147" y="962"/>
                  </a:lnTo>
                  <a:lnTo>
                    <a:pt x="126" y="1282"/>
                  </a:lnTo>
                  <a:lnTo>
                    <a:pt x="132" y="1284"/>
                  </a:lnTo>
                  <a:lnTo>
                    <a:pt x="139" y="1286"/>
                  </a:lnTo>
                  <a:lnTo>
                    <a:pt x="144" y="1288"/>
                  </a:lnTo>
                  <a:lnTo>
                    <a:pt x="150" y="1290"/>
                  </a:lnTo>
                  <a:lnTo>
                    <a:pt x="155" y="1292"/>
                  </a:lnTo>
                  <a:lnTo>
                    <a:pt x="162" y="1294"/>
                  </a:lnTo>
                  <a:lnTo>
                    <a:pt x="167" y="1295"/>
                  </a:lnTo>
                  <a:lnTo>
                    <a:pt x="173" y="1297"/>
                  </a:lnTo>
                  <a:lnTo>
                    <a:pt x="171" y="1342"/>
                  </a:lnTo>
                  <a:lnTo>
                    <a:pt x="171" y="1378"/>
                  </a:lnTo>
                  <a:lnTo>
                    <a:pt x="170" y="1404"/>
                  </a:lnTo>
                  <a:lnTo>
                    <a:pt x="170" y="1412"/>
                  </a:lnTo>
                  <a:lnTo>
                    <a:pt x="132" y="1488"/>
                  </a:lnTo>
                  <a:lnTo>
                    <a:pt x="84" y="1517"/>
                  </a:lnTo>
                  <a:lnTo>
                    <a:pt x="80" y="1532"/>
                  </a:lnTo>
                  <a:lnTo>
                    <a:pt x="150" y="1529"/>
                  </a:lnTo>
                  <a:lnTo>
                    <a:pt x="190" y="1454"/>
                  </a:lnTo>
                  <a:lnTo>
                    <a:pt x="181" y="1540"/>
                  </a:lnTo>
                  <a:lnTo>
                    <a:pt x="221" y="1540"/>
                  </a:lnTo>
                  <a:lnTo>
                    <a:pt x="219" y="1527"/>
                  </a:lnTo>
                  <a:lnTo>
                    <a:pt x="215" y="1497"/>
                  </a:lnTo>
                  <a:lnTo>
                    <a:pt x="212" y="1465"/>
                  </a:lnTo>
                  <a:lnTo>
                    <a:pt x="214" y="1442"/>
                  </a:lnTo>
                  <a:lnTo>
                    <a:pt x="216" y="1429"/>
                  </a:lnTo>
                  <a:lnTo>
                    <a:pt x="214" y="1415"/>
                  </a:lnTo>
                  <a:lnTo>
                    <a:pt x="211" y="1404"/>
                  </a:lnTo>
                  <a:lnTo>
                    <a:pt x="209" y="1399"/>
                  </a:lnTo>
                  <a:lnTo>
                    <a:pt x="198" y="1376"/>
                  </a:lnTo>
                  <a:lnTo>
                    <a:pt x="197" y="1370"/>
                  </a:lnTo>
                  <a:lnTo>
                    <a:pt x="196" y="1352"/>
                  </a:lnTo>
                  <a:lnTo>
                    <a:pt x="193" y="1328"/>
                  </a:lnTo>
                  <a:lnTo>
                    <a:pt x="192" y="1301"/>
                  </a:lnTo>
                  <a:lnTo>
                    <a:pt x="203" y="1304"/>
                  </a:lnTo>
                  <a:lnTo>
                    <a:pt x="215" y="1306"/>
                  </a:lnTo>
                  <a:lnTo>
                    <a:pt x="226" y="1307"/>
                  </a:lnTo>
                  <a:lnTo>
                    <a:pt x="236" y="1308"/>
                  </a:lnTo>
                  <a:lnTo>
                    <a:pt x="247" y="1308"/>
                  </a:lnTo>
                  <a:lnTo>
                    <a:pt x="257" y="1308"/>
                  </a:lnTo>
                  <a:lnTo>
                    <a:pt x="267" y="1308"/>
                  </a:lnTo>
                  <a:lnTo>
                    <a:pt x="277" y="1308"/>
                  </a:lnTo>
                  <a:lnTo>
                    <a:pt x="288" y="1353"/>
                  </a:lnTo>
                  <a:lnTo>
                    <a:pt x="297" y="1390"/>
                  </a:lnTo>
                  <a:lnTo>
                    <a:pt x="303" y="1416"/>
                  </a:lnTo>
                  <a:lnTo>
                    <a:pt x="305" y="1424"/>
                  </a:lnTo>
                  <a:lnTo>
                    <a:pt x="283" y="1517"/>
                  </a:lnTo>
                  <a:lnTo>
                    <a:pt x="235" y="1544"/>
                  </a:lnTo>
                  <a:lnTo>
                    <a:pt x="236" y="1562"/>
                  </a:lnTo>
                  <a:lnTo>
                    <a:pt x="315" y="1557"/>
                  </a:lnTo>
                  <a:lnTo>
                    <a:pt x="338" y="1465"/>
                  </a:lnTo>
                  <a:lnTo>
                    <a:pt x="354" y="1561"/>
                  </a:lnTo>
                  <a:lnTo>
                    <a:pt x="397" y="1550"/>
                  </a:lnTo>
                  <a:lnTo>
                    <a:pt x="395" y="1546"/>
                  </a:lnTo>
                  <a:lnTo>
                    <a:pt x="391" y="1536"/>
                  </a:lnTo>
                  <a:lnTo>
                    <a:pt x="384" y="1522"/>
                  </a:lnTo>
                  <a:lnTo>
                    <a:pt x="378" y="1505"/>
                  </a:lnTo>
                  <a:lnTo>
                    <a:pt x="371" y="1487"/>
                  </a:lnTo>
                  <a:lnTo>
                    <a:pt x="366" y="1470"/>
                  </a:lnTo>
                  <a:lnTo>
                    <a:pt x="363" y="1455"/>
                  </a:lnTo>
                  <a:lnTo>
                    <a:pt x="361" y="1445"/>
                  </a:lnTo>
                  <a:lnTo>
                    <a:pt x="359" y="1430"/>
                  </a:lnTo>
                  <a:lnTo>
                    <a:pt x="353" y="1415"/>
                  </a:lnTo>
                  <a:lnTo>
                    <a:pt x="346" y="1404"/>
                  </a:lnTo>
                  <a:lnTo>
                    <a:pt x="343" y="1399"/>
                  </a:lnTo>
                  <a:lnTo>
                    <a:pt x="325" y="1377"/>
                  </a:lnTo>
                  <a:lnTo>
                    <a:pt x="323" y="1371"/>
                  </a:lnTo>
                  <a:lnTo>
                    <a:pt x="316" y="1355"/>
                  </a:lnTo>
                  <a:lnTo>
                    <a:pt x="309" y="1332"/>
                  </a:lnTo>
                  <a:lnTo>
                    <a:pt x="300" y="1307"/>
                  </a:lnTo>
                  <a:lnTo>
                    <a:pt x="320" y="1305"/>
                  </a:lnTo>
                  <a:lnTo>
                    <a:pt x="337" y="1301"/>
                  </a:lnTo>
                  <a:lnTo>
                    <a:pt x="353" y="1298"/>
                  </a:lnTo>
                  <a:lnTo>
                    <a:pt x="366" y="1295"/>
                  </a:lnTo>
                  <a:lnTo>
                    <a:pt x="376" y="1292"/>
                  </a:lnTo>
                  <a:lnTo>
                    <a:pt x="383" y="1289"/>
                  </a:lnTo>
                  <a:lnTo>
                    <a:pt x="389" y="1288"/>
                  </a:lnTo>
                  <a:lnTo>
                    <a:pt x="390" y="1287"/>
                  </a:lnTo>
                  <a:lnTo>
                    <a:pt x="285" y="931"/>
                  </a:lnTo>
                  <a:lnTo>
                    <a:pt x="288" y="901"/>
                  </a:lnTo>
                  <a:lnTo>
                    <a:pt x="289" y="874"/>
                  </a:lnTo>
                  <a:lnTo>
                    <a:pt x="289" y="850"/>
                  </a:lnTo>
                  <a:lnTo>
                    <a:pt x="289" y="827"/>
                  </a:lnTo>
                  <a:lnTo>
                    <a:pt x="293" y="833"/>
                  </a:lnTo>
                  <a:lnTo>
                    <a:pt x="305" y="837"/>
                  </a:lnTo>
                  <a:lnTo>
                    <a:pt x="312" y="825"/>
                  </a:lnTo>
                  <a:lnTo>
                    <a:pt x="312" y="816"/>
                  </a:lnTo>
                  <a:lnTo>
                    <a:pt x="305" y="802"/>
                  </a:lnTo>
                  <a:lnTo>
                    <a:pt x="305" y="802"/>
                  </a:lnTo>
                  <a:lnTo>
                    <a:pt x="304" y="800"/>
                  </a:lnTo>
                  <a:lnTo>
                    <a:pt x="302" y="796"/>
                  </a:lnTo>
                  <a:lnTo>
                    <a:pt x="300" y="790"/>
                  </a:lnTo>
                  <a:lnTo>
                    <a:pt x="300" y="786"/>
                  </a:lnTo>
                  <a:lnTo>
                    <a:pt x="299" y="783"/>
                  </a:lnTo>
                  <a:lnTo>
                    <a:pt x="299" y="780"/>
                  </a:lnTo>
                  <a:lnTo>
                    <a:pt x="298" y="778"/>
                  </a:lnTo>
                  <a:lnTo>
                    <a:pt x="300" y="772"/>
                  </a:lnTo>
                  <a:lnTo>
                    <a:pt x="302" y="766"/>
                  </a:lnTo>
                  <a:lnTo>
                    <a:pt x="304" y="759"/>
                  </a:lnTo>
                  <a:lnTo>
                    <a:pt x="307" y="751"/>
                  </a:lnTo>
                  <a:lnTo>
                    <a:pt x="313" y="752"/>
                  </a:lnTo>
                  <a:lnTo>
                    <a:pt x="320" y="755"/>
                  </a:lnTo>
                  <a:lnTo>
                    <a:pt x="326" y="756"/>
                  </a:lnTo>
                  <a:lnTo>
                    <a:pt x="332" y="756"/>
                  </a:lnTo>
                  <a:lnTo>
                    <a:pt x="349" y="641"/>
                  </a:lnTo>
                  <a:lnTo>
                    <a:pt x="352" y="640"/>
                  </a:lnTo>
                  <a:lnTo>
                    <a:pt x="354" y="640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4" y="638"/>
                  </a:lnTo>
                  <a:lnTo>
                    <a:pt x="352" y="637"/>
                  </a:lnTo>
                  <a:lnTo>
                    <a:pt x="349" y="635"/>
                  </a:lnTo>
                  <a:lnTo>
                    <a:pt x="360" y="562"/>
                  </a:lnTo>
                  <a:lnTo>
                    <a:pt x="364" y="528"/>
                  </a:lnTo>
                  <a:lnTo>
                    <a:pt x="349" y="404"/>
                  </a:lnTo>
                  <a:lnTo>
                    <a:pt x="356" y="393"/>
                  </a:lnTo>
                  <a:lnTo>
                    <a:pt x="363" y="382"/>
                  </a:lnTo>
                  <a:lnTo>
                    <a:pt x="368" y="372"/>
                  </a:lnTo>
                  <a:lnTo>
                    <a:pt x="374" y="363"/>
                  </a:lnTo>
                  <a:lnTo>
                    <a:pt x="377" y="354"/>
                  </a:lnTo>
                  <a:lnTo>
                    <a:pt x="378" y="345"/>
                  </a:lnTo>
                  <a:lnTo>
                    <a:pt x="379" y="336"/>
                  </a:lnTo>
                  <a:lnTo>
                    <a:pt x="377" y="327"/>
                  </a:lnTo>
                  <a:lnTo>
                    <a:pt x="369" y="309"/>
                  </a:lnTo>
                  <a:lnTo>
                    <a:pt x="360" y="290"/>
                  </a:lnTo>
                  <a:lnTo>
                    <a:pt x="349" y="272"/>
                  </a:lnTo>
                  <a:lnTo>
                    <a:pt x="338" y="257"/>
                  </a:lnTo>
                  <a:lnTo>
                    <a:pt x="328" y="243"/>
                  </a:lnTo>
                  <a:lnTo>
                    <a:pt x="321" y="233"/>
                  </a:lnTo>
                  <a:lnTo>
                    <a:pt x="315" y="225"/>
                  </a:lnTo>
                  <a:lnTo>
                    <a:pt x="313" y="223"/>
                  </a:lnTo>
                  <a:lnTo>
                    <a:pt x="310" y="222"/>
                  </a:lnTo>
                  <a:lnTo>
                    <a:pt x="308" y="221"/>
                  </a:lnTo>
                  <a:lnTo>
                    <a:pt x="304" y="220"/>
                  </a:lnTo>
                  <a:lnTo>
                    <a:pt x="301" y="219"/>
                  </a:lnTo>
                  <a:lnTo>
                    <a:pt x="296" y="208"/>
                  </a:lnTo>
                  <a:lnTo>
                    <a:pt x="289" y="195"/>
                  </a:lnTo>
                  <a:lnTo>
                    <a:pt x="285" y="180"/>
                  </a:lnTo>
                  <a:lnTo>
                    <a:pt x="283" y="165"/>
                  </a:lnTo>
                  <a:lnTo>
                    <a:pt x="287" y="163"/>
                  </a:lnTo>
                  <a:lnTo>
                    <a:pt x="296" y="155"/>
                  </a:lnTo>
                  <a:lnTo>
                    <a:pt x="308" y="144"/>
                  </a:lnTo>
                  <a:lnTo>
                    <a:pt x="322" y="131"/>
                  </a:lnTo>
                  <a:lnTo>
                    <a:pt x="336" y="114"/>
                  </a:lnTo>
                  <a:lnTo>
                    <a:pt x="349" y="97"/>
                  </a:lnTo>
                  <a:lnTo>
                    <a:pt x="360" y="77"/>
                  </a:lnTo>
                  <a:lnTo>
                    <a:pt x="366" y="58"/>
                  </a:lnTo>
                  <a:lnTo>
                    <a:pt x="379" y="67"/>
                  </a:lnTo>
                  <a:lnTo>
                    <a:pt x="386" y="79"/>
                  </a:lnTo>
                  <a:lnTo>
                    <a:pt x="386" y="93"/>
                  </a:lnTo>
                  <a:lnTo>
                    <a:pt x="380" y="107"/>
                  </a:lnTo>
                  <a:lnTo>
                    <a:pt x="368" y="128"/>
                  </a:lnTo>
                  <a:lnTo>
                    <a:pt x="367" y="141"/>
                  </a:lnTo>
                  <a:lnTo>
                    <a:pt x="372" y="151"/>
                  </a:lnTo>
                  <a:lnTo>
                    <a:pt x="379" y="156"/>
                  </a:lnTo>
                  <a:lnTo>
                    <a:pt x="384" y="159"/>
                  </a:lnTo>
                  <a:lnTo>
                    <a:pt x="391" y="163"/>
                  </a:lnTo>
                  <a:lnTo>
                    <a:pt x="399" y="167"/>
                  </a:lnTo>
                  <a:lnTo>
                    <a:pt x="406" y="173"/>
                  </a:lnTo>
                  <a:lnTo>
                    <a:pt x="412" y="179"/>
                  </a:lnTo>
                  <a:lnTo>
                    <a:pt x="413" y="189"/>
                  </a:lnTo>
                  <a:lnTo>
                    <a:pt x="410" y="201"/>
                  </a:lnTo>
                  <a:lnTo>
                    <a:pt x="399" y="216"/>
                  </a:lnTo>
                  <a:lnTo>
                    <a:pt x="391" y="233"/>
                  </a:lnTo>
                  <a:lnTo>
                    <a:pt x="393" y="247"/>
                  </a:lnTo>
                  <a:lnTo>
                    <a:pt x="403" y="262"/>
                  </a:lnTo>
                  <a:lnTo>
                    <a:pt x="416" y="272"/>
                  </a:lnTo>
                  <a:lnTo>
                    <a:pt x="432" y="282"/>
                  </a:lnTo>
                  <a:lnTo>
                    <a:pt x="446" y="290"/>
                  </a:lnTo>
                  <a:lnTo>
                    <a:pt x="457" y="296"/>
                  </a:lnTo>
                  <a:lnTo>
                    <a:pt x="461" y="297"/>
                  </a:lnTo>
                  <a:lnTo>
                    <a:pt x="456" y="290"/>
                  </a:lnTo>
                  <a:lnTo>
                    <a:pt x="455" y="282"/>
                  </a:lnTo>
                  <a:lnTo>
                    <a:pt x="456" y="275"/>
                  </a:lnTo>
                  <a:lnTo>
                    <a:pt x="460" y="266"/>
                  </a:lnTo>
                  <a:lnTo>
                    <a:pt x="467" y="256"/>
                  </a:lnTo>
                  <a:lnTo>
                    <a:pt x="473" y="247"/>
                  </a:lnTo>
                  <a:lnTo>
                    <a:pt x="482" y="237"/>
                  </a:lnTo>
                  <a:lnTo>
                    <a:pt x="490" y="229"/>
                  </a:lnTo>
                  <a:lnTo>
                    <a:pt x="495" y="219"/>
                  </a:lnTo>
                  <a:lnTo>
                    <a:pt x="495" y="209"/>
                  </a:lnTo>
                  <a:lnTo>
                    <a:pt x="491" y="198"/>
                  </a:lnTo>
                  <a:lnTo>
                    <a:pt x="484" y="187"/>
                  </a:lnTo>
                  <a:lnTo>
                    <a:pt x="477" y="176"/>
                  </a:lnTo>
                  <a:lnTo>
                    <a:pt x="467" y="166"/>
                  </a:lnTo>
                  <a:lnTo>
                    <a:pt x="458" y="158"/>
                  </a:lnTo>
                  <a:lnTo>
                    <a:pt x="449" y="15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5830981" y="2500035"/>
              <a:ext cx="65217" cy="304347"/>
            </a:xfrm>
            <a:custGeom>
              <a:avLst/>
              <a:gdLst/>
              <a:ahLst/>
              <a:cxnLst>
                <a:cxn ang="0">
                  <a:pos x="25" y="65"/>
                </a:cxn>
                <a:cxn ang="0">
                  <a:pos x="23" y="68"/>
                </a:cxn>
                <a:cxn ang="0">
                  <a:pos x="22" y="78"/>
                </a:cxn>
                <a:cxn ang="0">
                  <a:pos x="19" y="92"/>
                </a:cxn>
                <a:cxn ang="0">
                  <a:pos x="15" y="111"/>
                </a:cxn>
                <a:cxn ang="0">
                  <a:pos x="11" y="101"/>
                </a:cxn>
                <a:cxn ang="0">
                  <a:pos x="8" y="90"/>
                </a:cxn>
                <a:cxn ang="0">
                  <a:pos x="5" y="78"/>
                </a:cxn>
                <a:cxn ang="0">
                  <a:pos x="3" y="65"/>
                </a:cxn>
                <a:cxn ang="0">
                  <a:pos x="0" y="48"/>
                </a:cxn>
                <a:cxn ang="0">
                  <a:pos x="0" y="32"/>
                </a:cxn>
                <a:cxn ang="0">
                  <a:pos x="4" y="15"/>
                </a:cxn>
                <a:cxn ang="0">
                  <a:pos x="9" y="0"/>
                </a:cxn>
                <a:cxn ang="0">
                  <a:pos x="25" y="65"/>
                </a:cxn>
              </a:cxnLst>
              <a:rect l="0" t="0" r="r" b="b"/>
              <a:pathLst>
                <a:path w="25" h="111">
                  <a:moveTo>
                    <a:pt x="25" y="65"/>
                  </a:moveTo>
                  <a:lnTo>
                    <a:pt x="23" y="68"/>
                  </a:lnTo>
                  <a:lnTo>
                    <a:pt x="22" y="78"/>
                  </a:lnTo>
                  <a:lnTo>
                    <a:pt x="19" y="92"/>
                  </a:lnTo>
                  <a:lnTo>
                    <a:pt x="15" y="111"/>
                  </a:lnTo>
                  <a:lnTo>
                    <a:pt x="11" y="101"/>
                  </a:lnTo>
                  <a:lnTo>
                    <a:pt x="8" y="90"/>
                  </a:lnTo>
                  <a:lnTo>
                    <a:pt x="5" y="78"/>
                  </a:lnTo>
                  <a:lnTo>
                    <a:pt x="3" y="65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4" y="15"/>
                  </a:lnTo>
                  <a:lnTo>
                    <a:pt x="9" y="0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3721796" y="1039566"/>
              <a:ext cx="1543475" cy="4461946"/>
            </a:xfrm>
            <a:custGeom>
              <a:avLst/>
              <a:gdLst/>
              <a:ahLst/>
              <a:cxnLst>
                <a:cxn ang="0">
                  <a:pos x="538" y="1521"/>
                </a:cxn>
                <a:cxn ang="0">
                  <a:pos x="475" y="1277"/>
                </a:cxn>
                <a:cxn ang="0">
                  <a:pos x="417" y="1142"/>
                </a:cxn>
                <a:cxn ang="0">
                  <a:pos x="346" y="772"/>
                </a:cxn>
                <a:cxn ang="0">
                  <a:pos x="319" y="702"/>
                </a:cxn>
                <a:cxn ang="0">
                  <a:pos x="295" y="649"/>
                </a:cxn>
                <a:cxn ang="0">
                  <a:pos x="281" y="607"/>
                </a:cxn>
                <a:cxn ang="0">
                  <a:pos x="319" y="482"/>
                </a:cxn>
                <a:cxn ang="0">
                  <a:pos x="364" y="453"/>
                </a:cxn>
                <a:cxn ang="0">
                  <a:pos x="418" y="529"/>
                </a:cxn>
                <a:cxn ang="0">
                  <a:pos x="417" y="731"/>
                </a:cxn>
                <a:cxn ang="0">
                  <a:pos x="413" y="813"/>
                </a:cxn>
                <a:cxn ang="0">
                  <a:pos x="447" y="879"/>
                </a:cxn>
                <a:cxn ang="0">
                  <a:pos x="497" y="850"/>
                </a:cxn>
                <a:cxn ang="0">
                  <a:pos x="476" y="818"/>
                </a:cxn>
                <a:cxn ang="0">
                  <a:pos x="475" y="657"/>
                </a:cxn>
                <a:cxn ang="0">
                  <a:pos x="476" y="538"/>
                </a:cxn>
                <a:cxn ang="0">
                  <a:pos x="463" y="512"/>
                </a:cxn>
                <a:cxn ang="0">
                  <a:pos x="417" y="405"/>
                </a:cxn>
                <a:cxn ang="0">
                  <a:pos x="380" y="298"/>
                </a:cxn>
                <a:cxn ang="0">
                  <a:pos x="302" y="255"/>
                </a:cxn>
                <a:cxn ang="0">
                  <a:pos x="267" y="242"/>
                </a:cxn>
                <a:cxn ang="0">
                  <a:pos x="262" y="173"/>
                </a:cxn>
                <a:cxn ang="0">
                  <a:pos x="273" y="26"/>
                </a:cxn>
                <a:cxn ang="0">
                  <a:pos x="238" y="7"/>
                </a:cxn>
                <a:cxn ang="0">
                  <a:pos x="182" y="6"/>
                </a:cxn>
                <a:cxn ang="0">
                  <a:pos x="142" y="8"/>
                </a:cxn>
                <a:cxn ang="0">
                  <a:pos x="135" y="19"/>
                </a:cxn>
                <a:cxn ang="0">
                  <a:pos x="126" y="40"/>
                </a:cxn>
                <a:cxn ang="0">
                  <a:pos x="140" y="37"/>
                </a:cxn>
                <a:cxn ang="0">
                  <a:pos x="144" y="45"/>
                </a:cxn>
                <a:cxn ang="0">
                  <a:pos x="146" y="90"/>
                </a:cxn>
                <a:cxn ang="0">
                  <a:pos x="148" y="152"/>
                </a:cxn>
                <a:cxn ang="0">
                  <a:pos x="156" y="179"/>
                </a:cxn>
                <a:cxn ang="0">
                  <a:pos x="161" y="224"/>
                </a:cxn>
                <a:cxn ang="0">
                  <a:pos x="195" y="241"/>
                </a:cxn>
                <a:cxn ang="0">
                  <a:pos x="146" y="254"/>
                </a:cxn>
                <a:cxn ang="0">
                  <a:pos x="133" y="259"/>
                </a:cxn>
                <a:cxn ang="0">
                  <a:pos x="127" y="262"/>
                </a:cxn>
                <a:cxn ang="0">
                  <a:pos x="105" y="291"/>
                </a:cxn>
                <a:cxn ang="0">
                  <a:pos x="60" y="561"/>
                </a:cxn>
                <a:cxn ang="0">
                  <a:pos x="5" y="798"/>
                </a:cxn>
                <a:cxn ang="0">
                  <a:pos x="24" y="818"/>
                </a:cxn>
                <a:cxn ang="0">
                  <a:pos x="83" y="857"/>
                </a:cxn>
                <a:cxn ang="0">
                  <a:pos x="51" y="821"/>
                </a:cxn>
                <a:cxn ang="0">
                  <a:pos x="92" y="716"/>
                </a:cxn>
                <a:cxn ang="0">
                  <a:pos x="113" y="734"/>
                </a:cxn>
                <a:cxn ang="0">
                  <a:pos x="137" y="948"/>
                </a:cxn>
                <a:cxn ang="0">
                  <a:pos x="183" y="1308"/>
                </a:cxn>
                <a:cxn ang="0">
                  <a:pos x="174" y="1549"/>
                </a:cxn>
                <a:cxn ang="0">
                  <a:pos x="171" y="1570"/>
                </a:cxn>
                <a:cxn ang="0">
                  <a:pos x="99" y="1610"/>
                </a:cxn>
                <a:cxn ang="0">
                  <a:pos x="273" y="1619"/>
                </a:cxn>
                <a:cxn ang="0">
                  <a:pos x="275" y="1617"/>
                </a:cxn>
                <a:cxn ang="0">
                  <a:pos x="257" y="1264"/>
                </a:cxn>
                <a:cxn ang="0">
                  <a:pos x="231" y="825"/>
                </a:cxn>
                <a:cxn ang="0">
                  <a:pos x="276" y="965"/>
                </a:cxn>
                <a:cxn ang="0">
                  <a:pos x="325" y="1132"/>
                </a:cxn>
                <a:cxn ang="0">
                  <a:pos x="408" y="1360"/>
                </a:cxn>
                <a:cxn ang="0">
                  <a:pos x="460" y="1590"/>
                </a:cxn>
                <a:cxn ang="0">
                  <a:pos x="428" y="1640"/>
                </a:cxn>
                <a:cxn ang="0">
                  <a:pos x="566" y="1601"/>
                </a:cxn>
              </a:cxnLst>
              <a:rect l="0" t="0" r="r" b="b"/>
              <a:pathLst>
                <a:path w="566" h="1640">
                  <a:moveTo>
                    <a:pt x="566" y="1601"/>
                  </a:moveTo>
                  <a:lnTo>
                    <a:pt x="559" y="1567"/>
                  </a:lnTo>
                  <a:lnTo>
                    <a:pt x="559" y="1566"/>
                  </a:lnTo>
                  <a:lnTo>
                    <a:pt x="558" y="1565"/>
                  </a:lnTo>
                  <a:lnTo>
                    <a:pt x="556" y="1562"/>
                  </a:lnTo>
                  <a:lnTo>
                    <a:pt x="555" y="1561"/>
                  </a:lnTo>
                  <a:lnTo>
                    <a:pt x="551" y="1550"/>
                  </a:lnTo>
                  <a:lnTo>
                    <a:pt x="544" y="1535"/>
                  </a:lnTo>
                  <a:lnTo>
                    <a:pt x="538" y="1521"/>
                  </a:lnTo>
                  <a:lnTo>
                    <a:pt x="536" y="1514"/>
                  </a:lnTo>
                  <a:lnTo>
                    <a:pt x="531" y="1499"/>
                  </a:lnTo>
                  <a:lnTo>
                    <a:pt x="523" y="1470"/>
                  </a:lnTo>
                  <a:lnTo>
                    <a:pt x="514" y="1432"/>
                  </a:lnTo>
                  <a:lnTo>
                    <a:pt x="503" y="1390"/>
                  </a:lnTo>
                  <a:lnTo>
                    <a:pt x="493" y="1348"/>
                  </a:lnTo>
                  <a:lnTo>
                    <a:pt x="484" y="1312"/>
                  </a:lnTo>
                  <a:lnTo>
                    <a:pt x="477" y="1287"/>
                  </a:lnTo>
                  <a:lnTo>
                    <a:pt x="475" y="1277"/>
                  </a:lnTo>
                  <a:lnTo>
                    <a:pt x="469" y="1257"/>
                  </a:lnTo>
                  <a:lnTo>
                    <a:pt x="460" y="1232"/>
                  </a:lnTo>
                  <a:lnTo>
                    <a:pt x="452" y="1210"/>
                  </a:lnTo>
                  <a:lnTo>
                    <a:pt x="449" y="1200"/>
                  </a:lnTo>
                  <a:lnTo>
                    <a:pt x="444" y="1192"/>
                  </a:lnTo>
                  <a:lnTo>
                    <a:pt x="439" y="1180"/>
                  </a:lnTo>
                  <a:lnTo>
                    <a:pt x="431" y="1168"/>
                  </a:lnTo>
                  <a:lnTo>
                    <a:pt x="424" y="1154"/>
                  </a:lnTo>
                  <a:lnTo>
                    <a:pt x="417" y="1142"/>
                  </a:lnTo>
                  <a:lnTo>
                    <a:pt x="410" y="1131"/>
                  </a:lnTo>
                  <a:lnTo>
                    <a:pt x="406" y="1123"/>
                  </a:lnTo>
                  <a:lnTo>
                    <a:pt x="405" y="1121"/>
                  </a:lnTo>
                  <a:lnTo>
                    <a:pt x="391" y="1062"/>
                  </a:lnTo>
                  <a:lnTo>
                    <a:pt x="354" y="879"/>
                  </a:lnTo>
                  <a:lnTo>
                    <a:pt x="336" y="802"/>
                  </a:lnTo>
                  <a:lnTo>
                    <a:pt x="336" y="776"/>
                  </a:lnTo>
                  <a:lnTo>
                    <a:pt x="341" y="774"/>
                  </a:lnTo>
                  <a:lnTo>
                    <a:pt x="346" y="772"/>
                  </a:lnTo>
                  <a:lnTo>
                    <a:pt x="348" y="771"/>
                  </a:lnTo>
                  <a:lnTo>
                    <a:pt x="349" y="771"/>
                  </a:lnTo>
                  <a:lnTo>
                    <a:pt x="348" y="767"/>
                  </a:lnTo>
                  <a:lnTo>
                    <a:pt x="344" y="760"/>
                  </a:lnTo>
                  <a:lnTo>
                    <a:pt x="340" y="750"/>
                  </a:lnTo>
                  <a:lnTo>
                    <a:pt x="335" y="738"/>
                  </a:lnTo>
                  <a:lnTo>
                    <a:pt x="329" y="724"/>
                  </a:lnTo>
                  <a:lnTo>
                    <a:pt x="324" y="712"/>
                  </a:lnTo>
                  <a:lnTo>
                    <a:pt x="319" y="702"/>
                  </a:lnTo>
                  <a:lnTo>
                    <a:pt x="316" y="695"/>
                  </a:lnTo>
                  <a:lnTo>
                    <a:pt x="316" y="694"/>
                  </a:lnTo>
                  <a:lnTo>
                    <a:pt x="316" y="694"/>
                  </a:lnTo>
                  <a:lnTo>
                    <a:pt x="315" y="694"/>
                  </a:lnTo>
                  <a:lnTo>
                    <a:pt x="315" y="693"/>
                  </a:lnTo>
                  <a:lnTo>
                    <a:pt x="310" y="682"/>
                  </a:lnTo>
                  <a:lnTo>
                    <a:pt x="305" y="669"/>
                  </a:lnTo>
                  <a:lnTo>
                    <a:pt x="301" y="659"/>
                  </a:lnTo>
                  <a:lnTo>
                    <a:pt x="295" y="649"/>
                  </a:lnTo>
                  <a:lnTo>
                    <a:pt x="295" y="649"/>
                  </a:lnTo>
                  <a:lnTo>
                    <a:pt x="295" y="648"/>
                  </a:lnTo>
                  <a:lnTo>
                    <a:pt x="295" y="648"/>
                  </a:lnTo>
                  <a:lnTo>
                    <a:pt x="295" y="646"/>
                  </a:lnTo>
                  <a:lnTo>
                    <a:pt x="288" y="633"/>
                  </a:lnTo>
                  <a:lnTo>
                    <a:pt x="284" y="623"/>
                  </a:lnTo>
                  <a:lnTo>
                    <a:pt x="281" y="616"/>
                  </a:lnTo>
                  <a:lnTo>
                    <a:pt x="280" y="613"/>
                  </a:lnTo>
                  <a:lnTo>
                    <a:pt x="281" y="607"/>
                  </a:lnTo>
                  <a:lnTo>
                    <a:pt x="284" y="594"/>
                  </a:lnTo>
                  <a:lnTo>
                    <a:pt x="290" y="576"/>
                  </a:lnTo>
                  <a:lnTo>
                    <a:pt x="295" y="555"/>
                  </a:lnTo>
                  <a:lnTo>
                    <a:pt x="301" y="536"/>
                  </a:lnTo>
                  <a:lnTo>
                    <a:pt x="306" y="517"/>
                  </a:lnTo>
                  <a:lnTo>
                    <a:pt x="312" y="500"/>
                  </a:lnTo>
                  <a:lnTo>
                    <a:pt x="315" y="490"/>
                  </a:lnTo>
                  <a:lnTo>
                    <a:pt x="316" y="488"/>
                  </a:lnTo>
                  <a:lnTo>
                    <a:pt x="319" y="482"/>
                  </a:lnTo>
                  <a:lnTo>
                    <a:pt x="324" y="473"/>
                  </a:lnTo>
                  <a:lnTo>
                    <a:pt x="330" y="462"/>
                  </a:lnTo>
                  <a:lnTo>
                    <a:pt x="336" y="451"/>
                  </a:lnTo>
                  <a:lnTo>
                    <a:pt x="341" y="441"/>
                  </a:lnTo>
                  <a:lnTo>
                    <a:pt x="346" y="433"/>
                  </a:lnTo>
                  <a:lnTo>
                    <a:pt x="348" y="429"/>
                  </a:lnTo>
                  <a:lnTo>
                    <a:pt x="350" y="433"/>
                  </a:lnTo>
                  <a:lnTo>
                    <a:pt x="357" y="442"/>
                  </a:lnTo>
                  <a:lnTo>
                    <a:pt x="364" y="453"/>
                  </a:lnTo>
                  <a:lnTo>
                    <a:pt x="373" y="466"/>
                  </a:lnTo>
                  <a:lnTo>
                    <a:pt x="382" y="480"/>
                  </a:lnTo>
                  <a:lnTo>
                    <a:pt x="388" y="492"/>
                  </a:lnTo>
                  <a:lnTo>
                    <a:pt x="394" y="499"/>
                  </a:lnTo>
                  <a:lnTo>
                    <a:pt x="396" y="503"/>
                  </a:lnTo>
                  <a:lnTo>
                    <a:pt x="399" y="507"/>
                  </a:lnTo>
                  <a:lnTo>
                    <a:pt x="405" y="514"/>
                  </a:lnTo>
                  <a:lnTo>
                    <a:pt x="411" y="521"/>
                  </a:lnTo>
                  <a:lnTo>
                    <a:pt x="418" y="529"/>
                  </a:lnTo>
                  <a:lnTo>
                    <a:pt x="425" y="537"/>
                  </a:lnTo>
                  <a:lnTo>
                    <a:pt x="429" y="543"/>
                  </a:lnTo>
                  <a:lnTo>
                    <a:pt x="433" y="548"/>
                  </a:lnTo>
                  <a:lnTo>
                    <a:pt x="435" y="549"/>
                  </a:lnTo>
                  <a:lnTo>
                    <a:pt x="425" y="585"/>
                  </a:lnTo>
                  <a:lnTo>
                    <a:pt x="419" y="640"/>
                  </a:lnTo>
                  <a:lnTo>
                    <a:pt x="417" y="694"/>
                  </a:lnTo>
                  <a:lnTo>
                    <a:pt x="417" y="728"/>
                  </a:lnTo>
                  <a:lnTo>
                    <a:pt x="417" y="731"/>
                  </a:lnTo>
                  <a:lnTo>
                    <a:pt x="416" y="735"/>
                  </a:lnTo>
                  <a:lnTo>
                    <a:pt x="416" y="739"/>
                  </a:lnTo>
                  <a:lnTo>
                    <a:pt x="415" y="741"/>
                  </a:lnTo>
                  <a:lnTo>
                    <a:pt x="411" y="762"/>
                  </a:lnTo>
                  <a:lnTo>
                    <a:pt x="408" y="784"/>
                  </a:lnTo>
                  <a:lnTo>
                    <a:pt x="406" y="801"/>
                  </a:lnTo>
                  <a:lnTo>
                    <a:pt x="405" y="808"/>
                  </a:lnTo>
                  <a:lnTo>
                    <a:pt x="408" y="811"/>
                  </a:lnTo>
                  <a:lnTo>
                    <a:pt x="413" y="813"/>
                  </a:lnTo>
                  <a:lnTo>
                    <a:pt x="417" y="814"/>
                  </a:lnTo>
                  <a:lnTo>
                    <a:pt x="421" y="817"/>
                  </a:lnTo>
                  <a:lnTo>
                    <a:pt x="419" y="834"/>
                  </a:lnTo>
                  <a:lnTo>
                    <a:pt x="415" y="859"/>
                  </a:lnTo>
                  <a:lnTo>
                    <a:pt x="416" y="862"/>
                  </a:lnTo>
                  <a:lnTo>
                    <a:pt x="420" y="865"/>
                  </a:lnTo>
                  <a:lnTo>
                    <a:pt x="427" y="870"/>
                  </a:lnTo>
                  <a:lnTo>
                    <a:pt x="437" y="875"/>
                  </a:lnTo>
                  <a:lnTo>
                    <a:pt x="447" y="879"/>
                  </a:lnTo>
                  <a:lnTo>
                    <a:pt x="452" y="886"/>
                  </a:lnTo>
                  <a:lnTo>
                    <a:pt x="455" y="892"/>
                  </a:lnTo>
                  <a:lnTo>
                    <a:pt x="456" y="895"/>
                  </a:lnTo>
                  <a:lnTo>
                    <a:pt x="469" y="886"/>
                  </a:lnTo>
                  <a:lnTo>
                    <a:pt x="480" y="896"/>
                  </a:lnTo>
                  <a:lnTo>
                    <a:pt x="494" y="890"/>
                  </a:lnTo>
                  <a:lnTo>
                    <a:pt x="507" y="878"/>
                  </a:lnTo>
                  <a:lnTo>
                    <a:pt x="507" y="866"/>
                  </a:lnTo>
                  <a:lnTo>
                    <a:pt x="497" y="850"/>
                  </a:lnTo>
                  <a:lnTo>
                    <a:pt x="443" y="822"/>
                  </a:lnTo>
                  <a:lnTo>
                    <a:pt x="444" y="819"/>
                  </a:lnTo>
                  <a:lnTo>
                    <a:pt x="450" y="820"/>
                  </a:lnTo>
                  <a:lnTo>
                    <a:pt x="455" y="820"/>
                  </a:lnTo>
                  <a:lnTo>
                    <a:pt x="460" y="820"/>
                  </a:lnTo>
                  <a:lnTo>
                    <a:pt x="462" y="820"/>
                  </a:lnTo>
                  <a:lnTo>
                    <a:pt x="464" y="820"/>
                  </a:lnTo>
                  <a:lnTo>
                    <a:pt x="471" y="819"/>
                  </a:lnTo>
                  <a:lnTo>
                    <a:pt x="476" y="818"/>
                  </a:lnTo>
                  <a:lnTo>
                    <a:pt x="478" y="818"/>
                  </a:lnTo>
                  <a:lnTo>
                    <a:pt x="475" y="807"/>
                  </a:lnTo>
                  <a:lnTo>
                    <a:pt x="467" y="780"/>
                  </a:lnTo>
                  <a:lnTo>
                    <a:pt x="462" y="746"/>
                  </a:lnTo>
                  <a:lnTo>
                    <a:pt x="464" y="715"/>
                  </a:lnTo>
                  <a:lnTo>
                    <a:pt x="467" y="701"/>
                  </a:lnTo>
                  <a:lnTo>
                    <a:pt x="471" y="687"/>
                  </a:lnTo>
                  <a:lnTo>
                    <a:pt x="473" y="672"/>
                  </a:lnTo>
                  <a:lnTo>
                    <a:pt x="475" y="657"/>
                  </a:lnTo>
                  <a:lnTo>
                    <a:pt x="475" y="655"/>
                  </a:lnTo>
                  <a:lnTo>
                    <a:pt x="476" y="653"/>
                  </a:lnTo>
                  <a:lnTo>
                    <a:pt x="476" y="651"/>
                  </a:lnTo>
                  <a:lnTo>
                    <a:pt x="476" y="649"/>
                  </a:lnTo>
                  <a:lnTo>
                    <a:pt x="478" y="607"/>
                  </a:lnTo>
                  <a:lnTo>
                    <a:pt x="478" y="572"/>
                  </a:lnTo>
                  <a:lnTo>
                    <a:pt x="478" y="546"/>
                  </a:lnTo>
                  <a:lnTo>
                    <a:pt x="477" y="538"/>
                  </a:lnTo>
                  <a:lnTo>
                    <a:pt x="476" y="538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6"/>
                  </a:lnTo>
                  <a:lnTo>
                    <a:pt x="476" y="536"/>
                  </a:lnTo>
                  <a:lnTo>
                    <a:pt x="475" y="536"/>
                  </a:lnTo>
                  <a:lnTo>
                    <a:pt x="475" y="534"/>
                  </a:lnTo>
                  <a:lnTo>
                    <a:pt x="470" y="525"/>
                  </a:lnTo>
                  <a:lnTo>
                    <a:pt x="463" y="512"/>
                  </a:lnTo>
                  <a:lnTo>
                    <a:pt x="458" y="501"/>
                  </a:lnTo>
                  <a:lnTo>
                    <a:pt x="455" y="496"/>
                  </a:lnTo>
                  <a:lnTo>
                    <a:pt x="452" y="488"/>
                  </a:lnTo>
                  <a:lnTo>
                    <a:pt x="447" y="475"/>
                  </a:lnTo>
                  <a:lnTo>
                    <a:pt x="440" y="460"/>
                  </a:lnTo>
                  <a:lnTo>
                    <a:pt x="433" y="443"/>
                  </a:lnTo>
                  <a:lnTo>
                    <a:pt x="427" y="428"/>
                  </a:lnTo>
                  <a:lnTo>
                    <a:pt x="420" y="414"/>
                  </a:lnTo>
                  <a:lnTo>
                    <a:pt x="417" y="405"/>
                  </a:lnTo>
                  <a:lnTo>
                    <a:pt x="415" y="400"/>
                  </a:lnTo>
                  <a:lnTo>
                    <a:pt x="411" y="391"/>
                  </a:lnTo>
                  <a:lnTo>
                    <a:pt x="406" y="377"/>
                  </a:lnTo>
                  <a:lnTo>
                    <a:pt x="400" y="361"/>
                  </a:lnTo>
                  <a:lnTo>
                    <a:pt x="395" y="342"/>
                  </a:lnTo>
                  <a:lnTo>
                    <a:pt x="390" y="326"/>
                  </a:lnTo>
                  <a:lnTo>
                    <a:pt x="384" y="311"/>
                  </a:lnTo>
                  <a:lnTo>
                    <a:pt x="381" y="302"/>
                  </a:lnTo>
                  <a:lnTo>
                    <a:pt x="380" y="298"/>
                  </a:lnTo>
                  <a:lnTo>
                    <a:pt x="375" y="295"/>
                  </a:lnTo>
                  <a:lnTo>
                    <a:pt x="368" y="288"/>
                  </a:lnTo>
                  <a:lnTo>
                    <a:pt x="359" y="283"/>
                  </a:lnTo>
                  <a:lnTo>
                    <a:pt x="354" y="280"/>
                  </a:lnTo>
                  <a:lnTo>
                    <a:pt x="350" y="277"/>
                  </a:lnTo>
                  <a:lnTo>
                    <a:pt x="340" y="272"/>
                  </a:lnTo>
                  <a:lnTo>
                    <a:pt x="329" y="266"/>
                  </a:lnTo>
                  <a:lnTo>
                    <a:pt x="315" y="261"/>
                  </a:lnTo>
                  <a:lnTo>
                    <a:pt x="302" y="255"/>
                  </a:lnTo>
                  <a:lnTo>
                    <a:pt x="290" y="250"/>
                  </a:lnTo>
                  <a:lnTo>
                    <a:pt x="281" y="246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4" y="243"/>
                  </a:lnTo>
                  <a:lnTo>
                    <a:pt x="270" y="242"/>
                  </a:lnTo>
                  <a:lnTo>
                    <a:pt x="267" y="242"/>
                  </a:lnTo>
                  <a:lnTo>
                    <a:pt x="262" y="241"/>
                  </a:lnTo>
                  <a:lnTo>
                    <a:pt x="258" y="241"/>
                  </a:lnTo>
                  <a:lnTo>
                    <a:pt x="254" y="227"/>
                  </a:lnTo>
                  <a:lnTo>
                    <a:pt x="253" y="228"/>
                  </a:lnTo>
                  <a:lnTo>
                    <a:pt x="256" y="213"/>
                  </a:lnTo>
                  <a:lnTo>
                    <a:pt x="258" y="197"/>
                  </a:lnTo>
                  <a:lnTo>
                    <a:pt x="259" y="186"/>
                  </a:lnTo>
                  <a:lnTo>
                    <a:pt x="260" y="181"/>
                  </a:lnTo>
                  <a:lnTo>
                    <a:pt x="262" y="173"/>
                  </a:lnTo>
                  <a:lnTo>
                    <a:pt x="267" y="160"/>
                  </a:lnTo>
                  <a:lnTo>
                    <a:pt x="272" y="147"/>
                  </a:lnTo>
                  <a:lnTo>
                    <a:pt x="276" y="139"/>
                  </a:lnTo>
                  <a:lnTo>
                    <a:pt x="290" y="113"/>
                  </a:lnTo>
                  <a:lnTo>
                    <a:pt x="293" y="80"/>
                  </a:lnTo>
                  <a:lnTo>
                    <a:pt x="288" y="48"/>
                  </a:lnTo>
                  <a:lnTo>
                    <a:pt x="283" y="30"/>
                  </a:lnTo>
                  <a:lnTo>
                    <a:pt x="279" y="28"/>
                  </a:lnTo>
                  <a:lnTo>
                    <a:pt x="273" y="26"/>
                  </a:lnTo>
                  <a:lnTo>
                    <a:pt x="268" y="25"/>
                  </a:lnTo>
                  <a:lnTo>
                    <a:pt x="265" y="25"/>
                  </a:lnTo>
                  <a:lnTo>
                    <a:pt x="265" y="24"/>
                  </a:lnTo>
                  <a:lnTo>
                    <a:pt x="264" y="22"/>
                  </a:lnTo>
                  <a:lnTo>
                    <a:pt x="263" y="19"/>
                  </a:lnTo>
                  <a:lnTo>
                    <a:pt x="261" y="16"/>
                  </a:lnTo>
                  <a:lnTo>
                    <a:pt x="256" y="13"/>
                  </a:lnTo>
                  <a:lnTo>
                    <a:pt x="247" y="9"/>
                  </a:lnTo>
                  <a:lnTo>
                    <a:pt x="238" y="7"/>
                  </a:lnTo>
                  <a:lnTo>
                    <a:pt x="235" y="6"/>
                  </a:lnTo>
                  <a:lnTo>
                    <a:pt x="213" y="9"/>
                  </a:lnTo>
                  <a:lnTo>
                    <a:pt x="212" y="9"/>
                  </a:lnTo>
                  <a:lnTo>
                    <a:pt x="209" y="9"/>
                  </a:lnTo>
                  <a:lnTo>
                    <a:pt x="205" y="9"/>
                  </a:lnTo>
                  <a:lnTo>
                    <a:pt x="201" y="9"/>
                  </a:lnTo>
                  <a:lnTo>
                    <a:pt x="195" y="9"/>
                  </a:lnTo>
                  <a:lnTo>
                    <a:pt x="189" y="8"/>
                  </a:lnTo>
                  <a:lnTo>
                    <a:pt x="182" y="6"/>
                  </a:lnTo>
                  <a:lnTo>
                    <a:pt x="176" y="3"/>
                  </a:lnTo>
                  <a:lnTo>
                    <a:pt x="171" y="1"/>
                  </a:lnTo>
                  <a:lnTo>
                    <a:pt x="164" y="0"/>
                  </a:lnTo>
                  <a:lnTo>
                    <a:pt x="159" y="1"/>
                  </a:lnTo>
                  <a:lnTo>
                    <a:pt x="153" y="2"/>
                  </a:lnTo>
                  <a:lnTo>
                    <a:pt x="149" y="4"/>
                  </a:lnTo>
                  <a:lnTo>
                    <a:pt x="146" y="6"/>
                  </a:lnTo>
                  <a:lnTo>
                    <a:pt x="144" y="7"/>
                  </a:lnTo>
                  <a:lnTo>
                    <a:pt x="142" y="8"/>
                  </a:lnTo>
                  <a:lnTo>
                    <a:pt x="155" y="8"/>
                  </a:lnTo>
                  <a:lnTo>
                    <a:pt x="163" y="13"/>
                  </a:lnTo>
                  <a:lnTo>
                    <a:pt x="168" y="17"/>
                  </a:lnTo>
                  <a:lnTo>
                    <a:pt x="170" y="19"/>
                  </a:lnTo>
                  <a:lnTo>
                    <a:pt x="160" y="15"/>
                  </a:lnTo>
                  <a:lnTo>
                    <a:pt x="151" y="13"/>
                  </a:lnTo>
                  <a:lnTo>
                    <a:pt x="145" y="14"/>
                  </a:lnTo>
                  <a:lnTo>
                    <a:pt x="139" y="16"/>
                  </a:lnTo>
                  <a:lnTo>
                    <a:pt x="135" y="19"/>
                  </a:lnTo>
                  <a:lnTo>
                    <a:pt x="131" y="24"/>
                  </a:lnTo>
                  <a:lnTo>
                    <a:pt x="129" y="27"/>
                  </a:lnTo>
                  <a:lnTo>
                    <a:pt x="128" y="30"/>
                  </a:lnTo>
                  <a:lnTo>
                    <a:pt x="125" y="34"/>
                  </a:lnTo>
                  <a:lnTo>
                    <a:pt x="122" y="37"/>
                  </a:lnTo>
                  <a:lnTo>
                    <a:pt x="117" y="38"/>
                  </a:lnTo>
                  <a:lnTo>
                    <a:pt x="116" y="39"/>
                  </a:lnTo>
                  <a:lnTo>
                    <a:pt x="122" y="41"/>
                  </a:lnTo>
                  <a:lnTo>
                    <a:pt x="126" y="40"/>
                  </a:lnTo>
                  <a:lnTo>
                    <a:pt x="129" y="39"/>
                  </a:lnTo>
                  <a:lnTo>
                    <a:pt x="130" y="38"/>
                  </a:lnTo>
                  <a:lnTo>
                    <a:pt x="138" y="28"/>
                  </a:lnTo>
                  <a:lnTo>
                    <a:pt x="146" y="25"/>
                  </a:lnTo>
                  <a:lnTo>
                    <a:pt x="151" y="26"/>
                  </a:lnTo>
                  <a:lnTo>
                    <a:pt x="153" y="27"/>
                  </a:lnTo>
                  <a:lnTo>
                    <a:pt x="147" y="28"/>
                  </a:lnTo>
                  <a:lnTo>
                    <a:pt x="142" y="33"/>
                  </a:lnTo>
                  <a:lnTo>
                    <a:pt x="140" y="37"/>
                  </a:lnTo>
                  <a:lnTo>
                    <a:pt x="139" y="39"/>
                  </a:lnTo>
                  <a:lnTo>
                    <a:pt x="134" y="49"/>
                  </a:lnTo>
                  <a:lnTo>
                    <a:pt x="126" y="53"/>
                  </a:lnTo>
                  <a:lnTo>
                    <a:pt x="118" y="55"/>
                  </a:lnTo>
                  <a:lnTo>
                    <a:pt x="115" y="55"/>
                  </a:lnTo>
                  <a:lnTo>
                    <a:pt x="122" y="58"/>
                  </a:lnTo>
                  <a:lnTo>
                    <a:pt x="129" y="57"/>
                  </a:lnTo>
                  <a:lnTo>
                    <a:pt x="137" y="52"/>
                  </a:lnTo>
                  <a:lnTo>
                    <a:pt x="144" y="45"/>
                  </a:lnTo>
                  <a:lnTo>
                    <a:pt x="150" y="38"/>
                  </a:lnTo>
                  <a:lnTo>
                    <a:pt x="160" y="38"/>
                  </a:lnTo>
                  <a:lnTo>
                    <a:pt x="168" y="40"/>
                  </a:lnTo>
                  <a:lnTo>
                    <a:pt x="171" y="41"/>
                  </a:lnTo>
                  <a:lnTo>
                    <a:pt x="168" y="48"/>
                  </a:lnTo>
                  <a:lnTo>
                    <a:pt x="160" y="62"/>
                  </a:lnTo>
                  <a:lnTo>
                    <a:pt x="151" y="78"/>
                  </a:lnTo>
                  <a:lnTo>
                    <a:pt x="147" y="86"/>
                  </a:lnTo>
                  <a:lnTo>
                    <a:pt x="146" y="90"/>
                  </a:lnTo>
                  <a:lnTo>
                    <a:pt x="146" y="93"/>
                  </a:lnTo>
                  <a:lnTo>
                    <a:pt x="147" y="95"/>
                  </a:lnTo>
                  <a:lnTo>
                    <a:pt x="148" y="96"/>
                  </a:lnTo>
                  <a:lnTo>
                    <a:pt x="152" y="100"/>
                  </a:lnTo>
                  <a:lnTo>
                    <a:pt x="133" y="143"/>
                  </a:lnTo>
                  <a:lnTo>
                    <a:pt x="137" y="149"/>
                  </a:lnTo>
                  <a:lnTo>
                    <a:pt x="139" y="150"/>
                  </a:lnTo>
                  <a:lnTo>
                    <a:pt x="144" y="151"/>
                  </a:lnTo>
                  <a:lnTo>
                    <a:pt x="148" y="152"/>
                  </a:lnTo>
                  <a:lnTo>
                    <a:pt x="151" y="152"/>
                  </a:lnTo>
                  <a:lnTo>
                    <a:pt x="152" y="153"/>
                  </a:lnTo>
                  <a:lnTo>
                    <a:pt x="153" y="157"/>
                  </a:lnTo>
                  <a:lnTo>
                    <a:pt x="155" y="160"/>
                  </a:lnTo>
                  <a:lnTo>
                    <a:pt x="153" y="164"/>
                  </a:lnTo>
                  <a:lnTo>
                    <a:pt x="153" y="165"/>
                  </a:lnTo>
                  <a:lnTo>
                    <a:pt x="153" y="169"/>
                  </a:lnTo>
                  <a:lnTo>
                    <a:pt x="153" y="173"/>
                  </a:lnTo>
                  <a:lnTo>
                    <a:pt x="156" y="179"/>
                  </a:lnTo>
                  <a:lnTo>
                    <a:pt x="156" y="180"/>
                  </a:lnTo>
                  <a:lnTo>
                    <a:pt x="158" y="183"/>
                  </a:lnTo>
                  <a:lnTo>
                    <a:pt x="159" y="187"/>
                  </a:lnTo>
                  <a:lnTo>
                    <a:pt x="159" y="193"/>
                  </a:lnTo>
                  <a:lnTo>
                    <a:pt x="159" y="198"/>
                  </a:lnTo>
                  <a:lnTo>
                    <a:pt x="157" y="204"/>
                  </a:lnTo>
                  <a:lnTo>
                    <a:pt x="153" y="209"/>
                  </a:lnTo>
                  <a:lnTo>
                    <a:pt x="151" y="212"/>
                  </a:lnTo>
                  <a:lnTo>
                    <a:pt x="161" y="224"/>
                  </a:lnTo>
                  <a:lnTo>
                    <a:pt x="223" y="203"/>
                  </a:lnTo>
                  <a:lnTo>
                    <a:pt x="218" y="227"/>
                  </a:lnTo>
                  <a:lnTo>
                    <a:pt x="218" y="226"/>
                  </a:lnTo>
                  <a:lnTo>
                    <a:pt x="208" y="239"/>
                  </a:lnTo>
                  <a:lnTo>
                    <a:pt x="205" y="240"/>
                  </a:lnTo>
                  <a:lnTo>
                    <a:pt x="202" y="240"/>
                  </a:lnTo>
                  <a:lnTo>
                    <a:pt x="198" y="240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4" y="241"/>
                  </a:lnTo>
                  <a:lnTo>
                    <a:pt x="190" y="242"/>
                  </a:lnTo>
                  <a:lnTo>
                    <a:pt x="183" y="243"/>
                  </a:lnTo>
                  <a:lnTo>
                    <a:pt x="174" y="247"/>
                  </a:lnTo>
                  <a:lnTo>
                    <a:pt x="164" y="249"/>
                  </a:lnTo>
                  <a:lnTo>
                    <a:pt x="155" y="252"/>
                  </a:lnTo>
                  <a:lnTo>
                    <a:pt x="146" y="254"/>
                  </a:lnTo>
                  <a:lnTo>
                    <a:pt x="139" y="257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4" y="258"/>
                  </a:lnTo>
                  <a:lnTo>
                    <a:pt x="134" y="259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131" y="260"/>
                  </a:lnTo>
                  <a:lnTo>
                    <a:pt x="131" y="259"/>
                  </a:lnTo>
                  <a:lnTo>
                    <a:pt x="131" y="259"/>
                  </a:lnTo>
                  <a:lnTo>
                    <a:pt x="130" y="259"/>
                  </a:lnTo>
                  <a:lnTo>
                    <a:pt x="130" y="260"/>
                  </a:lnTo>
                  <a:lnTo>
                    <a:pt x="129" y="261"/>
                  </a:lnTo>
                  <a:lnTo>
                    <a:pt x="128" y="261"/>
                  </a:lnTo>
                  <a:lnTo>
                    <a:pt x="128" y="262"/>
                  </a:lnTo>
                  <a:lnTo>
                    <a:pt x="127" y="262"/>
                  </a:lnTo>
                  <a:lnTo>
                    <a:pt x="126" y="263"/>
                  </a:lnTo>
                  <a:lnTo>
                    <a:pt x="125" y="264"/>
                  </a:lnTo>
                  <a:lnTo>
                    <a:pt x="125" y="265"/>
                  </a:lnTo>
                  <a:lnTo>
                    <a:pt x="124" y="266"/>
                  </a:lnTo>
                  <a:lnTo>
                    <a:pt x="124" y="268"/>
                  </a:lnTo>
                  <a:lnTo>
                    <a:pt x="119" y="272"/>
                  </a:lnTo>
                  <a:lnTo>
                    <a:pt x="115" y="277"/>
                  </a:lnTo>
                  <a:lnTo>
                    <a:pt x="111" y="284"/>
                  </a:lnTo>
                  <a:lnTo>
                    <a:pt x="105" y="291"/>
                  </a:lnTo>
                  <a:lnTo>
                    <a:pt x="101" y="298"/>
                  </a:lnTo>
                  <a:lnTo>
                    <a:pt x="95" y="307"/>
                  </a:lnTo>
                  <a:lnTo>
                    <a:pt x="91" y="316"/>
                  </a:lnTo>
                  <a:lnTo>
                    <a:pt x="86" y="325"/>
                  </a:lnTo>
                  <a:lnTo>
                    <a:pt x="77" y="365"/>
                  </a:lnTo>
                  <a:lnTo>
                    <a:pt x="70" y="419"/>
                  </a:lnTo>
                  <a:lnTo>
                    <a:pt x="67" y="467"/>
                  </a:lnTo>
                  <a:lnTo>
                    <a:pt x="66" y="487"/>
                  </a:lnTo>
                  <a:lnTo>
                    <a:pt x="60" y="561"/>
                  </a:lnTo>
                  <a:lnTo>
                    <a:pt x="58" y="571"/>
                  </a:lnTo>
                  <a:lnTo>
                    <a:pt x="52" y="595"/>
                  </a:lnTo>
                  <a:lnTo>
                    <a:pt x="45" y="630"/>
                  </a:lnTo>
                  <a:lnTo>
                    <a:pt x="35" y="671"/>
                  </a:lnTo>
                  <a:lnTo>
                    <a:pt x="26" y="712"/>
                  </a:lnTo>
                  <a:lnTo>
                    <a:pt x="17" y="749"/>
                  </a:lnTo>
                  <a:lnTo>
                    <a:pt x="11" y="776"/>
                  </a:lnTo>
                  <a:lnTo>
                    <a:pt x="7" y="789"/>
                  </a:lnTo>
                  <a:lnTo>
                    <a:pt x="5" y="798"/>
                  </a:lnTo>
                  <a:lnTo>
                    <a:pt x="3" y="807"/>
                  </a:lnTo>
                  <a:lnTo>
                    <a:pt x="1" y="814"/>
                  </a:lnTo>
                  <a:lnTo>
                    <a:pt x="0" y="818"/>
                  </a:lnTo>
                  <a:lnTo>
                    <a:pt x="2" y="818"/>
                  </a:lnTo>
                  <a:lnTo>
                    <a:pt x="7" y="818"/>
                  </a:lnTo>
                  <a:lnTo>
                    <a:pt x="15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6" y="863"/>
                  </a:lnTo>
                  <a:lnTo>
                    <a:pt x="37" y="891"/>
                  </a:lnTo>
                  <a:lnTo>
                    <a:pt x="79" y="900"/>
                  </a:lnTo>
                  <a:lnTo>
                    <a:pt x="86" y="878"/>
                  </a:lnTo>
                  <a:lnTo>
                    <a:pt x="77" y="861"/>
                  </a:lnTo>
                  <a:lnTo>
                    <a:pt x="79" y="859"/>
                  </a:lnTo>
                  <a:lnTo>
                    <a:pt x="83" y="857"/>
                  </a:lnTo>
                  <a:lnTo>
                    <a:pt x="85" y="854"/>
                  </a:lnTo>
                  <a:lnTo>
                    <a:pt x="81" y="850"/>
                  </a:lnTo>
                  <a:lnTo>
                    <a:pt x="74" y="846"/>
                  </a:lnTo>
                  <a:lnTo>
                    <a:pt x="69" y="845"/>
                  </a:lnTo>
                  <a:lnTo>
                    <a:pt x="64" y="844"/>
                  </a:lnTo>
                  <a:lnTo>
                    <a:pt x="63" y="844"/>
                  </a:lnTo>
                  <a:lnTo>
                    <a:pt x="60" y="836"/>
                  </a:lnTo>
                  <a:lnTo>
                    <a:pt x="49" y="821"/>
                  </a:lnTo>
                  <a:lnTo>
                    <a:pt x="51" y="821"/>
                  </a:lnTo>
                  <a:lnTo>
                    <a:pt x="55" y="822"/>
                  </a:lnTo>
                  <a:lnTo>
                    <a:pt x="58" y="822"/>
                  </a:lnTo>
                  <a:lnTo>
                    <a:pt x="60" y="823"/>
                  </a:lnTo>
                  <a:lnTo>
                    <a:pt x="73" y="831"/>
                  </a:lnTo>
                  <a:lnTo>
                    <a:pt x="74" y="819"/>
                  </a:lnTo>
                  <a:lnTo>
                    <a:pt x="78" y="790"/>
                  </a:lnTo>
                  <a:lnTo>
                    <a:pt x="82" y="760"/>
                  </a:lnTo>
                  <a:lnTo>
                    <a:pt x="86" y="740"/>
                  </a:lnTo>
                  <a:lnTo>
                    <a:pt x="92" y="716"/>
                  </a:lnTo>
                  <a:lnTo>
                    <a:pt x="99" y="672"/>
                  </a:lnTo>
                  <a:lnTo>
                    <a:pt x="105" y="626"/>
                  </a:lnTo>
                  <a:lnTo>
                    <a:pt x="110" y="593"/>
                  </a:lnTo>
                  <a:lnTo>
                    <a:pt x="111" y="601"/>
                  </a:lnTo>
                  <a:lnTo>
                    <a:pt x="112" y="609"/>
                  </a:lnTo>
                  <a:lnTo>
                    <a:pt x="113" y="617"/>
                  </a:lnTo>
                  <a:lnTo>
                    <a:pt x="114" y="623"/>
                  </a:lnTo>
                  <a:lnTo>
                    <a:pt x="114" y="706"/>
                  </a:lnTo>
                  <a:lnTo>
                    <a:pt x="113" y="734"/>
                  </a:lnTo>
                  <a:lnTo>
                    <a:pt x="112" y="760"/>
                  </a:lnTo>
                  <a:lnTo>
                    <a:pt x="111" y="778"/>
                  </a:lnTo>
                  <a:lnTo>
                    <a:pt x="111" y="786"/>
                  </a:lnTo>
                  <a:lnTo>
                    <a:pt x="114" y="787"/>
                  </a:lnTo>
                  <a:lnTo>
                    <a:pt x="119" y="788"/>
                  </a:lnTo>
                  <a:lnTo>
                    <a:pt x="125" y="790"/>
                  </a:lnTo>
                  <a:lnTo>
                    <a:pt x="130" y="791"/>
                  </a:lnTo>
                  <a:lnTo>
                    <a:pt x="133" y="855"/>
                  </a:lnTo>
                  <a:lnTo>
                    <a:pt x="137" y="948"/>
                  </a:lnTo>
                  <a:lnTo>
                    <a:pt x="142" y="1038"/>
                  </a:lnTo>
                  <a:lnTo>
                    <a:pt x="147" y="1090"/>
                  </a:lnTo>
                  <a:lnTo>
                    <a:pt x="152" y="1142"/>
                  </a:lnTo>
                  <a:lnTo>
                    <a:pt x="155" y="1148"/>
                  </a:lnTo>
                  <a:lnTo>
                    <a:pt x="161" y="1165"/>
                  </a:lnTo>
                  <a:lnTo>
                    <a:pt x="169" y="1188"/>
                  </a:lnTo>
                  <a:lnTo>
                    <a:pt x="174" y="1213"/>
                  </a:lnTo>
                  <a:lnTo>
                    <a:pt x="178" y="1239"/>
                  </a:lnTo>
                  <a:lnTo>
                    <a:pt x="183" y="1308"/>
                  </a:lnTo>
                  <a:lnTo>
                    <a:pt x="187" y="1405"/>
                  </a:lnTo>
                  <a:lnTo>
                    <a:pt x="186" y="1517"/>
                  </a:lnTo>
                  <a:lnTo>
                    <a:pt x="176" y="1517"/>
                  </a:lnTo>
                  <a:lnTo>
                    <a:pt x="173" y="1549"/>
                  </a:lnTo>
                  <a:lnTo>
                    <a:pt x="173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5" y="1549"/>
                  </a:lnTo>
                  <a:lnTo>
                    <a:pt x="176" y="1550"/>
                  </a:lnTo>
                  <a:lnTo>
                    <a:pt x="179" y="1551"/>
                  </a:lnTo>
                  <a:lnTo>
                    <a:pt x="181" y="1554"/>
                  </a:lnTo>
                  <a:lnTo>
                    <a:pt x="185" y="1556"/>
                  </a:lnTo>
                  <a:lnTo>
                    <a:pt x="179" y="1562"/>
                  </a:lnTo>
                  <a:lnTo>
                    <a:pt x="171" y="1570"/>
                  </a:lnTo>
                  <a:lnTo>
                    <a:pt x="162" y="1579"/>
                  </a:lnTo>
                  <a:lnTo>
                    <a:pt x="155" y="1586"/>
                  </a:lnTo>
                  <a:lnTo>
                    <a:pt x="152" y="1588"/>
                  </a:lnTo>
                  <a:lnTo>
                    <a:pt x="147" y="1590"/>
                  </a:lnTo>
                  <a:lnTo>
                    <a:pt x="138" y="1593"/>
                  </a:lnTo>
                  <a:lnTo>
                    <a:pt x="128" y="1597"/>
                  </a:lnTo>
                  <a:lnTo>
                    <a:pt x="118" y="1602"/>
                  </a:lnTo>
                  <a:lnTo>
                    <a:pt x="107" y="1606"/>
                  </a:lnTo>
                  <a:lnTo>
                    <a:pt x="99" y="1610"/>
                  </a:lnTo>
                  <a:lnTo>
                    <a:pt x="92" y="1613"/>
                  </a:lnTo>
                  <a:lnTo>
                    <a:pt x="89" y="1629"/>
                  </a:lnTo>
                  <a:lnTo>
                    <a:pt x="220" y="1629"/>
                  </a:lnTo>
                  <a:lnTo>
                    <a:pt x="237" y="1613"/>
                  </a:lnTo>
                  <a:lnTo>
                    <a:pt x="237" y="1627"/>
                  </a:lnTo>
                  <a:lnTo>
                    <a:pt x="272" y="1627"/>
                  </a:lnTo>
                  <a:lnTo>
                    <a:pt x="272" y="1626"/>
                  </a:lnTo>
                  <a:lnTo>
                    <a:pt x="273" y="1624"/>
                  </a:lnTo>
                  <a:lnTo>
                    <a:pt x="273" y="1619"/>
                  </a:lnTo>
                  <a:lnTo>
                    <a:pt x="273" y="1615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5" y="1616"/>
                  </a:lnTo>
                  <a:lnTo>
                    <a:pt x="275" y="1616"/>
                  </a:lnTo>
                  <a:lnTo>
                    <a:pt x="275" y="1617"/>
                  </a:lnTo>
                  <a:lnTo>
                    <a:pt x="275" y="1617"/>
                  </a:lnTo>
                  <a:lnTo>
                    <a:pt x="276" y="1618"/>
                  </a:lnTo>
                  <a:lnTo>
                    <a:pt x="278" y="1618"/>
                  </a:lnTo>
                  <a:lnTo>
                    <a:pt x="278" y="1619"/>
                  </a:lnTo>
                  <a:lnTo>
                    <a:pt x="279" y="1621"/>
                  </a:lnTo>
                  <a:lnTo>
                    <a:pt x="285" y="1578"/>
                  </a:lnTo>
                  <a:lnTo>
                    <a:pt x="283" y="1543"/>
                  </a:lnTo>
                  <a:lnTo>
                    <a:pt x="279" y="1491"/>
                  </a:lnTo>
                  <a:lnTo>
                    <a:pt x="268" y="1378"/>
                  </a:lnTo>
                  <a:lnTo>
                    <a:pt x="257" y="1264"/>
                  </a:lnTo>
                  <a:lnTo>
                    <a:pt x="251" y="1211"/>
                  </a:lnTo>
                  <a:lnTo>
                    <a:pt x="247" y="1198"/>
                  </a:lnTo>
                  <a:lnTo>
                    <a:pt x="238" y="1167"/>
                  </a:lnTo>
                  <a:lnTo>
                    <a:pt x="230" y="1134"/>
                  </a:lnTo>
                  <a:lnTo>
                    <a:pt x="227" y="1113"/>
                  </a:lnTo>
                  <a:lnTo>
                    <a:pt x="228" y="1077"/>
                  </a:lnTo>
                  <a:lnTo>
                    <a:pt x="229" y="1001"/>
                  </a:lnTo>
                  <a:lnTo>
                    <a:pt x="230" y="910"/>
                  </a:lnTo>
                  <a:lnTo>
                    <a:pt x="231" y="825"/>
                  </a:lnTo>
                  <a:lnTo>
                    <a:pt x="232" y="828"/>
                  </a:lnTo>
                  <a:lnTo>
                    <a:pt x="234" y="829"/>
                  </a:lnTo>
                  <a:lnTo>
                    <a:pt x="234" y="831"/>
                  </a:lnTo>
                  <a:lnTo>
                    <a:pt x="235" y="833"/>
                  </a:lnTo>
                  <a:lnTo>
                    <a:pt x="237" y="842"/>
                  </a:lnTo>
                  <a:lnTo>
                    <a:pt x="245" y="864"/>
                  </a:lnTo>
                  <a:lnTo>
                    <a:pt x="253" y="895"/>
                  </a:lnTo>
                  <a:lnTo>
                    <a:pt x="265" y="930"/>
                  </a:lnTo>
                  <a:lnTo>
                    <a:pt x="276" y="965"/>
                  </a:lnTo>
                  <a:lnTo>
                    <a:pt x="285" y="996"/>
                  </a:lnTo>
                  <a:lnTo>
                    <a:pt x="293" y="1018"/>
                  </a:lnTo>
                  <a:lnTo>
                    <a:pt x="295" y="1026"/>
                  </a:lnTo>
                  <a:lnTo>
                    <a:pt x="299" y="1040"/>
                  </a:lnTo>
                  <a:lnTo>
                    <a:pt x="304" y="1057"/>
                  </a:lnTo>
                  <a:lnTo>
                    <a:pt x="309" y="1077"/>
                  </a:lnTo>
                  <a:lnTo>
                    <a:pt x="316" y="1097"/>
                  </a:lnTo>
                  <a:lnTo>
                    <a:pt x="320" y="1116"/>
                  </a:lnTo>
                  <a:lnTo>
                    <a:pt x="325" y="1132"/>
                  </a:lnTo>
                  <a:lnTo>
                    <a:pt x="328" y="1143"/>
                  </a:lnTo>
                  <a:lnTo>
                    <a:pt x="329" y="1147"/>
                  </a:lnTo>
                  <a:lnTo>
                    <a:pt x="335" y="1154"/>
                  </a:lnTo>
                  <a:lnTo>
                    <a:pt x="341" y="1163"/>
                  </a:lnTo>
                  <a:lnTo>
                    <a:pt x="347" y="1170"/>
                  </a:lnTo>
                  <a:lnTo>
                    <a:pt x="349" y="1174"/>
                  </a:lnTo>
                  <a:lnTo>
                    <a:pt x="371" y="1234"/>
                  </a:lnTo>
                  <a:lnTo>
                    <a:pt x="392" y="1298"/>
                  </a:lnTo>
                  <a:lnTo>
                    <a:pt x="408" y="1360"/>
                  </a:lnTo>
                  <a:lnTo>
                    <a:pt x="424" y="1418"/>
                  </a:lnTo>
                  <a:lnTo>
                    <a:pt x="436" y="1470"/>
                  </a:lnTo>
                  <a:lnTo>
                    <a:pt x="443" y="1511"/>
                  </a:lnTo>
                  <a:lnTo>
                    <a:pt x="449" y="1537"/>
                  </a:lnTo>
                  <a:lnTo>
                    <a:pt x="451" y="1547"/>
                  </a:lnTo>
                  <a:lnTo>
                    <a:pt x="449" y="1572"/>
                  </a:lnTo>
                  <a:lnTo>
                    <a:pt x="455" y="1583"/>
                  </a:lnTo>
                  <a:lnTo>
                    <a:pt x="456" y="1584"/>
                  </a:lnTo>
                  <a:lnTo>
                    <a:pt x="460" y="1590"/>
                  </a:lnTo>
                  <a:lnTo>
                    <a:pt x="460" y="1590"/>
                  </a:lnTo>
                  <a:lnTo>
                    <a:pt x="460" y="1589"/>
                  </a:lnTo>
                  <a:lnTo>
                    <a:pt x="460" y="1589"/>
                  </a:lnTo>
                  <a:lnTo>
                    <a:pt x="461" y="1588"/>
                  </a:lnTo>
                  <a:lnTo>
                    <a:pt x="456" y="1600"/>
                  </a:lnTo>
                  <a:lnTo>
                    <a:pt x="452" y="1611"/>
                  </a:lnTo>
                  <a:lnTo>
                    <a:pt x="435" y="1621"/>
                  </a:lnTo>
                  <a:lnTo>
                    <a:pt x="428" y="1627"/>
                  </a:lnTo>
                  <a:lnTo>
                    <a:pt x="428" y="1640"/>
                  </a:lnTo>
                  <a:lnTo>
                    <a:pt x="542" y="1638"/>
                  </a:lnTo>
                  <a:lnTo>
                    <a:pt x="550" y="1619"/>
                  </a:lnTo>
                  <a:lnTo>
                    <a:pt x="553" y="1613"/>
                  </a:lnTo>
                  <a:lnTo>
                    <a:pt x="562" y="1615"/>
                  </a:lnTo>
                  <a:lnTo>
                    <a:pt x="562" y="1599"/>
                  </a:lnTo>
                  <a:lnTo>
                    <a:pt x="563" y="1600"/>
                  </a:lnTo>
                  <a:lnTo>
                    <a:pt x="565" y="1600"/>
                  </a:lnTo>
                  <a:lnTo>
                    <a:pt x="566" y="1601"/>
                  </a:lnTo>
                  <a:lnTo>
                    <a:pt x="566" y="160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71" name="그룹 68"/>
            <p:cNvGrpSpPr/>
            <p:nvPr/>
          </p:nvGrpSpPr>
          <p:grpSpPr>
            <a:xfrm>
              <a:off x="1743534" y="1219408"/>
              <a:ext cx="1872154" cy="4270244"/>
              <a:chOff x="6049236" y="3127744"/>
              <a:chExt cx="837631" cy="1910574"/>
            </a:xfrm>
          </p:grpSpPr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6677458" y="3166603"/>
                <a:ext cx="185660" cy="399386"/>
              </a:xfrm>
              <a:custGeom>
                <a:avLst/>
                <a:gdLst/>
                <a:ahLst/>
                <a:cxnLst>
                  <a:cxn ang="0">
                    <a:pos x="41" y="2"/>
                  </a:cxn>
                  <a:cxn ang="0">
                    <a:pos x="67" y="6"/>
                  </a:cxn>
                  <a:cxn ang="0">
                    <a:pos x="102" y="21"/>
                  </a:cxn>
                  <a:cxn ang="0">
                    <a:pos x="126" y="56"/>
                  </a:cxn>
                  <a:cxn ang="0">
                    <a:pos x="127" y="129"/>
                  </a:cxn>
                  <a:cxn ang="0">
                    <a:pos x="142" y="165"/>
                  </a:cxn>
                  <a:cxn ang="0">
                    <a:pos x="149" y="169"/>
                  </a:cxn>
                  <a:cxn ang="0">
                    <a:pos x="163" y="184"/>
                  </a:cxn>
                  <a:cxn ang="0">
                    <a:pos x="174" y="208"/>
                  </a:cxn>
                  <a:cxn ang="0">
                    <a:pos x="165" y="235"/>
                  </a:cxn>
                  <a:cxn ang="0">
                    <a:pos x="132" y="257"/>
                  </a:cxn>
                  <a:cxn ang="0">
                    <a:pos x="120" y="275"/>
                  </a:cxn>
                  <a:cxn ang="0">
                    <a:pos x="124" y="294"/>
                  </a:cxn>
                  <a:cxn ang="0">
                    <a:pos x="138" y="310"/>
                  </a:cxn>
                  <a:cxn ang="0">
                    <a:pos x="149" y="323"/>
                  </a:cxn>
                  <a:cxn ang="0">
                    <a:pos x="148" y="339"/>
                  </a:cxn>
                  <a:cxn ang="0">
                    <a:pos x="135" y="356"/>
                  </a:cxn>
                  <a:cxn ang="0">
                    <a:pos x="112" y="367"/>
                  </a:cxn>
                  <a:cxn ang="0">
                    <a:pos x="101" y="364"/>
                  </a:cxn>
                  <a:cxn ang="0">
                    <a:pos x="105" y="338"/>
                  </a:cxn>
                  <a:cxn ang="0">
                    <a:pos x="77" y="312"/>
                  </a:cxn>
                  <a:cxn ang="0">
                    <a:pos x="45" y="284"/>
                  </a:cxn>
                  <a:cxn ang="0">
                    <a:pos x="25" y="246"/>
                  </a:cxn>
                  <a:cxn ang="0">
                    <a:pos x="29" y="203"/>
                  </a:cxn>
                  <a:cxn ang="0">
                    <a:pos x="50" y="174"/>
                  </a:cxn>
                  <a:cxn ang="0">
                    <a:pos x="55" y="139"/>
                  </a:cxn>
                  <a:cxn ang="0">
                    <a:pos x="32" y="102"/>
                  </a:cxn>
                  <a:cxn ang="0">
                    <a:pos x="37" y="69"/>
                  </a:cxn>
                  <a:cxn ang="0">
                    <a:pos x="45" y="51"/>
                  </a:cxn>
                  <a:cxn ang="0">
                    <a:pos x="51" y="40"/>
                  </a:cxn>
                  <a:cxn ang="0">
                    <a:pos x="50" y="28"/>
                  </a:cxn>
                  <a:cxn ang="0">
                    <a:pos x="34" y="21"/>
                  </a:cxn>
                  <a:cxn ang="0">
                    <a:pos x="17" y="17"/>
                  </a:cxn>
                  <a:cxn ang="0">
                    <a:pos x="6" y="11"/>
                  </a:cxn>
                  <a:cxn ang="0">
                    <a:pos x="0" y="2"/>
                  </a:cxn>
                  <a:cxn ang="0">
                    <a:pos x="16" y="0"/>
                  </a:cxn>
                </a:cxnLst>
                <a:rect l="0" t="0" r="r" b="b"/>
                <a:pathLst>
                  <a:path w="174" h="369">
                    <a:moveTo>
                      <a:pt x="37" y="2"/>
                    </a:moveTo>
                    <a:lnTo>
                      <a:pt x="41" y="2"/>
                    </a:lnTo>
                    <a:lnTo>
                      <a:pt x="52" y="3"/>
                    </a:lnTo>
                    <a:lnTo>
                      <a:pt x="67" y="6"/>
                    </a:lnTo>
                    <a:lnTo>
                      <a:pt x="85" y="12"/>
                    </a:lnTo>
                    <a:lnTo>
                      <a:pt x="102" y="21"/>
                    </a:lnTo>
                    <a:lnTo>
                      <a:pt x="117" y="35"/>
                    </a:lnTo>
                    <a:lnTo>
                      <a:pt x="126" y="56"/>
                    </a:lnTo>
                    <a:lnTo>
                      <a:pt x="128" y="82"/>
                    </a:lnTo>
                    <a:lnTo>
                      <a:pt x="127" y="129"/>
                    </a:lnTo>
                    <a:lnTo>
                      <a:pt x="134" y="155"/>
                    </a:lnTo>
                    <a:lnTo>
                      <a:pt x="142" y="165"/>
                    </a:lnTo>
                    <a:lnTo>
                      <a:pt x="146" y="167"/>
                    </a:lnTo>
                    <a:lnTo>
                      <a:pt x="149" y="169"/>
                    </a:lnTo>
                    <a:lnTo>
                      <a:pt x="155" y="174"/>
                    </a:lnTo>
                    <a:lnTo>
                      <a:pt x="163" y="184"/>
                    </a:lnTo>
                    <a:lnTo>
                      <a:pt x="169" y="195"/>
                    </a:lnTo>
                    <a:lnTo>
                      <a:pt x="174" y="208"/>
                    </a:lnTo>
                    <a:lnTo>
                      <a:pt x="173" y="222"/>
                    </a:lnTo>
                    <a:lnTo>
                      <a:pt x="165" y="235"/>
                    </a:lnTo>
                    <a:lnTo>
                      <a:pt x="148" y="247"/>
                    </a:lnTo>
                    <a:lnTo>
                      <a:pt x="132" y="257"/>
                    </a:lnTo>
                    <a:lnTo>
                      <a:pt x="123" y="267"/>
                    </a:lnTo>
                    <a:lnTo>
                      <a:pt x="120" y="275"/>
                    </a:lnTo>
                    <a:lnTo>
                      <a:pt x="121" y="285"/>
                    </a:lnTo>
                    <a:lnTo>
                      <a:pt x="124" y="294"/>
                    </a:lnTo>
                    <a:lnTo>
                      <a:pt x="131" y="302"/>
                    </a:lnTo>
                    <a:lnTo>
                      <a:pt x="138" y="310"/>
                    </a:lnTo>
                    <a:lnTo>
                      <a:pt x="144" y="316"/>
                    </a:lnTo>
                    <a:lnTo>
                      <a:pt x="149" y="323"/>
                    </a:lnTo>
                    <a:lnTo>
                      <a:pt x="150" y="330"/>
                    </a:lnTo>
                    <a:lnTo>
                      <a:pt x="148" y="339"/>
                    </a:lnTo>
                    <a:lnTo>
                      <a:pt x="143" y="347"/>
                    </a:lnTo>
                    <a:lnTo>
                      <a:pt x="135" y="356"/>
                    </a:lnTo>
                    <a:lnTo>
                      <a:pt x="124" y="362"/>
                    </a:lnTo>
                    <a:lnTo>
                      <a:pt x="112" y="367"/>
                    </a:lnTo>
                    <a:lnTo>
                      <a:pt x="98" y="369"/>
                    </a:lnTo>
                    <a:lnTo>
                      <a:pt x="101" y="364"/>
                    </a:lnTo>
                    <a:lnTo>
                      <a:pt x="106" y="353"/>
                    </a:lnTo>
                    <a:lnTo>
                      <a:pt x="105" y="338"/>
                    </a:lnTo>
                    <a:lnTo>
                      <a:pt x="90" y="322"/>
                    </a:lnTo>
                    <a:lnTo>
                      <a:pt x="77" y="312"/>
                    </a:lnTo>
                    <a:lnTo>
                      <a:pt x="61" y="300"/>
                    </a:lnTo>
                    <a:lnTo>
                      <a:pt x="45" y="284"/>
                    </a:lnTo>
                    <a:lnTo>
                      <a:pt x="32" y="266"/>
                    </a:lnTo>
                    <a:lnTo>
                      <a:pt x="25" y="246"/>
                    </a:lnTo>
                    <a:lnTo>
                      <a:pt x="22" y="225"/>
                    </a:lnTo>
                    <a:lnTo>
                      <a:pt x="29" y="203"/>
                    </a:lnTo>
                    <a:lnTo>
                      <a:pt x="46" y="180"/>
                    </a:lnTo>
                    <a:lnTo>
                      <a:pt x="50" y="174"/>
                    </a:lnTo>
                    <a:lnTo>
                      <a:pt x="55" y="159"/>
                    </a:lnTo>
                    <a:lnTo>
                      <a:pt x="55" y="139"/>
                    </a:lnTo>
                    <a:lnTo>
                      <a:pt x="43" y="120"/>
                    </a:lnTo>
                    <a:lnTo>
                      <a:pt x="32" y="102"/>
                    </a:lnTo>
                    <a:lnTo>
                      <a:pt x="32" y="84"/>
                    </a:lnTo>
                    <a:lnTo>
                      <a:pt x="37" y="69"/>
                    </a:lnTo>
                    <a:lnTo>
                      <a:pt x="43" y="57"/>
                    </a:lnTo>
                    <a:lnTo>
                      <a:pt x="45" y="51"/>
                    </a:lnTo>
                    <a:lnTo>
                      <a:pt x="49" y="46"/>
                    </a:lnTo>
                    <a:lnTo>
                      <a:pt x="51" y="40"/>
                    </a:lnTo>
                    <a:lnTo>
                      <a:pt x="51" y="34"/>
                    </a:lnTo>
                    <a:lnTo>
                      <a:pt x="50" y="28"/>
                    </a:lnTo>
                    <a:lnTo>
                      <a:pt x="44" y="24"/>
                    </a:lnTo>
                    <a:lnTo>
                      <a:pt x="34" y="21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2" y="14"/>
                    </a:lnTo>
                    <a:lnTo>
                      <a:pt x="6" y="11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6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grpSp>
            <p:nvGrpSpPr>
              <p:cNvPr id="94" name="그룹 67"/>
              <p:cNvGrpSpPr/>
              <p:nvPr/>
            </p:nvGrpSpPr>
            <p:grpSpPr>
              <a:xfrm>
                <a:off x="6049236" y="3127744"/>
                <a:ext cx="837631" cy="1910574"/>
                <a:chOff x="6049236" y="3127744"/>
                <a:chExt cx="837631" cy="1910574"/>
              </a:xfrm>
            </p:grpSpPr>
            <p:sp>
              <p:nvSpPr>
                <p:cNvPr id="95" name="Freeform 13"/>
                <p:cNvSpPr>
                  <a:spLocks/>
                </p:cNvSpPr>
                <p:nvPr/>
              </p:nvSpPr>
              <p:spPr bwMode="auto">
                <a:xfrm>
                  <a:off x="6049236" y="3462364"/>
                  <a:ext cx="120895" cy="94989"/>
                </a:xfrm>
                <a:custGeom>
                  <a:avLst/>
                  <a:gdLst/>
                  <a:ahLst/>
                  <a:cxnLst>
                    <a:cxn ang="0">
                      <a:pos x="85" y="84"/>
                    </a:cxn>
                    <a:cxn ang="0">
                      <a:pos x="0" y="64"/>
                    </a:cxn>
                    <a:cxn ang="0">
                      <a:pos x="25" y="44"/>
                    </a:cxn>
                    <a:cxn ang="0">
                      <a:pos x="16" y="32"/>
                    </a:cxn>
                    <a:cxn ang="0">
                      <a:pos x="68" y="0"/>
                    </a:cxn>
                    <a:cxn ang="0">
                      <a:pos x="71" y="1"/>
                    </a:cxn>
                    <a:cxn ang="0">
                      <a:pos x="76" y="5"/>
                    </a:cxn>
                    <a:cxn ang="0">
                      <a:pos x="84" y="11"/>
                    </a:cxn>
                    <a:cxn ang="0">
                      <a:pos x="93" y="20"/>
                    </a:cxn>
                    <a:cxn ang="0">
                      <a:pos x="101" y="32"/>
                    </a:cxn>
                    <a:cxn ang="0">
                      <a:pos x="108" y="48"/>
                    </a:cxn>
                    <a:cxn ang="0">
                      <a:pos x="112" y="66"/>
                    </a:cxn>
                    <a:cxn ang="0">
                      <a:pos x="114" y="88"/>
                    </a:cxn>
                    <a:cxn ang="0">
                      <a:pos x="85" y="84"/>
                    </a:cxn>
                  </a:cxnLst>
                  <a:rect l="0" t="0" r="r" b="b"/>
                  <a:pathLst>
                    <a:path w="114" h="88">
                      <a:moveTo>
                        <a:pt x="85" y="84"/>
                      </a:moveTo>
                      <a:lnTo>
                        <a:pt x="0" y="64"/>
                      </a:lnTo>
                      <a:lnTo>
                        <a:pt x="25" y="44"/>
                      </a:lnTo>
                      <a:lnTo>
                        <a:pt x="16" y="32"/>
                      </a:lnTo>
                      <a:lnTo>
                        <a:pt x="68" y="0"/>
                      </a:lnTo>
                      <a:lnTo>
                        <a:pt x="71" y="1"/>
                      </a:lnTo>
                      <a:lnTo>
                        <a:pt x="76" y="5"/>
                      </a:lnTo>
                      <a:lnTo>
                        <a:pt x="84" y="11"/>
                      </a:lnTo>
                      <a:lnTo>
                        <a:pt x="93" y="20"/>
                      </a:lnTo>
                      <a:lnTo>
                        <a:pt x="101" y="32"/>
                      </a:lnTo>
                      <a:lnTo>
                        <a:pt x="108" y="48"/>
                      </a:lnTo>
                      <a:lnTo>
                        <a:pt x="112" y="66"/>
                      </a:lnTo>
                      <a:lnTo>
                        <a:pt x="114" y="88"/>
                      </a:lnTo>
                      <a:lnTo>
                        <a:pt x="85" y="84"/>
                      </a:lnTo>
                      <a:close/>
                    </a:path>
                  </a:pathLst>
                </a:custGeom>
                <a:solidFill>
                  <a:srgbClr val="CC7C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28"/>
                <p:cNvSpPr>
                  <a:spLocks/>
                </p:cNvSpPr>
                <p:nvPr/>
              </p:nvSpPr>
              <p:spPr bwMode="auto">
                <a:xfrm>
                  <a:off x="6120478" y="3520653"/>
                  <a:ext cx="105784" cy="120895"/>
                </a:xfrm>
                <a:custGeom>
                  <a:avLst/>
                  <a:gdLst/>
                  <a:ahLst/>
                  <a:cxnLst>
                    <a:cxn ang="0">
                      <a:pos x="96" y="81"/>
                    </a:cxn>
                    <a:cxn ang="0">
                      <a:pos x="94" y="80"/>
                    </a:cxn>
                    <a:cxn ang="0">
                      <a:pos x="89" y="76"/>
                    </a:cxn>
                    <a:cxn ang="0">
                      <a:pos x="84" y="70"/>
                    </a:cxn>
                    <a:cxn ang="0">
                      <a:pos x="79" y="64"/>
                    </a:cxn>
                    <a:cxn ang="0">
                      <a:pos x="76" y="56"/>
                    </a:cxn>
                    <a:cxn ang="0">
                      <a:pos x="73" y="46"/>
                    </a:cxn>
                    <a:cxn ang="0">
                      <a:pos x="68" y="39"/>
                    </a:cxn>
                    <a:cxn ang="0">
                      <a:pos x="65" y="34"/>
                    </a:cxn>
                    <a:cxn ang="0">
                      <a:pos x="61" y="31"/>
                    </a:cxn>
                    <a:cxn ang="0">
                      <a:pos x="54" y="26"/>
                    </a:cxn>
                    <a:cxn ang="0">
                      <a:pos x="48" y="22"/>
                    </a:cxn>
                    <a:cxn ang="0">
                      <a:pos x="45" y="20"/>
                    </a:cxn>
                    <a:cxn ang="0">
                      <a:pos x="39" y="0"/>
                    </a:cxn>
                    <a:cxn ang="0">
                      <a:pos x="38" y="2"/>
                    </a:cxn>
                    <a:cxn ang="0">
                      <a:pos x="36" y="9"/>
                    </a:cxn>
                    <a:cxn ang="0">
                      <a:pos x="34" y="17"/>
                    </a:cxn>
                    <a:cxn ang="0">
                      <a:pos x="34" y="23"/>
                    </a:cxn>
                    <a:cxn ang="0">
                      <a:pos x="32" y="22"/>
                    </a:cxn>
                    <a:cxn ang="0">
                      <a:pos x="28" y="18"/>
                    </a:cxn>
                    <a:cxn ang="0">
                      <a:pos x="21" y="14"/>
                    </a:cxn>
                    <a:cxn ang="0">
                      <a:pos x="16" y="12"/>
                    </a:cxn>
                    <a:cxn ang="0">
                      <a:pos x="11" y="12"/>
                    </a:cxn>
                    <a:cxn ang="0">
                      <a:pos x="8" y="13"/>
                    </a:cxn>
                    <a:cxn ang="0">
                      <a:pos x="7" y="18"/>
                    </a:cxn>
                    <a:cxn ang="0">
                      <a:pos x="7" y="23"/>
                    </a:cxn>
                    <a:cxn ang="0">
                      <a:pos x="9" y="29"/>
                    </a:cxn>
                    <a:cxn ang="0">
                      <a:pos x="11" y="31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6" y="37"/>
                    </a:cxn>
                    <a:cxn ang="0">
                      <a:pos x="5" y="39"/>
                    </a:cxn>
                    <a:cxn ang="0">
                      <a:pos x="3" y="41"/>
                    </a:cxn>
                    <a:cxn ang="0">
                      <a:pos x="0" y="44"/>
                    </a:cxn>
                    <a:cxn ang="0">
                      <a:pos x="0" y="50"/>
                    </a:cxn>
                    <a:cxn ang="0">
                      <a:pos x="1" y="53"/>
                    </a:cxn>
                    <a:cxn ang="0">
                      <a:pos x="4" y="55"/>
                    </a:cxn>
                    <a:cxn ang="0">
                      <a:pos x="5" y="56"/>
                    </a:cxn>
                    <a:cxn ang="0">
                      <a:pos x="6" y="56"/>
                    </a:cxn>
                    <a:cxn ang="0">
                      <a:pos x="5" y="57"/>
                    </a:cxn>
                    <a:cxn ang="0">
                      <a:pos x="3" y="60"/>
                    </a:cxn>
                    <a:cxn ang="0">
                      <a:pos x="1" y="66"/>
                    </a:cxn>
                    <a:cxn ang="0">
                      <a:pos x="3" y="74"/>
                    </a:cxn>
                    <a:cxn ang="0">
                      <a:pos x="3" y="76"/>
                    </a:cxn>
                    <a:cxn ang="0">
                      <a:pos x="3" y="79"/>
                    </a:cxn>
                    <a:cxn ang="0">
                      <a:pos x="3" y="85"/>
                    </a:cxn>
                    <a:cxn ang="0">
                      <a:pos x="5" y="89"/>
                    </a:cxn>
                    <a:cxn ang="0">
                      <a:pos x="23" y="101"/>
                    </a:cxn>
                    <a:cxn ang="0">
                      <a:pos x="27" y="101"/>
                    </a:cxn>
                    <a:cxn ang="0">
                      <a:pos x="34" y="102"/>
                    </a:cxn>
                    <a:cxn ang="0">
                      <a:pos x="43" y="104"/>
                    </a:cxn>
                    <a:cxn ang="0">
                      <a:pos x="50" y="104"/>
                    </a:cxn>
                    <a:cxn ang="0">
                      <a:pos x="54" y="104"/>
                    </a:cxn>
                    <a:cxn ang="0">
                      <a:pos x="59" y="102"/>
                    </a:cxn>
                    <a:cxn ang="0">
                      <a:pos x="62" y="101"/>
                    </a:cxn>
                    <a:cxn ang="0">
                      <a:pos x="63" y="101"/>
                    </a:cxn>
                    <a:cxn ang="0">
                      <a:pos x="81" y="111"/>
                    </a:cxn>
                    <a:cxn ang="0">
                      <a:pos x="85" y="108"/>
                    </a:cxn>
                    <a:cxn ang="0">
                      <a:pos x="93" y="99"/>
                    </a:cxn>
                    <a:cxn ang="0">
                      <a:pos x="98" y="89"/>
                    </a:cxn>
                    <a:cxn ang="0">
                      <a:pos x="96" y="81"/>
                    </a:cxn>
                  </a:cxnLst>
                  <a:rect l="0" t="0" r="r" b="b"/>
                  <a:pathLst>
                    <a:path w="98" h="111">
                      <a:moveTo>
                        <a:pt x="96" y="81"/>
                      </a:moveTo>
                      <a:lnTo>
                        <a:pt x="94" y="80"/>
                      </a:lnTo>
                      <a:lnTo>
                        <a:pt x="89" y="76"/>
                      </a:lnTo>
                      <a:lnTo>
                        <a:pt x="84" y="70"/>
                      </a:lnTo>
                      <a:lnTo>
                        <a:pt x="79" y="64"/>
                      </a:lnTo>
                      <a:lnTo>
                        <a:pt x="76" y="56"/>
                      </a:lnTo>
                      <a:lnTo>
                        <a:pt x="73" y="46"/>
                      </a:lnTo>
                      <a:lnTo>
                        <a:pt x="68" y="39"/>
                      </a:lnTo>
                      <a:lnTo>
                        <a:pt x="65" y="34"/>
                      </a:lnTo>
                      <a:lnTo>
                        <a:pt x="61" y="31"/>
                      </a:lnTo>
                      <a:lnTo>
                        <a:pt x="54" y="26"/>
                      </a:lnTo>
                      <a:lnTo>
                        <a:pt x="48" y="22"/>
                      </a:lnTo>
                      <a:lnTo>
                        <a:pt x="45" y="20"/>
                      </a:lnTo>
                      <a:lnTo>
                        <a:pt x="39" y="0"/>
                      </a:lnTo>
                      <a:lnTo>
                        <a:pt x="38" y="2"/>
                      </a:lnTo>
                      <a:lnTo>
                        <a:pt x="36" y="9"/>
                      </a:lnTo>
                      <a:lnTo>
                        <a:pt x="34" y="17"/>
                      </a:lnTo>
                      <a:lnTo>
                        <a:pt x="34" y="23"/>
                      </a:lnTo>
                      <a:lnTo>
                        <a:pt x="32" y="22"/>
                      </a:lnTo>
                      <a:lnTo>
                        <a:pt x="28" y="18"/>
                      </a:lnTo>
                      <a:lnTo>
                        <a:pt x="21" y="14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8" y="13"/>
                      </a:lnTo>
                      <a:lnTo>
                        <a:pt x="7" y="18"/>
                      </a:lnTo>
                      <a:lnTo>
                        <a:pt x="7" y="23"/>
                      </a:lnTo>
                      <a:lnTo>
                        <a:pt x="9" y="29"/>
                      </a:lnTo>
                      <a:lnTo>
                        <a:pt x="11" y="31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6" y="37"/>
                      </a:lnTo>
                      <a:lnTo>
                        <a:pt x="5" y="39"/>
                      </a:lnTo>
                      <a:lnTo>
                        <a:pt x="3" y="41"/>
                      </a:lnTo>
                      <a:lnTo>
                        <a:pt x="0" y="44"/>
                      </a:lnTo>
                      <a:lnTo>
                        <a:pt x="0" y="50"/>
                      </a:lnTo>
                      <a:lnTo>
                        <a:pt x="1" y="53"/>
                      </a:lnTo>
                      <a:lnTo>
                        <a:pt x="4" y="55"/>
                      </a:lnTo>
                      <a:lnTo>
                        <a:pt x="5" y="56"/>
                      </a:lnTo>
                      <a:lnTo>
                        <a:pt x="6" y="56"/>
                      </a:lnTo>
                      <a:lnTo>
                        <a:pt x="5" y="57"/>
                      </a:lnTo>
                      <a:lnTo>
                        <a:pt x="3" y="60"/>
                      </a:lnTo>
                      <a:lnTo>
                        <a:pt x="1" y="66"/>
                      </a:lnTo>
                      <a:lnTo>
                        <a:pt x="3" y="74"/>
                      </a:lnTo>
                      <a:lnTo>
                        <a:pt x="3" y="76"/>
                      </a:lnTo>
                      <a:lnTo>
                        <a:pt x="3" y="79"/>
                      </a:lnTo>
                      <a:lnTo>
                        <a:pt x="3" y="85"/>
                      </a:lnTo>
                      <a:lnTo>
                        <a:pt x="5" y="89"/>
                      </a:lnTo>
                      <a:lnTo>
                        <a:pt x="23" y="101"/>
                      </a:lnTo>
                      <a:lnTo>
                        <a:pt x="27" y="101"/>
                      </a:lnTo>
                      <a:lnTo>
                        <a:pt x="34" y="102"/>
                      </a:lnTo>
                      <a:lnTo>
                        <a:pt x="43" y="104"/>
                      </a:lnTo>
                      <a:lnTo>
                        <a:pt x="50" y="104"/>
                      </a:lnTo>
                      <a:lnTo>
                        <a:pt x="54" y="104"/>
                      </a:lnTo>
                      <a:lnTo>
                        <a:pt x="59" y="102"/>
                      </a:lnTo>
                      <a:lnTo>
                        <a:pt x="62" y="101"/>
                      </a:lnTo>
                      <a:lnTo>
                        <a:pt x="63" y="101"/>
                      </a:lnTo>
                      <a:lnTo>
                        <a:pt x="81" y="111"/>
                      </a:lnTo>
                      <a:lnTo>
                        <a:pt x="85" y="108"/>
                      </a:lnTo>
                      <a:lnTo>
                        <a:pt x="93" y="99"/>
                      </a:lnTo>
                      <a:lnTo>
                        <a:pt x="98" y="89"/>
                      </a:lnTo>
                      <a:lnTo>
                        <a:pt x="96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grpSp>
              <p:nvGrpSpPr>
                <p:cNvPr id="97" name="그룹 65"/>
                <p:cNvGrpSpPr/>
                <p:nvPr/>
              </p:nvGrpSpPr>
              <p:grpSpPr>
                <a:xfrm>
                  <a:off x="6070825" y="3127744"/>
                  <a:ext cx="816042" cy="1910574"/>
                  <a:chOff x="6070825" y="3127744"/>
                  <a:chExt cx="816042" cy="1910574"/>
                </a:xfrm>
              </p:grpSpPr>
              <p:sp>
                <p:nvSpPr>
                  <p:cNvPr id="98" name="Freeform 14"/>
                  <p:cNvSpPr>
                    <a:spLocks/>
                  </p:cNvSpPr>
                  <p:nvPr/>
                </p:nvSpPr>
                <p:spPr bwMode="auto">
                  <a:xfrm>
                    <a:off x="6586787" y="4321582"/>
                    <a:ext cx="300080" cy="714577"/>
                  </a:xfrm>
                  <a:custGeom>
                    <a:avLst/>
                    <a:gdLst/>
                    <a:ahLst/>
                    <a:cxnLst>
                      <a:cxn ang="0">
                        <a:pos x="81" y="0"/>
                      </a:cxn>
                      <a:cxn ang="0">
                        <a:pos x="83" y="3"/>
                      </a:cxn>
                      <a:cxn ang="0">
                        <a:pos x="90" y="11"/>
                      </a:cxn>
                      <a:cxn ang="0">
                        <a:pos x="99" y="25"/>
                      </a:cxn>
                      <a:cxn ang="0">
                        <a:pos x="109" y="42"/>
                      </a:cxn>
                      <a:cxn ang="0">
                        <a:pos x="117" y="65"/>
                      </a:cxn>
                      <a:cxn ang="0">
                        <a:pos x="124" y="93"/>
                      </a:cxn>
                      <a:cxn ang="0">
                        <a:pos x="127" y="126"/>
                      </a:cxn>
                      <a:cxn ang="0">
                        <a:pos x="125" y="162"/>
                      </a:cxn>
                      <a:cxn ang="0">
                        <a:pos x="119" y="225"/>
                      </a:cxn>
                      <a:cxn ang="0">
                        <a:pos x="117" y="268"/>
                      </a:cxn>
                      <a:cxn ang="0">
                        <a:pos x="121" y="300"/>
                      </a:cxn>
                      <a:cxn ang="0">
                        <a:pos x="128" y="332"/>
                      </a:cxn>
                      <a:cxn ang="0">
                        <a:pos x="134" y="350"/>
                      </a:cxn>
                      <a:cxn ang="0">
                        <a:pos x="140" y="369"/>
                      </a:cxn>
                      <a:cxn ang="0">
                        <a:pos x="149" y="390"/>
                      </a:cxn>
                      <a:cxn ang="0">
                        <a:pos x="158" y="409"/>
                      </a:cxn>
                      <a:cxn ang="0">
                        <a:pos x="166" y="425"/>
                      </a:cxn>
                      <a:cxn ang="0">
                        <a:pos x="172" y="440"/>
                      </a:cxn>
                      <a:cxn ang="0">
                        <a:pos x="177" y="448"/>
                      </a:cxn>
                      <a:cxn ang="0">
                        <a:pos x="179" y="452"/>
                      </a:cxn>
                      <a:cxn ang="0">
                        <a:pos x="201" y="474"/>
                      </a:cxn>
                      <a:cxn ang="0">
                        <a:pos x="205" y="478"/>
                      </a:cxn>
                      <a:cxn ang="0">
                        <a:pos x="214" y="489"/>
                      </a:cxn>
                      <a:cxn ang="0">
                        <a:pos x="223" y="504"/>
                      </a:cxn>
                      <a:cxn ang="0">
                        <a:pos x="227" y="522"/>
                      </a:cxn>
                      <a:cxn ang="0">
                        <a:pos x="229" y="533"/>
                      </a:cxn>
                      <a:cxn ang="0">
                        <a:pos x="235" y="548"/>
                      </a:cxn>
                      <a:cxn ang="0">
                        <a:pos x="244" y="566"/>
                      </a:cxn>
                      <a:cxn ang="0">
                        <a:pos x="252" y="585"/>
                      </a:cxn>
                      <a:cxn ang="0">
                        <a:pos x="261" y="602"/>
                      </a:cxn>
                      <a:cxn ang="0">
                        <a:pos x="270" y="616"/>
                      </a:cxn>
                      <a:cxn ang="0">
                        <a:pos x="276" y="627"/>
                      </a:cxn>
                      <a:cxn ang="0">
                        <a:pos x="278" y="631"/>
                      </a:cxn>
                      <a:cxn ang="0">
                        <a:pos x="232" y="648"/>
                      </a:cxn>
                      <a:cxn ang="0">
                        <a:pos x="204" y="546"/>
                      </a:cxn>
                      <a:cxn ang="0">
                        <a:pos x="190" y="648"/>
                      </a:cxn>
                      <a:cxn ang="0">
                        <a:pos x="105" y="663"/>
                      </a:cxn>
                      <a:cxn ang="0">
                        <a:pos x="101" y="644"/>
                      </a:cxn>
                      <a:cxn ang="0">
                        <a:pos x="151" y="609"/>
                      </a:cxn>
                      <a:cxn ang="0">
                        <a:pos x="164" y="506"/>
                      </a:cxn>
                      <a:cxn ang="0">
                        <a:pos x="158" y="491"/>
                      </a:cxn>
                      <a:cxn ang="0">
                        <a:pos x="145" y="454"/>
                      </a:cxn>
                      <a:cxn ang="0">
                        <a:pos x="126" y="400"/>
                      </a:cxn>
                      <a:cxn ang="0">
                        <a:pos x="103" y="336"/>
                      </a:cxn>
                      <a:cxn ang="0">
                        <a:pos x="79" y="269"/>
                      </a:cxn>
                      <a:cxn ang="0">
                        <a:pos x="56" y="206"/>
                      </a:cxn>
                      <a:cxn ang="0">
                        <a:pos x="36" y="153"/>
                      </a:cxn>
                      <a:cxn ang="0">
                        <a:pos x="23" y="118"/>
                      </a:cxn>
                      <a:cxn ang="0">
                        <a:pos x="19" y="105"/>
                      </a:cxn>
                      <a:cxn ang="0">
                        <a:pos x="9" y="73"/>
                      </a:cxn>
                      <a:cxn ang="0">
                        <a:pos x="0" y="38"/>
                      </a:cxn>
                      <a:cxn ang="0">
                        <a:pos x="0" y="15"/>
                      </a:cxn>
                      <a:cxn ang="0">
                        <a:pos x="5" y="9"/>
                      </a:cxn>
                      <a:cxn ang="0">
                        <a:pos x="16" y="6"/>
                      </a:cxn>
                      <a:cxn ang="0">
                        <a:pos x="30" y="3"/>
                      </a:cxn>
                      <a:cxn ang="0">
                        <a:pos x="44" y="1"/>
                      </a:cxn>
                      <a:cxn ang="0">
                        <a:pos x="58" y="0"/>
                      </a:cxn>
                      <a:cxn ang="0">
                        <a:pos x="70" y="0"/>
                      </a:cxn>
                      <a:cxn ang="0">
                        <a:pos x="78" y="0"/>
                      </a:cxn>
                      <a:cxn ang="0">
                        <a:pos x="81" y="0"/>
                      </a:cxn>
                    </a:cxnLst>
                    <a:rect l="0" t="0" r="r" b="b"/>
                    <a:pathLst>
                      <a:path w="278" h="663">
                        <a:moveTo>
                          <a:pt x="81" y="0"/>
                        </a:moveTo>
                        <a:lnTo>
                          <a:pt x="83" y="3"/>
                        </a:lnTo>
                        <a:lnTo>
                          <a:pt x="90" y="11"/>
                        </a:lnTo>
                        <a:lnTo>
                          <a:pt x="99" y="25"/>
                        </a:lnTo>
                        <a:lnTo>
                          <a:pt x="109" y="42"/>
                        </a:lnTo>
                        <a:lnTo>
                          <a:pt x="117" y="65"/>
                        </a:lnTo>
                        <a:lnTo>
                          <a:pt x="124" y="93"/>
                        </a:lnTo>
                        <a:lnTo>
                          <a:pt x="127" y="126"/>
                        </a:lnTo>
                        <a:lnTo>
                          <a:pt x="125" y="162"/>
                        </a:lnTo>
                        <a:lnTo>
                          <a:pt x="119" y="225"/>
                        </a:lnTo>
                        <a:lnTo>
                          <a:pt x="117" y="268"/>
                        </a:lnTo>
                        <a:lnTo>
                          <a:pt x="121" y="300"/>
                        </a:lnTo>
                        <a:lnTo>
                          <a:pt x="128" y="332"/>
                        </a:lnTo>
                        <a:lnTo>
                          <a:pt x="134" y="350"/>
                        </a:lnTo>
                        <a:lnTo>
                          <a:pt x="140" y="369"/>
                        </a:lnTo>
                        <a:lnTo>
                          <a:pt x="149" y="390"/>
                        </a:lnTo>
                        <a:lnTo>
                          <a:pt x="158" y="409"/>
                        </a:lnTo>
                        <a:lnTo>
                          <a:pt x="166" y="425"/>
                        </a:lnTo>
                        <a:lnTo>
                          <a:pt x="172" y="440"/>
                        </a:lnTo>
                        <a:lnTo>
                          <a:pt x="177" y="448"/>
                        </a:lnTo>
                        <a:lnTo>
                          <a:pt x="179" y="452"/>
                        </a:lnTo>
                        <a:lnTo>
                          <a:pt x="201" y="474"/>
                        </a:lnTo>
                        <a:lnTo>
                          <a:pt x="205" y="478"/>
                        </a:lnTo>
                        <a:lnTo>
                          <a:pt x="214" y="489"/>
                        </a:lnTo>
                        <a:lnTo>
                          <a:pt x="223" y="504"/>
                        </a:lnTo>
                        <a:lnTo>
                          <a:pt x="227" y="522"/>
                        </a:lnTo>
                        <a:lnTo>
                          <a:pt x="229" y="533"/>
                        </a:lnTo>
                        <a:lnTo>
                          <a:pt x="235" y="548"/>
                        </a:lnTo>
                        <a:lnTo>
                          <a:pt x="244" y="566"/>
                        </a:lnTo>
                        <a:lnTo>
                          <a:pt x="252" y="585"/>
                        </a:lnTo>
                        <a:lnTo>
                          <a:pt x="261" y="602"/>
                        </a:lnTo>
                        <a:lnTo>
                          <a:pt x="270" y="616"/>
                        </a:lnTo>
                        <a:lnTo>
                          <a:pt x="276" y="627"/>
                        </a:lnTo>
                        <a:lnTo>
                          <a:pt x="278" y="631"/>
                        </a:lnTo>
                        <a:lnTo>
                          <a:pt x="232" y="648"/>
                        </a:lnTo>
                        <a:lnTo>
                          <a:pt x="204" y="546"/>
                        </a:lnTo>
                        <a:lnTo>
                          <a:pt x="190" y="648"/>
                        </a:lnTo>
                        <a:lnTo>
                          <a:pt x="105" y="663"/>
                        </a:lnTo>
                        <a:lnTo>
                          <a:pt x="101" y="644"/>
                        </a:lnTo>
                        <a:lnTo>
                          <a:pt x="151" y="609"/>
                        </a:lnTo>
                        <a:lnTo>
                          <a:pt x="164" y="506"/>
                        </a:lnTo>
                        <a:lnTo>
                          <a:pt x="158" y="491"/>
                        </a:lnTo>
                        <a:lnTo>
                          <a:pt x="145" y="454"/>
                        </a:lnTo>
                        <a:lnTo>
                          <a:pt x="126" y="400"/>
                        </a:lnTo>
                        <a:lnTo>
                          <a:pt x="103" y="336"/>
                        </a:lnTo>
                        <a:lnTo>
                          <a:pt x="79" y="269"/>
                        </a:lnTo>
                        <a:lnTo>
                          <a:pt x="56" y="206"/>
                        </a:lnTo>
                        <a:lnTo>
                          <a:pt x="36" y="153"/>
                        </a:lnTo>
                        <a:lnTo>
                          <a:pt x="23" y="118"/>
                        </a:lnTo>
                        <a:lnTo>
                          <a:pt x="19" y="105"/>
                        </a:lnTo>
                        <a:lnTo>
                          <a:pt x="9" y="73"/>
                        </a:lnTo>
                        <a:lnTo>
                          <a:pt x="0" y="38"/>
                        </a:lnTo>
                        <a:lnTo>
                          <a:pt x="0" y="15"/>
                        </a:lnTo>
                        <a:lnTo>
                          <a:pt x="5" y="9"/>
                        </a:lnTo>
                        <a:lnTo>
                          <a:pt x="16" y="6"/>
                        </a:lnTo>
                        <a:lnTo>
                          <a:pt x="30" y="3"/>
                        </a:lnTo>
                        <a:lnTo>
                          <a:pt x="44" y="1"/>
                        </a:lnTo>
                        <a:lnTo>
                          <a:pt x="58" y="0"/>
                        </a:lnTo>
                        <a:lnTo>
                          <a:pt x="70" y="0"/>
                        </a:lnTo>
                        <a:lnTo>
                          <a:pt x="78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99" name="Freeform 15"/>
                  <p:cNvSpPr>
                    <a:spLocks/>
                  </p:cNvSpPr>
                  <p:nvPr/>
                </p:nvSpPr>
                <p:spPr bwMode="auto">
                  <a:xfrm>
                    <a:off x="6474527" y="4302153"/>
                    <a:ext cx="185660" cy="736165"/>
                  </a:xfrm>
                  <a:custGeom>
                    <a:avLst/>
                    <a:gdLst/>
                    <a:ahLst/>
                    <a:cxnLst>
                      <a:cxn ang="0">
                        <a:pos x="125" y="9"/>
                      </a:cxn>
                      <a:cxn ang="0">
                        <a:pos x="127" y="12"/>
                      </a:cxn>
                      <a:cxn ang="0">
                        <a:pos x="131" y="21"/>
                      </a:cxn>
                      <a:cxn ang="0">
                        <a:pos x="137" y="36"/>
                      </a:cxn>
                      <a:cxn ang="0">
                        <a:pos x="141" y="56"/>
                      </a:cxn>
                      <a:cxn ang="0">
                        <a:pos x="146" y="80"/>
                      </a:cxn>
                      <a:cxn ang="0">
                        <a:pos x="146" y="109"/>
                      </a:cxn>
                      <a:cxn ang="0">
                        <a:pos x="141" y="141"/>
                      </a:cxn>
                      <a:cxn ang="0">
                        <a:pos x="131" y="177"/>
                      </a:cxn>
                      <a:cxn ang="0">
                        <a:pos x="119" y="211"/>
                      </a:cxn>
                      <a:cxn ang="0">
                        <a:pos x="111" y="238"/>
                      </a:cxn>
                      <a:cxn ang="0">
                        <a:pos x="104" y="260"/>
                      </a:cxn>
                      <a:cxn ang="0">
                        <a:pos x="100" y="280"/>
                      </a:cxn>
                      <a:cxn ang="0">
                        <a:pos x="97" y="296"/>
                      </a:cxn>
                      <a:cxn ang="0">
                        <a:pos x="95" y="312"/>
                      </a:cxn>
                      <a:cxn ang="0">
                        <a:pos x="95" y="327"/>
                      </a:cxn>
                      <a:cxn ang="0">
                        <a:pos x="95" y="344"/>
                      </a:cxn>
                      <a:cxn ang="0">
                        <a:pos x="100" y="383"/>
                      </a:cxn>
                      <a:cxn ang="0">
                        <a:pos x="107" y="426"/>
                      </a:cxn>
                      <a:cxn ang="0">
                        <a:pos x="115" y="459"/>
                      </a:cxn>
                      <a:cxn ang="0">
                        <a:pos x="118" y="472"/>
                      </a:cxn>
                      <a:cxn ang="0">
                        <a:pos x="135" y="498"/>
                      </a:cxn>
                      <a:cxn ang="0">
                        <a:pos x="138" y="504"/>
                      </a:cxn>
                      <a:cxn ang="0">
                        <a:pos x="143" y="516"/>
                      </a:cxn>
                      <a:cxn ang="0">
                        <a:pos x="149" y="534"/>
                      </a:cxn>
                      <a:cxn ang="0">
                        <a:pos x="149" y="550"/>
                      </a:cxn>
                      <a:cxn ang="0">
                        <a:pos x="151" y="577"/>
                      </a:cxn>
                      <a:cxn ang="0">
                        <a:pos x="159" y="617"/>
                      </a:cxn>
                      <a:cxn ang="0">
                        <a:pos x="168" y="652"/>
                      </a:cxn>
                      <a:cxn ang="0">
                        <a:pos x="172" y="667"/>
                      </a:cxn>
                      <a:cxn ang="0">
                        <a:pos x="125" y="675"/>
                      </a:cxn>
                      <a:cxn ang="0">
                        <a:pos x="121" y="569"/>
                      </a:cxn>
                      <a:cxn ang="0">
                        <a:pos x="83" y="666"/>
                      </a:cxn>
                      <a:cxn ang="0">
                        <a:pos x="0" y="682"/>
                      </a:cxn>
                      <a:cxn ang="0">
                        <a:pos x="1" y="663"/>
                      </a:cxn>
                      <a:cxn ang="0">
                        <a:pos x="55" y="619"/>
                      </a:cxn>
                      <a:cxn ang="0">
                        <a:pos x="91" y="520"/>
                      </a:cxn>
                      <a:cxn ang="0">
                        <a:pos x="89" y="506"/>
                      </a:cxn>
                      <a:cxn ang="0">
                        <a:pos x="84" y="467"/>
                      </a:cxn>
                      <a:cxn ang="0">
                        <a:pos x="78" y="409"/>
                      </a:cxn>
                      <a:cxn ang="0">
                        <a:pos x="69" y="341"/>
                      </a:cxn>
                      <a:cxn ang="0">
                        <a:pos x="61" y="271"/>
                      </a:cxn>
                      <a:cxn ang="0">
                        <a:pos x="52" y="204"/>
                      </a:cxn>
                      <a:cxn ang="0">
                        <a:pos x="46" y="148"/>
                      </a:cxn>
                      <a:cxn ang="0">
                        <a:pos x="40" y="111"/>
                      </a:cxn>
                      <a:cxn ang="0">
                        <a:pos x="39" y="96"/>
                      </a:cxn>
                      <a:cxn ang="0">
                        <a:pos x="37" y="63"/>
                      </a:cxn>
                      <a:cxn ang="0">
                        <a:pos x="37" y="28"/>
                      </a:cxn>
                      <a:cxn ang="0">
                        <a:pos x="42" y="5"/>
                      </a:cxn>
                      <a:cxn ang="0">
                        <a:pos x="49" y="1"/>
                      </a:cxn>
                      <a:cxn ang="0">
                        <a:pos x="60" y="0"/>
                      </a:cxn>
                      <a:cxn ang="0">
                        <a:pos x="74" y="0"/>
                      </a:cxn>
                      <a:cxn ang="0">
                        <a:pos x="89" y="2"/>
                      </a:cxn>
                      <a:cxn ang="0">
                        <a:pos x="102" y="4"/>
                      </a:cxn>
                      <a:cxn ang="0">
                        <a:pos x="114" y="6"/>
                      </a:cxn>
                      <a:cxn ang="0">
                        <a:pos x="121" y="7"/>
                      </a:cxn>
                      <a:cxn ang="0">
                        <a:pos x="125" y="9"/>
                      </a:cxn>
                    </a:cxnLst>
                    <a:rect l="0" t="0" r="r" b="b"/>
                    <a:pathLst>
                      <a:path w="172" h="682">
                        <a:moveTo>
                          <a:pt x="125" y="9"/>
                        </a:moveTo>
                        <a:lnTo>
                          <a:pt x="127" y="12"/>
                        </a:lnTo>
                        <a:lnTo>
                          <a:pt x="131" y="21"/>
                        </a:lnTo>
                        <a:lnTo>
                          <a:pt x="137" y="36"/>
                        </a:lnTo>
                        <a:lnTo>
                          <a:pt x="141" y="56"/>
                        </a:lnTo>
                        <a:lnTo>
                          <a:pt x="146" y="80"/>
                        </a:lnTo>
                        <a:lnTo>
                          <a:pt x="146" y="109"/>
                        </a:lnTo>
                        <a:lnTo>
                          <a:pt x="141" y="141"/>
                        </a:lnTo>
                        <a:lnTo>
                          <a:pt x="131" y="177"/>
                        </a:lnTo>
                        <a:lnTo>
                          <a:pt x="119" y="211"/>
                        </a:lnTo>
                        <a:lnTo>
                          <a:pt x="111" y="238"/>
                        </a:lnTo>
                        <a:lnTo>
                          <a:pt x="104" y="260"/>
                        </a:lnTo>
                        <a:lnTo>
                          <a:pt x="100" y="280"/>
                        </a:lnTo>
                        <a:lnTo>
                          <a:pt x="97" y="296"/>
                        </a:lnTo>
                        <a:lnTo>
                          <a:pt x="95" y="312"/>
                        </a:lnTo>
                        <a:lnTo>
                          <a:pt x="95" y="327"/>
                        </a:lnTo>
                        <a:lnTo>
                          <a:pt x="95" y="344"/>
                        </a:lnTo>
                        <a:lnTo>
                          <a:pt x="100" y="383"/>
                        </a:lnTo>
                        <a:lnTo>
                          <a:pt x="107" y="426"/>
                        </a:lnTo>
                        <a:lnTo>
                          <a:pt x="115" y="459"/>
                        </a:lnTo>
                        <a:lnTo>
                          <a:pt x="118" y="472"/>
                        </a:lnTo>
                        <a:lnTo>
                          <a:pt x="135" y="498"/>
                        </a:lnTo>
                        <a:lnTo>
                          <a:pt x="138" y="504"/>
                        </a:lnTo>
                        <a:lnTo>
                          <a:pt x="143" y="516"/>
                        </a:lnTo>
                        <a:lnTo>
                          <a:pt x="149" y="534"/>
                        </a:lnTo>
                        <a:lnTo>
                          <a:pt x="149" y="550"/>
                        </a:lnTo>
                        <a:lnTo>
                          <a:pt x="151" y="577"/>
                        </a:lnTo>
                        <a:lnTo>
                          <a:pt x="159" y="617"/>
                        </a:lnTo>
                        <a:lnTo>
                          <a:pt x="168" y="652"/>
                        </a:lnTo>
                        <a:lnTo>
                          <a:pt x="172" y="667"/>
                        </a:lnTo>
                        <a:lnTo>
                          <a:pt x="125" y="675"/>
                        </a:lnTo>
                        <a:lnTo>
                          <a:pt x="121" y="569"/>
                        </a:lnTo>
                        <a:lnTo>
                          <a:pt x="83" y="666"/>
                        </a:lnTo>
                        <a:lnTo>
                          <a:pt x="0" y="682"/>
                        </a:lnTo>
                        <a:lnTo>
                          <a:pt x="1" y="663"/>
                        </a:lnTo>
                        <a:lnTo>
                          <a:pt x="55" y="619"/>
                        </a:lnTo>
                        <a:lnTo>
                          <a:pt x="91" y="520"/>
                        </a:lnTo>
                        <a:lnTo>
                          <a:pt x="89" y="506"/>
                        </a:lnTo>
                        <a:lnTo>
                          <a:pt x="84" y="467"/>
                        </a:lnTo>
                        <a:lnTo>
                          <a:pt x="78" y="409"/>
                        </a:lnTo>
                        <a:lnTo>
                          <a:pt x="69" y="341"/>
                        </a:lnTo>
                        <a:lnTo>
                          <a:pt x="61" y="271"/>
                        </a:lnTo>
                        <a:lnTo>
                          <a:pt x="52" y="204"/>
                        </a:lnTo>
                        <a:lnTo>
                          <a:pt x="46" y="148"/>
                        </a:lnTo>
                        <a:lnTo>
                          <a:pt x="40" y="111"/>
                        </a:lnTo>
                        <a:lnTo>
                          <a:pt x="39" y="96"/>
                        </a:lnTo>
                        <a:lnTo>
                          <a:pt x="37" y="63"/>
                        </a:lnTo>
                        <a:lnTo>
                          <a:pt x="37" y="28"/>
                        </a:lnTo>
                        <a:lnTo>
                          <a:pt x="42" y="5"/>
                        </a:lnTo>
                        <a:lnTo>
                          <a:pt x="49" y="1"/>
                        </a:lnTo>
                        <a:lnTo>
                          <a:pt x="60" y="0"/>
                        </a:lnTo>
                        <a:lnTo>
                          <a:pt x="74" y="0"/>
                        </a:lnTo>
                        <a:lnTo>
                          <a:pt x="89" y="2"/>
                        </a:lnTo>
                        <a:lnTo>
                          <a:pt x="102" y="4"/>
                        </a:lnTo>
                        <a:lnTo>
                          <a:pt x="114" y="6"/>
                        </a:lnTo>
                        <a:lnTo>
                          <a:pt x="121" y="7"/>
                        </a:lnTo>
                        <a:lnTo>
                          <a:pt x="125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0" name="Freeform 17"/>
                  <p:cNvSpPr>
                    <a:spLocks/>
                  </p:cNvSpPr>
                  <p:nvPr/>
                </p:nvSpPr>
                <p:spPr bwMode="auto">
                  <a:xfrm>
                    <a:off x="6483163" y="3382487"/>
                    <a:ext cx="284967" cy="554823"/>
                  </a:xfrm>
                  <a:custGeom>
                    <a:avLst/>
                    <a:gdLst/>
                    <a:ahLst/>
                    <a:cxnLst>
                      <a:cxn ang="0">
                        <a:pos x="33" y="453"/>
                      </a:cxn>
                      <a:cxn ang="0">
                        <a:pos x="50" y="429"/>
                      </a:cxn>
                      <a:cxn ang="0">
                        <a:pos x="72" y="393"/>
                      </a:cxn>
                      <a:cxn ang="0">
                        <a:pos x="88" y="356"/>
                      </a:cxn>
                      <a:cxn ang="0">
                        <a:pos x="87" y="325"/>
                      </a:cxn>
                      <a:cxn ang="0">
                        <a:pos x="70" y="284"/>
                      </a:cxn>
                      <a:cxn ang="0">
                        <a:pos x="47" y="241"/>
                      </a:cxn>
                      <a:cxn ang="0">
                        <a:pos x="27" y="209"/>
                      </a:cxn>
                      <a:cxn ang="0">
                        <a:pos x="19" y="179"/>
                      </a:cxn>
                      <a:cxn ang="0">
                        <a:pos x="25" y="134"/>
                      </a:cxn>
                      <a:cxn ang="0">
                        <a:pos x="34" y="103"/>
                      </a:cxn>
                      <a:cxn ang="0">
                        <a:pos x="33" y="66"/>
                      </a:cxn>
                      <a:cxn ang="0">
                        <a:pos x="36" y="50"/>
                      </a:cxn>
                      <a:cxn ang="0">
                        <a:pos x="51" y="33"/>
                      </a:cxn>
                      <a:cxn ang="0">
                        <a:pos x="82" y="14"/>
                      </a:cxn>
                      <a:cxn ang="0">
                        <a:pos x="128" y="1"/>
                      </a:cxn>
                      <a:cxn ang="0">
                        <a:pos x="165" y="3"/>
                      </a:cxn>
                      <a:cxn ang="0">
                        <a:pos x="207" y="28"/>
                      </a:cxn>
                      <a:cxn ang="0">
                        <a:pos x="253" y="82"/>
                      </a:cxn>
                      <a:cxn ang="0">
                        <a:pos x="260" y="166"/>
                      </a:cxn>
                      <a:cxn ang="0">
                        <a:pos x="234" y="224"/>
                      </a:cxn>
                      <a:cxn ang="0">
                        <a:pos x="221" y="260"/>
                      </a:cxn>
                      <a:cxn ang="0">
                        <a:pos x="205" y="312"/>
                      </a:cxn>
                      <a:cxn ang="0">
                        <a:pos x="193" y="359"/>
                      </a:cxn>
                      <a:cxn ang="0">
                        <a:pos x="196" y="388"/>
                      </a:cxn>
                      <a:cxn ang="0">
                        <a:pos x="212" y="426"/>
                      </a:cxn>
                      <a:cxn ang="0">
                        <a:pos x="234" y="465"/>
                      </a:cxn>
                      <a:cxn ang="0">
                        <a:pos x="250" y="491"/>
                      </a:cxn>
                      <a:cxn ang="0">
                        <a:pos x="250" y="495"/>
                      </a:cxn>
                      <a:cxn ang="0">
                        <a:pos x="236" y="499"/>
                      </a:cxn>
                      <a:cxn ang="0">
                        <a:pos x="211" y="505"/>
                      </a:cxn>
                      <a:cxn ang="0">
                        <a:pos x="177" y="509"/>
                      </a:cxn>
                      <a:cxn ang="0">
                        <a:pos x="139" y="513"/>
                      </a:cxn>
                      <a:cxn ang="0">
                        <a:pos x="97" y="513"/>
                      </a:cxn>
                      <a:cxn ang="0">
                        <a:pos x="55" y="506"/>
                      </a:cxn>
                      <a:cxn ang="0">
                        <a:pos x="18" y="492"/>
                      </a:cxn>
                      <a:cxn ang="0">
                        <a:pos x="31" y="457"/>
                      </a:cxn>
                    </a:cxnLst>
                    <a:rect l="0" t="0" r="r" b="b"/>
                    <a:pathLst>
                      <a:path w="264" h="514">
                        <a:moveTo>
                          <a:pt x="31" y="457"/>
                        </a:moveTo>
                        <a:lnTo>
                          <a:pt x="33" y="453"/>
                        </a:lnTo>
                        <a:lnTo>
                          <a:pt x="40" y="443"/>
                        </a:lnTo>
                        <a:lnTo>
                          <a:pt x="50" y="429"/>
                        </a:lnTo>
                        <a:lnTo>
                          <a:pt x="61" y="412"/>
                        </a:lnTo>
                        <a:lnTo>
                          <a:pt x="72" y="393"/>
                        </a:lnTo>
                        <a:lnTo>
                          <a:pt x="82" y="373"/>
                        </a:lnTo>
                        <a:lnTo>
                          <a:pt x="88" y="356"/>
                        </a:lnTo>
                        <a:lnTo>
                          <a:pt x="90" y="340"/>
                        </a:lnTo>
                        <a:lnTo>
                          <a:pt x="87" y="325"/>
                        </a:lnTo>
                        <a:lnTo>
                          <a:pt x="81" y="306"/>
                        </a:lnTo>
                        <a:lnTo>
                          <a:pt x="70" y="284"/>
                        </a:lnTo>
                        <a:lnTo>
                          <a:pt x="59" y="262"/>
                        </a:lnTo>
                        <a:lnTo>
                          <a:pt x="47" y="241"/>
                        </a:lnTo>
                        <a:lnTo>
                          <a:pt x="36" y="224"/>
                        </a:lnTo>
                        <a:lnTo>
                          <a:pt x="27" y="209"/>
                        </a:lnTo>
                        <a:lnTo>
                          <a:pt x="22" y="201"/>
                        </a:lnTo>
                        <a:lnTo>
                          <a:pt x="19" y="179"/>
                        </a:lnTo>
                        <a:lnTo>
                          <a:pt x="20" y="155"/>
                        </a:lnTo>
                        <a:lnTo>
                          <a:pt x="25" y="134"/>
                        </a:lnTo>
                        <a:lnTo>
                          <a:pt x="31" y="118"/>
                        </a:lnTo>
                        <a:lnTo>
                          <a:pt x="34" y="103"/>
                        </a:lnTo>
                        <a:lnTo>
                          <a:pt x="34" y="84"/>
                        </a:lnTo>
                        <a:lnTo>
                          <a:pt x="33" y="66"/>
                        </a:lnTo>
                        <a:lnTo>
                          <a:pt x="33" y="55"/>
                        </a:lnTo>
                        <a:lnTo>
                          <a:pt x="36" y="50"/>
                        </a:lnTo>
                        <a:lnTo>
                          <a:pt x="41" y="43"/>
                        </a:lnTo>
                        <a:lnTo>
                          <a:pt x="51" y="33"/>
                        </a:lnTo>
                        <a:lnTo>
                          <a:pt x="64" y="23"/>
                        </a:lnTo>
                        <a:lnTo>
                          <a:pt x="82" y="14"/>
                        </a:lnTo>
                        <a:lnTo>
                          <a:pt x="103" y="6"/>
                        </a:lnTo>
                        <a:lnTo>
                          <a:pt x="128" y="1"/>
                        </a:lnTo>
                        <a:lnTo>
                          <a:pt x="157" y="0"/>
                        </a:lnTo>
                        <a:lnTo>
                          <a:pt x="165" y="3"/>
                        </a:lnTo>
                        <a:lnTo>
                          <a:pt x="183" y="13"/>
                        </a:lnTo>
                        <a:lnTo>
                          <a:pt x="207" y="28"/>
                        </a:lnTo>
                        <a:lnTo>
                          <a:pt x="232" y="51"/>
                        </a:lnTo>
                        <a:lnTo>
                          <a:pt x="253" y="82"/>
                        </a:lnTo>
                        <a:lnTo>
                          <a:pt x="264" y="119"/>
                        </a:lnTo>
                        <a:lnTo>
                          <a:pt x="260" y="166"/>
                        </a:lnTo>
                        <a:lnTo>
                          <a:pt x="236" y="218"/>
                        </a:lnTo>
                        <a:lnTo>
                          <a:pt x="234" y="224"/>
                        </a:lnTo>
                        <a:lnTo>
                          <a:pt x="229" y="238"/>
                        </a:lnTo>
                        <a:lnTo>
                          <a:pt x="221" y="260"/>
                        </a:lnTo>
                        <a:lnTo>
                          <a:pt x="212" y="284"/>
                        </a:lnTo>
                        <a:lnTo>
                          <a:pt x="205" y="312"/>
                        </a:lnTo>
                        <a:lnTo>
                          <a:pt x="197" y="337"/>
                        </a:lnTo>
                        <a:lnTo>
                          <a:pt x="193" y="359"/>
                        </a:lnTo>
                        <a:lnTo>
                          <a:pt x="191" y="374"/>
                        </a:lnTo>
                        <a:lnTo>
                          <a:pt x="196" y="388"/>
                        </a:lnTo>
                        <a:lnTo>
                          <a:pt x="202" y="406"/>
                        </a:lnTo>
                        <a:lnTo>
                          <a:pt x="212" y="426"/>
                        </a:lnTo>
                        <a:lnTo>
                          <a:pt x="223" y="446"/>
                        </a:lnTo>
                        <a:lnTo>
                          <a:pt x="234" y="465"/>
                        </a:lnTo>
                        <a:lnTo>
                          <a:pt x="243" y="481"/>
                        </a:lnTo>
                        <a:lnTo>
                          <a:pt x="250" y="491"/>
                        </a:lnTo>
                        <a:lnTo>
                          <a:pt x="252" y="495"/>
                        </a:lnTo>
                        <a:lnTo>
                          <a:pt x="250" y="495"/>
                        </a:lnTo>
                        <a:lnTo>
                          <a:pt x="244" y="497"/>
                        </a:lnTo>
                        <a:lnTo>
                          <a:pt x="236" y="499"/>
                        </a:lnTo>
                        <a:lnTo>
                          <a:pt x="224" y="502"/>
                        </a:lnTo>
                        <a:lnTo>
                          <a:pt x="211" y="505"/>
                        </a:lnTo>
                        <a:lnTo>
                          <a:pt x="195" y="507"/>
                        </a:lnTo>
                        <a:lnTo>
                          <a:pt x="177" y="509"/>
                        </a:lnTo>
                        <a:lnTo>
                          <a:pt x="159" y="511"/>
                        </a:lnTo>
                        <a:lnTo>
                          <a:pt x="139" y="513"/>
                        </a:lnTo>
                        <a:lnTo>
                          <a:pt x="118" y="514"/>
                        </a:lnTo>
                        <a:lnTo>
                          <a:pt x="97" y="513"/>
                        </a:lnTo>
                        <a:lnTo>
                          <a:pt x="76" y="509"/>
                        </a:lnTo>
                        <a:lnTo>
                          <a:pt x="55" y="506"/>
                        </a:lnTo>
                        <a:lnTo>
                          <a:pt x="37" y="499"/>
                        </a:lnTo>
                        <a:lnTo>
                          <a:pt x="18" y="492"/>
                        </a:lnTo>
                        <a:lnTo>
                          <a:pt x="0" y="481"/>
                        </a:lnTo>
                        <a:lnTo>
                          <a:pt x="31" y="45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1" name="Freeform 18"/>
                  <p:cNvSpPr>
                    <a:spLocks/>
                  </p:cNvSpPr>
                  <p:nvPr/>
                </p:nvSpPr>
                <p:spPr bwMode="auto">
                  <a:xfrm>
                    <a:off x="6565199" y="3391123"/>
                    <a:ext cx="114419" cy="170549"/>
                  </a:xfrm>
                  <a:custGeom>
                    <a:avLst/>
                    <a:gdLst/>
                    <a:ahLst/>
                    <a:cxnLst>
                      <a:cxn ang="0">
                        <a:pos x="108" y="33"/>
                      </a:cxn>
                      <a:cxn ang="0">
                        <a:pos x="107" y="39"/>
                      </a:cxn>
                      <a:cxn ang="0">
                        <a:pos x="104" y="52"/>
                      </a:cxn>
                      <a:cxn ang="0">
                        <a:pos x="96" y="70"/>
                      </a:cxn>
                      <a:cxn ang="0">
                        <a:pos x="80" y="86"/>
                      </a:cxn>
                      <a:cxn ang="0">
                        <a:pos x="68" y="95"/>
                      </a:cxn>
                      <a:cxn ang="0">
                        <a:pos x="56" y="106"/>
                      </a:cxn>
                      <a:cxn ang="0">
                        <a:pos x="42" y="118"/>
                      </a:cxn>
                      <a:cxn ang="0">
                        <a:pos x="30" y="130"/>
                      </a:cxn>
                      <a:cxn ang="0">
                        <a:pos x="18" y="140"/>
                      </a:cxn>
                      <a:cxn ang="0">
                        <a:pos x="9" y="150"/>
                      </a:cxn>
                      <a:cxn ang="0">
                        <a:pos x="2" y="155"/>
                      </a:cxn>
                      <a:cxn ang="0">
                        <a:pos x="0" y="157"/>
                      </a:cxn>
                      <a:cxn ang="0">
                        <a:pos x="1" y="152"/>
                      </a:cxn>
                      <a:cxn ang="0">
                        <a:pos x="3" y="137"/>
                      </a:cxn>
                      <a:cxn ang="0">
                        <a:pos x="7" y="114"/>
                      </a:cxn>
                      <a:cxn ang="0">
                        <a:pos x="13" y="88"/>
                      </a:cxn>
                      <a:cxn ang="0">
                        <a:pos x="21" y="61"/>
                      </a:cxn>
                      <a:cxn ang="0">
                        <a:pos x="32" y="36"/>
                      </a:cxn>
                      <a:cxn ang="0">
                        <a:pos x="46" y="16"/>
                      </a:cxn>
                      <a:cxn ang="0">
                        <a:pos x="63" y="4"/>
                      </a:cxn>
                      <a:cxn ang="0">
                        <a:pos x="74" y="0"/>
                      </a:cxn>
                      <a:cxn ang="0">
                        <a:pos x="82" y="0"/>
                      </a:cxn>
                      <a:cxn ang="0">
                        <a:pos x="90" y="4"/>
                      </a:cxn>
                      <a:cxn ang="0">
                        <a:pos x="97" y="8"/>
                      </a:cxn>
                      <a:cxn ang="0">
                        <a:pos x="101" y="15"/>
                      </a:cxn>
                      <a:cxn ang="0">
                        <a:pos x="104" y="21"/>
                      </a:cxn>
                      <a:cxn ang="0">
                        <a:pos x="107" y="28"/>
                      </a:cxn>
                      <a:cxn ang="0">
                        <a:pos x="108" y="33"/>
                      </a:cxn>
                    </a:cxnLst>
                    <a:rect l="0" t="0" r="r" b="b"/>
                    <a:pathLst>
                      <a:path w="108" h="157">
                        <a:moveTo>
                          <a:pt x="108" y="33"/>
                        </a:moveTo>
                        <a:lnTo>
                          <a:pt x="107" y="39"/>
                        </a:lnTo>
                        <a:lnTo>
                          <a:pt x="104" y="52"/>
                        </a:lnTo>
                        <a:lnTo>
                          <a:pt x="96" y="70"/>
                        </a:lnTo>
                        <a:lnTo>
                          <a:pt x="80" y="86"/>
                        </a:lnTo>
                        <a:lnTo>
                          <a:pt x="68" y="95"/>
                        </a:lnTo>
                        <a:lnTo>
                          <a:pt x="56" y="106"/>
                        </a:lnTo>
                        <a:lnTo>
                          <a:pt x="42" y="118"/>
                        </a:lnTo>
                        <a:lnTo>
                          <a:pt x="30" y="130"/>
                        </a:lnTo>
                        <a:lnTo>
                          <a:pt x="18" y="140"/>
                        </a:lnTo>
                        <a:lnTo>
                          <a:pt x="9" y="150"/>
                        </a:lnTo>
                        <a:lnTo>
                          <a:pt x="2" y="155"/>
                        </a:lnTo>
                        <a:lnTo>
                          <a:pt x="0" y="157"/>
                        </a:lnTo>
                        <a:lnTo>
                          <a:pt x="1" y="152"/>
                        </a:lnTo>
                        <a:lnTo>
                          <a:pt x="3" y="137"/>
                        </a:lnTo>
                        <a:lnTo>
                          <a:pt x="7" y="114"/>
                        </a:lnTo>
                        <a:lnTo>
                          <a:pt x="13" y="88"/>
                        </a:lnTo>
                        <a:lnTo>
                          <a:pt x="21" y="61"/>
                        </a:lnTo>
                        <a:lnTo>
                          <a:pt x="32" y="36"/>
                        </a:lnTo>
                        <a:lnTo>
                          <a:pt x="46" y="16"/>
                        </a:lnTo>
                        <a:lnTo>
                          <a:pt x="63" y="4"/>
                        </a:lnTo>
                        <a:lnTo>
                          <a:pt x="74" y="0"/>
                        </a:lnTo>
                        <a:lnTo>
                          <a:pt x="82" y="0"/>
                        </a:lnTo>
                        <a:lnTo>
                          <a:pt x="90" y="4"/>
                        </a:lnTo>
                        <a:lnTo>
                          <a:pt x="97" y="8"/>
                        </a:lnTo>
                        <a:lnTo>
                          <a:pt x="101" y="15"/>
                        </a:lnTo>
                        <a:lnTo>
                          <a:pt x="104" y="21"/>
                        </a:lnTo>
                        <a:lnTo>
                          <a:pt x="107" y="28"/>
                        </a:lnTo>
                        <a:lnTo>
                          <a:pt x="108" y="33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9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2" name="Freeform 19"/>
                  <p:cNvSpPr>
                    <a:spLocks/>
                  </p:cNvSpPr>
                  <p:nvPr/>
                </p:nvSpPr>
                <p:spPr bwMode="auto">
                  <a:xfrm>
                    <a:off x="6504751" y="3127744"/>
                    <a:ext cx="205091" cy="261220"/>
                  </a:xfrm>
                  <a:custGeom>
                    <a:avLst/>
                    <a:gdLst/>
                    <a:ahLst/>
                    <a:cxnLst>
                      <a:cxn ang="0">
                        <a:pos x="144" y="2"/>
                      </a:cxn>
                      <a:cxn ang="0">
                        <a:pos x="140" y="1"/>
                      </a:cxn>
                      <a:cxn ang="0">
                        <a:pos x="129" y="0"/>
                      </a:cxn>
                      <a:cxn ang="0">
                        <a:pos x="113" y="0"/>
                      </a:cxn>
                      <a:cxn ang="0">
                        <a:pos x="93" y="2"/>
                      </a:cxn>
                      <a:cxn ang="0">
                        <a:pos x="71" y="8"/>
                      </a:cxn>
                      <a:cxn ang="0">
                        <a:pos x="49" y="21"/>
                      </a:cxn>
                      <a:cxn ang="0">
                        <a:pos x="29" y="42"/>
                      </a:cxn>
                      <a:cxn ang="0">
                        <a:pos x="12" y="72"/>
                      </a:cxn>
                      <a:cxn ang="0">
                        <a:pos x="10" y="79"/>
                      </a:cxn>
                      <a:cxn ang="0">
                        <a:pos x="6" y="94"/>
                      </a:cxn>
                      <a:cxn ang="0">
                        <a:pos x="1" y="110"/>
                      </a:cxn>
                      <a:cxn ang="0">
                        <a:pos x="0" y="121"/>
                      </a:cxn>
                      <a:cxn ang="0">
                        <a:pos x="3" y="128"/>
                      </a:cxn>
                      <a:cxn ang="0">
                        <a:pos x="9" y="135"/>
                      </a:cxn>
                      <a:cxn ang="0">
                        <a:pos x="13" y="139"/>
                      </a:cxn>
                      <a:cxn ang="0">
                        <a:pos x="15" y="141"/>
                      </a:cxn>
                      <a:cxn ang="0">
                        <a:pos x="14" y="144"/>
                      </a:cxn>
                      <a:cxn ang="0">
                        <a:pos x="11" y="153"/>
                      </a:cxn>
                      <a:cxn ang="0">
                        <a:pos x="8" y="164"/>
                      </a:cxn>
                      <a:cxn ang="0">
                        <a:pos x="7" y="174"/>
                      </a:cxn>
                      <a:cxn ang="0">
                        <a:pos x="10" y="182"/>
                      </a:cxn>
                      <a:cxn ang="0">
                        <a:pos x="15" y="187"/>
                      </a:cxn>
                      <a:cxn ang="0">
                        <a:pos x="22" y="196"/>
                      </a:cxn>
                      <a:cxn ang="0">
                        <a:pos x="30" y="208"/>
                      </a:cxn>
                      <a:cxn ang="0">
                        <a:pos x="35" y="221"/>
                      </a:cxn>
                      <a:cxn ang="0">
                        <a:pos x="40" y="230"/>
                      </a:cxn>
                      <a:cxn ang="0">
                        <a:pos x="41" y="235"/>
                      </a:cxn>
                      <a:cxn ang="0">
                        <a:pos x="42" y="236"/>
                      </a:cxn>
                      <a:cxn ang="0">
                        <a:pos x="42" y="237"/>
                      </a:cxn>
                      <a:cxn ang="0">
                        <a:pos x="43" y="240"/>
                      </a:cxn>
                      <a:cxn ang="0">
                        <a:pos x="45" y="242"/>
                      </a:cxn>
                      <a:cxn ang="0">
                        <a:pos x="52" y="241"/>
                      </a:cxn>
                      <a:cxn ang="0">
                        <a:pos x="57" y="239"/>
                      </a:cxn>
                      <a:cxn ang="0">
                        <a:pos x="65" y="236"/>
                      </a:cxn>
                      <a:cxn ang="0">
                        <a:pos x="74" y="232"/>
                      </a:cxn>
                      <a:cxn ang="0">
                        <a:pos x="85" y="228"/>
                      </a:cxn>
                      <a:cxn ang="0">
                        <a:pos x="96" y="224"/>
                      </a:cxn>
                      <a:cxn ang="0">
                        <a:pos x="107" y="217"/>
                      </a:cxn>
                      <a:cxn ang="0">
                        <a:pos x="118" y="210"/>
                      </a:cxn>
                      <a:cxn ang="0">
                        <a:pos x="127" y="203"/>
                      </a:cxn>
                      <a:cxn ang="0">
                        <a:pos x="141" y="188"/>
                      </a:cxn>
                      <a:cxn ang="0">
                        <a:pos x="149" y="177"/>
                      </a:cxn>
                      <a:cxn ang="0">
                        <a:pos x="155" y="170"/>
                      </a:cxn>
                      <a:cxn ang="0">
                        <a:pos x="157" y="168"/>
                      </a:cxn>
                      <a:cxn ang="0">
                        <a:pos x="160" y="162"/>
                      </a:cxn>
                      <a:cxn ang="0">
                        <a:pos x="169" y="149"/>
                      </a:cxn>
                      <a:cxn ang="0">
                        <a:pos x="178" y="128"/>
                      </a:cxn>
                      <a:cxn ang="0">
                        <a:pos x="187" y="103"/>
                      </a:cxn>
                      <a:cxn ang="0">
                        <a:pos x="190" y="75"/>
                      </a:cxn>
                      <a:cxn ang="0">
                        <a:pos x="187" y="48"/>
                      </a:cxn>
                      <a:cxn ang="0">
                        <a:pos x="172" y="23"/>
                      </a:cxn>
                      <a:cxn ang="0">
                        <a:pos x="144" y="2"/>
                      </a:cxn>
                    </a:cxnLst>
                    <a:rect l="0" t="0" r="r" b="b"/>
                    <a:pathLst>
                      <a:path w="190" h="242">
                        <a:moveTo>
                          <a:pt x="144" y="2"/>
                        </a:moveTo>
                        <a:lnTo>
                          <a:pt x="140" y="1"/>
                        </a:lnTo>
                        <a:lnTo>
                          <a:pt x="129" y="0"/>
                        </a:lnTo>
                        <a:lnTo>
                          <a:pt x="113" y="0"/>
                        </a:lnTo>
                        <a:lnTo>
                          <a:pt x="93" y="2"/>
                        </a:lnTo>
                        <a:lnTo>
                          <a:pt x="71" y="8"/>
                        </a:lnTo>
                        <a:lnTo>
                          <a:pt x="49" y="21"/>
                        </a:lnTo>
                        <a:lnTo>
                          <a:pt x="29" y="42"/>
                        </a:lnTo>
                        <a:lnTo>
                          <a:pt x="12" y="72"/>
                        </a:lnTo>
                        <a:lnTo>
                          <a:pt x="10" y="79"/>
                        </a:lnTo>
                        <a:lnTo>
                          <a:pt x="6" y="94"/>
                        </a:lnTo>
                        <a:lnTo>
                          <a:pt x="1" y="110"/>
                        </a:lnTo>
                        <a:lnTo>
                          <a:pt x="0" y="121"/>
                        </a:lnTo>
                        <a:lnTo>
                          <a:pt x="3" y="128"/>
                        </a:lnTo>
                        <a:lnTo>
                          <a:pt x="9" y="135"/>
                        </a:lnTo>
                        <a:lnTo>
                          <a:pt x="13" y="139"/>
                        </a:lnTo>
                        <a:lnTo>
                          <a:pt x="15" y="141"/>
                        </a:lnTo>
                        <a:lnTo>
                          <a:pt x="14" y="144"/>
                        </a:lnTo>
                        <a:lnTo>
                          <a:pt x="11" y="153"/>
                        </a:lnTo>
                        <a:lnTo>
                          <a:pt x="8" y="164"/>
                        </a:lnTo>
                        <a:lnTo>
                          <a:pt x="7" y="174"/>
                        </a:lnTo>
                        <a:lnTo>
                          <a:pt x="10" y="182"/>
                        </a:lnTo>
                        <a:lnTo>
                          <a:pt x="15" y="187"/>
                        </a:lnTo>
                        <a:lnTo>
                          <a:pt x="22" y="196"/>
                        </a:lnTo>
                        <a:lnTo>
                          <a:pt x="30" y="208"/>
                        </a:lnTo>
                        <a:lnTo>
                          <a:pt x="35" y="221"/>
                        </a:lnTo>
                        <a:lnTo>
                          <a:pt x="40" y="230"/>
                        </a:lnTo>
                        <a:lnTo>
                          <a:pt x="41" y="235"/>
                        </a:lnTo>
                        <a:lnTo>
                          <a:pt x="42" y="236"/>
                        </a:lnTo>
                        <a:lnTo>
                          <a:pt x="42" y="237"/>
                        </a:lnTo>
                        <a:lnTo>
                          <a:pt x="43" y="240"/>
                        </a:lnTo>
                        <a:lnTo>
                          <a:pt x="45" y="242"/>
                        </a:lnTo>
                        <a:lnTo>
                          <a:pt x="52" y="241"/>
                        </a:lnTo>
                        <a:lnTo>
                          <a:pt x="57" y="239"/>
                        </a:lnTo>
                        <a:lnTo>
                          <a:pt x="65" y="236"/>
                        </a:lnTo>
                        <a:lnTo>
                          <a:pt x="74" y="232"/>
                        </a:lnTo>
                        <a:lnTo>
                          <a:pt x="85" y="228"/>
                        </a:lnTo>
                        <a:lnTo>
                          <a:pt x="96" y="224"/>
                        </a:lnTo>
                        <a:lnTo>
                          <a:pt x="107" y="217"/>
                        </a:lnTo>
                        <a:lnTo>
                          <a:pt x="118" y="210"/>
                        </a:lnTo>
                        <a:lnTo>
                          <a:pt x="127" y="203"/>
                        </a:lnTo>
                        <a:lnTo>
                          <a:pt x="141" y="188"/>
                        </a:lnTo>
                        <a:lnTo>
                          <a:pt x="149" y="177"/>
                        </a:lnTo>
                        <a:lnTo>
                          <a:pt x="155" y="170"/>
                        </a:lnTo>
                        <a:lnTo>
                          <a:pt x="157" y="168"/>
                        </a:lnTo>
                        <a:lnTo>
                          <a:pt x="160" y="162"/>
                        </a:lnTo>
                        <a:lnTo>
                          <a:pt x="169" y="149"/>
                        </a:lnTo>
                        <a:lnTo>
                          <a:pt x="178" y="128"/>
                        </a:lnTo>
                        <a:lnTo>
                          <a:pt x="187" y="103"/>
                        </a:lnTo>
                        <a:lnTo>
                          <a:pt x="190" y="75"/>
                        </a:lnTo>
                        <a:lnTo>
                          <a:pt x="187" y="48"/>
                        </a:lnTo>
                        <a:lnTo>
                          <a:pt x="172" y="23"/>
                        </a:lnTo>
                        <a:lnTo>
                          <a:pt x="144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3" name="Freeform 20"/>
                  <p:cNvSpPr>
                    <a:spLocks/>
                  </p:cNvSpPr>
                  <p:nvPr/>
                </p:nvSpPr>
                <p:spPr bwMode="auto">
                  <a:xfrm>
                    <a:off x="6601900" y="3309087"/>
                    <a:ext cx="64765" cy="133848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49" y="8"/>
                      </a:cxn>
                      <a:cxn ang="0">
                        <a:pos x="49" y="31"/>
                      </a:cxn>
                      <a:cxn ang="0">
                        <a:pos x="51" y="63"/>
                      </a:cxn>
                      <a:cxn ang="0">
                        <a:pos x="61" y="97"/>
                      </a:cxn>
                      <a:cxn ang="0">
                        <a:pos x="61" y="98"/>
                      </a:cxn>
                      <a:cxn ang="0">
                        <a:pos x="61" y="101"/>
                      </a:cxn>
                      <a:cxn ang="0">
                        <a:pos x="61" y="103"/>
                      </a:cxn>
                      <a:cxn ang="0">
                        <a:pos x="59" y="107"/>
                      </a:cxn>
                      <a:cxn ang="0">
                        <a:pos x="55" y="112"/>
                      </a:cxn>
                      <a:cxn ang="0">
                        <a:pos x="49" y="115"/>
                      </a:cxn>
                      <a:cxn ang="0">
                        <a:pos x="40" y="119"/>
                      </a:cxn>
                      <a:cxn ang="0">
                        <a:pos x="25" y="123"/>
                      </a:cxn>
                      <a:cxn ang="0">
                        <a:pos x="24" y="123"/>
                      </a:cxn>
                      <a:cxn ang="0">
                        <a:pos x="22" y="120"/>
                      </a:cxn>
                      <a:cxn ang="0">
                        <a:pos x="19" y="119"/>
                      </a:cxn>
                      <a:cxn ang="0">
                        <a:pos x="18" y="116"/>
                      </a:cxn>
                      <a:cxn ang="0">
                        <a:pos x="18" y="112"/>
                      </a:cxn>
                      <a:cxn ang="0">
                        <a:pos x="20" y="106"/>
                      </a:cxn>
                      <a:cxn ang="0">
                        <a:pos x="21" y="102"/>
                      </a:cxn>
                      <a:cxn ang="0">
                        <a:pos x="21" y="97"/>
                      </a:cxn>
                      <a:cxn ang="0">
                        <a:pos x="21" y="95"/>
                      </a:cxn>
                      <a:cxn ang="0">
                        <a:pos x="22" y="90"/>
                      </a:cxn>
                      <a:cxn ang="0">
                        <a:pos x="24" y="82"/>
                      </a:cxn>
                      <a:cxn ang="0">
                        <a:pos x="24" y="73"/>
                      </a:cxn>
                      <a:cxn ang="0">
                        <a:pos x="23" y="62"/>
                      </a:cxn>
                      <a:cxn ang="0">
                        <a:pos x="19" y="51"/>
                      </a:cxn>
                      <a:cxn ang="0">
                        <a:pos x="12" y="40"/>
                      </a:cxn>
                      <a:cxn ang="0">
                        <a:pos x="0" y="28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61" h="123">
                        <a:moveTo>
                          <a:pt x="50" y="0"/>
                        </a:moveTo>
                        <a:lnTo>
                          <a:pt x="49" y="8"/>
                        </a:lnTo>
                        <a:lnTo>
                          <a:pt x="49" y="31"/>
                        </a:lnTo>
                        <a:lnTo>
                          <a:pt x="51" y="63"/>
                        </a:lnTo>
                        <a:lnTo>
                          <a:pt x="61" y="97"/>
                        </a:lnTo>
                        <a:lnTo>
                          <a:pt x="61" y="98"/>
                        </a:lnTo>
                        <a:lnTo>
                          <a:pt x="61" y="101"/>
                        </a:lnTo>
                        <a:lnTo>
                          <a:pt x="61" y="103"/>
                        </a:lnTo>
                        <a:lnTo>
                          <a:pt x="59" y="107"/>
                        </a:lnTo>
                        <a:lnTo>
                          <a:pt x="55" y="112"/>
                        </a:lnTo>
                        <a:lnTo>
                          <a:pt x="49" y="115"/>
                        </a:lnTo>
                        <a:lnTo>
                          <a:pt x="40" y="119"/>
                        </a:lnTo>
                        <a:lnTo>
                          <a:pt x="25" y="123"/>
                        </a:lnTo>
                        <a:lnTo>
                          <a:pt x="24" y="123"/>
                        </a:lnTo>
                        <a:lnTo>
                          <a:pt x="22" y="120"/>
                        </a:lnTo>
                        <a:lnTo>
                          <a:pt x="19" y="119"/>
                        </a:lnTo>
                        <a:lnTo>
                          <a:pt x="18" y="116"/>
                        </a:lnTo>
                        <a:lnTo>
                          <a:pt x="18" y="112"/>
                        </a:lnTo>
                        <a:lnTo>
                          <a:pt x="20" y="106"/>
                        </a:lnTo>
                        <a:lnTo>
                          <a:pt x="21" y="102"/>
                        </a:lnTo>
                        <a:lnTo>
                          <a:pt x="21" y="97"/>
                        </a:lnTo>
                        <a:lnTo>
                          <a:pt x="21" y="95"/>
                        </a:lnTo>
                        <a:lnTo>
                          <a:pt x="22" y="90"/>
                        </a:lnTo>
                        <a:lnTo>
                          <a:pt x="24" y="82"/>
                        </a:lnTo>
                        <a:lnTo>
                          <a:pt x="24" y="73"/>
                        </a:lnTo>
                        <a:lnTo>
                          <a:pt x="23" y="62"/>
                        </a:lnTo>
                        <a:lnTo>
                          <a:pt x="19" y="51"/>
                        </a:lnTo>
                        <a:lnTo>
                          <a:pt x="12" y="40"/>
                        </a:lnTo>
                        <a:lnTo>
                          <a:pt x="0" y="28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4" name="Freeform 21"/>
                  <p:cNvSpPr>
                    <a:spLocks/>
                  </p:cNvSpPr>
                  <p:nvPr/>
                </p:nvSpPr>
                <p:spPr bwMode="auto">
                  <a:xfrm>
                    <a:off x="6563041" y="3408394"/>
                    <a:ext cx="41019" cy="32383"/>
                  </a:xfrm>
                  <a:custGeom>
                    <a:avLst/>
                    <a:gdLst/>
                    <a:ahLst/>
                    <a:cxnLst>
                      <a:cxn ang="0">
                        <a:pos x="38" y="2"/>
                      </a:cxn>
                      <a:cxn ang="0">
                        <a:pos x="33" y="5"/>
                      </a:cxn>
                      <a:cxn ang="0">
                        <a:pos x="27" y="7"/>
                      </a:cxn>
                      <a:cxn ang="0">
                        <a:pos x="23" y="10"/>
                      </a:cxn>
                      <a:cxn ang="0">
                        <a:pos x="19" y="13"/>
                      </a:cxn>
                      <a:cxn ang="0">
                        <a:pos x="14" y="16"/>
                      </a:cxn>
                      <a:cxn ang="0">
                        <a:pos x="10" y="20"/>
                      </a:cxn>
                      <a:cxn ang="0">
                        <a:pos x="5" y="24"/>
                      </a:cxn>
                      <a:cxn ang="0">
                        <a:pos x="2" y="29"/>
                      </a:cxn>
                      <a:cxn ang="0">
                        <a:pos x="0" y="27"/>
                      </a:cxn>
                      <a:cxn ang="0">
                        <a:pos x="4" y="22"/>
                      </a:cxn>
                      <a:cxn ang="0">
                        <a:pos x="8" y="18"/>
                      </a:cxn>
                      <a:cxn ang="0">
                        <a:pos x="12" y="14"/>
                      </a:cxn>
                      <a:cxn ang="0">
                        <a:pos x="16" y="11"/>
                      </a:cxn>
                      <a:cxn ang="0">
                        <a:pos x="21" y="9"/>
                      </a:cxn>
                      <a:cxn ang="0">
                        <a:pos x="26" y="5"/>
                      </a:cxn>
                      <a:cxn ang="0">
                        <a:pos x="32" y="3"/>
                      </a:cxn>
                      <a:cxn ang="0">
                        <a:pos x="37" y="0"/>
                      </a:cxn>
                      <a:cxn ang="0">
                        <a:pos x="38" y="2"/>
                      </a:cxn>
                    </a:cxnLst>
                    <a:rect l="0" t="0" r="r" b="b"/>
                    <a:pathLst>
                      <a:path w="38" h="29">
                        <a:moveTo>
                          <a:pt x="38" y="2"/>
                        </a:moveTo>
                        <a:lnTo>
                          <a:pt x="33" y="5"/>
                        </a:lnTo>
                        <a:lnTo>
                          <a:pt x="27" y="7"/>
                        </a:lnTo>
                        <a:lnTo>
                          <a:pt x="23" y="10"/>
                        </a:lnTo>
                        <a:lnTo>
                          <a:pt x="19" y="13"/>
                        </a:lnTo>
                        <a:lnTo>
                          <a:pt x="14" y="16"/>
                        </a:lnTo>
                        <a:lnTo>
                          <a:pt x="10" y="20"/>
                        </a:lnTo>
                        <a:lnTo>
                          <a:pt x="5" y="24"/>
                        </a:lnTo>
                        <a:lnTo>
                          <a:pt x="2" y="29"/>
                        </a:lnTo>
                        <a:lnTo>
                          <a:pt x="0" y="27"/>
                        </a:lnTo>
                        <a:lnTo>
                          <a:pt x="4" y="22"/>
                        </a:lnTo>
                        <a:lnTo>
                          <a:pt x="8" y="18"/>
                        </a:lnTo>
                        <a:lnTo>
                          <a:pt x="12" y="14"/>
                        </a:lnTo>
                        <a:lnTo>
                          <a:pt x="16" y="11"/>
                        </a:lnTo>
                        <a:lnTo>
                          <a:pt x="21" y="9"/>
                        </a:lnTo>
                        <a:lnTo>
                          <a:pt x="26" y="5"/>
                        </a:lnTo>
                        <a:lnTo>
                          <a:pt x="32" y="3"/>
                        </a:lnTo>
                        <a:lnTo>
                          <a:pt x="37" y="0"/>
                        </a:lnTo>
                        <a:lnTo>
                          <a:pt x="38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5" name="Freeform 22"/>
                  <p:cNvSpPr>
                    <a:spLocks/>
                  </p:cNvSpPr>
                  <p:nvPr/>
                </p:nvSpPr>
                <p:spPr bwMode="auto">
                  <a:xfrm>
                    <a:off x="6487480" y="3879021"/>
                    <a:ext cx="272014" cy="565616"/>
                  </a:xfrm>
                  <a:custGeom>
                    <a:avLst/>
                    <a:gdLst/>
                    <a:ahLst/>
                    <a:cxnLst>
                      <a:cxn ang="0">
                        <a:pos x="234" y="191"/>
                      </a:cxn>
                      <a:cxn ang="0">
                        <a:pos x="237" y="159"/>
                      </a:cxn>
                      <a:cxn ang="0">
                        <a:pos x="235" y="129"/>
                      </a:cxn>
                      <a:cxn ang="0">
                        <a:pos x="230" y="101"/>
                      </a:cxn>
                      <a:cxn ang="0">
                        <a:pos x="223" y="76"/>
                      </a:cxn>
                      <a:cxn ang="0">
                        <a:pos x="215" y="54"/>
                      </a:cxn>
                      <a:cxn ang="0">
                        <a:pos x="207" y="37"/>
                      </a:cxn>
                      <a:cxn ang="0">
                        <a:pos x="202" y="26"/>
                      </a:cxn>
                      <a:cxn ang="0">
                        <a:pos x="200" y="23"/>
                      </a:cxn>
                      <a:cxn ang="0">
                        <a:pos x="41" y="0"/>
                      </a:cxn>
                      <a:cxn ang="0">
                        <a:pos x="29" y="28"/>
                      </a:cxn>
                      <a:cxn ang="0">
                        <a:pos x="19" y="57"/>
                      </a:cxn>
                      <a:cxn ang="0">
                        <a:pos x="13" y="86"/>
                      </a:cxn>
                      <a:cxn ang="0">
                        <a:pos x="8" y="113"/>
                      </a:cxn>
                      <a:cxn ang="0">
                        <a:pos x="5" y="137"/>
                      </a:cxn>
                      <a:cxn ang="0">
                        <a:pos x="4" y="156"/>
                      </a:cxn>
                      <a:cxn ang="0">
                        <a:pos x="3" y="168"/>
                      </a:cxn>
                      <a:cxn ang="0">
                        <a:pos x="3" y="172"/>
                      </a:cxn>
                      <a:cxn ang="0">
                        <a:pos x="2" y="195"/>
                      </a:cxn>
                      <a:cxn ang="0">
                        <a:pos x="1" y="250"/>
                      </a:cxn>
                      <a:cxn ang="0">
                        <a:pos x="0" y="316"/>
                      </a:cxn>
                      <a:cxn ang="0">
                        <a:pos x="2" y="370"/>
                      </a:cxn>
                      <a:cxn ang="0">
                        <a:pos x="4" y="418"/>
                      </a:cxn>
                      <a:cxn ang="0">
                        <a:pos x="6" y="464"/>
                      </a:cxn>
                      <a:cxn ang="0">
                        <a:pos x="7" y="498"/>
                      </a:cxn>
                      <a:cxn ang="0">
                        <a:pos x="7" y="513"/>
                      </a:cxn>
                      <a:cxn ang="0">
                        <a:pos x="8" y="513"/>
                      </a:cxn>
                      <a:cxn ang="0">
                        <a:pos x="13" y="514"/>
                      </a:cxn>
                      <a:cxn ang="0">
                        <a:pos x="19" y="515"/>
                      </a:cxn>
                      <a:cxn ang="0">
                        <a:pos x="28" y="517"/>
                      </a:cxn>
                      <a:cxn ang="0">
                        <a:pos x="39" y="518"/>
                      </a:cxn>
                      <a:cxn ang="0">
                        <a:pos x="52" y="520"/>
                      </a:cxn>
                      <a:cxn ang="0">
                        <a:pos x="68" y="521"/>
                      </a:cxn>
                      <a:cxn ang="0">
                        <a:pos x="84" y="522"/>
                      </a:cxn>
                      <a:cxn ang="0">
                        <a:pos x="102" y="524"/>
                      </a:cxn>
                      <a:cxn ang="0">
                        <a:pos x="120" y="524"/>
                      </a:cxn>
                      <a:cxn ang="0">
                        <a:pos x="141" y="522"/>
                      </a:cxn>
                      <a:cxn ang="0">
                        <a:pos x="162" y="520"/>
                      </a:cxn>
                      <a:cxn ang="0">
                        <a:pos x="184" y="517"/>
                      </a:cxn>
                      <a:cxn ang="0">
                        <a:pos x="206" y="514"/>
                      </a:cxn>
                      <a:cxn ang="0">
                        <a:pos x="229" y="508"/>
                      </a:cxn>
                      <a:cxn ang="0">
                        <a:pos x="252" y="501"/>
                      </a:cxn>
                      <a:cxn ang="0">
                        <a:pos x="249" y="495"/>
                      </a:cxn>
                      <a:cxn ang="0">
                        <a:pos x="240" y="480"/>
                      </a:cxn>
                      <a:cxn ang="0">
                        <a:pos x="227" y="458"/>
                      </a:cxn>
                      <a:cxn ang="0">
                        <a:pos x="214" y="430"/>
                      </a:cxn>
                      <a:cxn ang="0">
                        <a:pos x="202" y="399"/>
                      </a:cxn>
                      <a:cxn ang="0">
                        <a:pos x="193" y="369"/>
                      </a:cxn>
                      <a:cxn ang="0">
                        <a:pos x="191" y="339"/>
                      </a:cxn>
                      <a:cxn ang="0">
                        <a:pos x="195" y="314"/>
                      </a:cxn>
                      <a:cxn ang="0">
                        <a:pos x="203" y="295"/>
                      </a:cxn>
                      <a:cxn ang="0">
                        <a:pos x="211" y="278"/>
                      </a:cxn>
                      <a:cxn ang="0">
                        <a:pos x="216" y="261"/>
                      </a:cxn>
                      <a:cxn ang="0">
                        <a:pos x="221" y="246"/>
                      </a:cxn>
                      <a:cxn ang="0">
                        <a:pos x="226" y="230"/>
                      </a:cxn>
                      <a:cxn ang="0">
                        <a:pos x="230" y="217"/>
                      </a:cxn>
                      <a:cxn ang="0">
                        <a:pos x="232" y="204"/>
                      </a:cxn>
                      <a:cxn ang="0">
                        <a:pos x="234" y="191"/>
                      </a:cxn>
                    </a:cxnLst>
                    <a:rect l="0" t="0" r="r" b="b"/>
                    <a:pathLst>
                      <a:path w="252" h="524">
                        <a:moveTo>
                          <a:pt x="234" y="191"/>
                        </a:moveTo>
                        <a:lnTo>
                          <a:pt x="237" y="159"/>
                        </a:lnTo>
                        <a:lnTo>
                          <a:pt x="235" y="129"/>
                        </a:lnTo>
                        <a:lnTo>
                          <a:pt x="230" y="101"/>
                        </a:lnTo>
                        <a:lnTo>
                          <a:pt x="223" y="76"/>
                        </a:lnTo>
                        <a:lnTo>
                          <a:pt x="215" y="54"/>
                        </a:lnTo>
                        <a:lnTo>
                          <a:pt x="207" y="37"/>
                        </a:lnTo>
                        <a:lnTo>
                          <a:pt x="202" y="26"/>
                        </a:lnTo>
                        <a:lnTo>
                          <a:pt x="200" y="23"/>
                        </a:lnTo>
                        <a:lnTo>
                          <a:pt x="41" y="0"/>
                        </a:lnTo>
                        <a:lnTo>
                          <a:pt x="29" y="28"/>
                        </a:lnTo>
                        <a:lnTo>
                          <a:pt x="19" y="57"/>
                        </a:lnTo>
                        <a:lnTo>
                          <a:pt x="13" y="86"/>
                        </a:lnTo>
                        <a:lnTo>
                          <a:pt x="8" y="113"/>
                        </a:lnTo>
                        <a:lnTo>
                          <a:pt x="5" y="137"/>
                        </a:lnTo>
                        <a:lnTo>
                          <a:pt x="4" y="156"/>
                        </a:lnTo>
                        <a:lnTo>
                          <a:pt x="3" y="168"/>
                        </a:lnTo>
                        <a:lnTo>
                          <a:pt x="3" y="172"/>
                        </a:lnTo>
                        <a:lnTo>
                          <a:pt x="2" y="195"/>
                        </a:lnTo>
                        <a:lnTo>
                          <a:pt x="1" y="250"/>
                        </a:lnTo>
                        <a:lnTo>
                          <a:pt x="0" y="316"/>
                        </a:lnTo>
                        <a:lnTo>
                          <a:pt x="2" y="370"/>
                        </a:lnTo>
                        <a:lnTo>
                          <a:pt x="4" y="418"/>
                        </a:lnTo>
                        <a:lnTo>
                          <a:pt x="6" y="464"/>
                        </a:lnTo>
                        <a:lnTo>
                          <a:pt x="7" y="498"/>
                        </a:lnTo>
                        <a:lnTo>
                          <a:pt x="7" y="513"/>
                        </a:lnTo>
                        <a:lnTo>
                          <a:pt x="8" y="513"/>
                        </a:lnTo>
                        <a:lnTo>
                          <a:pt x="13" y="514"/>
                        </a:lnTo>
                        <a:lnTo>
                          <a:pt x="19" y="515"/>
                        </a:lnTo>
                        <a:lnTo>
                          <a:pt x="28" y="517"/>
                        </a:lnTo>
                        <a:lnTo>
                          <a:pt x="39" y="518"/>
                        </a:lnTo>
                        <a:lnTo>
                          <a:pt x="52" y="520"/>
                        </a:lnTo>
                        <a:lnTo>
                          <a:pt x="68" y="521"/>
                        </a:lnTo>
                        <a:lnTo>
                          <a:pt x="84" y="522"/>
                        </a:lnTo>
                        <a:lnTo>
                          <a:pt x="102" y="524"/>
                        </a:lnTo>
                        <a:lnTo>
                          <a:pt x="120" y="524"/>
                        </a:lnTo>
                        <a:lnTo>
                          <a:pt x="141" y="522"/>
                        </a:lnTo>
                        <a:lnTo>
                          <a:pt x="162" y="520"/>
                        </a:lnTo>
                        <a:lnTo>
                          <a:pt x="184" y="517"/>
                        </a:lnTo>
                        <a:lnTo>
                          <a:pt x="206" y="514"/>
                        </a:lnTo>
                        <a:lnTo>
                          <a:pt x="229" y="508"/>
                        </a:lnTo>
                        <a:lnTo>
                          <a:pt x="252" y="501"/>
                        </a:lnTo>
                        <a:lnTo>
                          <a:pt x="249" y="495"/>
                        </a:lnTo>
                        <a:lnTo>
                          <a:pt x="240" y="480"/>
                        </a:lnTo>
                        <a:lnTo>
                          <a:pt x="227" y="458"/>
                        </a:lnTo>
                        <a:lnTo>
                          <a:pt x="214" y="430"/>
                        </a:lnTo>
                        <a:lnTo>
                          <a:pt x="202" y="399"/>
                        </a:lnTo>
                        <a:lnTo>
                          <a:pt x="193" y="369"/>
                        </a:lnTo>
                        <a:lnTo>
                          <a:pt x="191" y="339"/>
                        </a:lnTo>
                        <a:lnTo>
                          <a:pt x="195" y="314"/>
                        </a:lnTo>
                        <a:lnTo>
                          <a:pt x="203" y="295"/>
                        </a:lnTo>
                        <a:lnTo>
                          <a:pt x="211" y="278"/>
                        </a:lnTo>
                        <a:lnTo>
                          <a:pt x="216" y="261"/>
                        </a:lnTo>
                        <a:lnTo>
                          <a:pt x="221" y="246"/>
                        </a:lnTo>
                        <a:lnTo>
                          <a:pt x="226" y="230"/>
                        </a:lnTo>
                        <a:lnTo>
                          <a:pt x="230" y="217"/>
                        </a:lnTo>
                        <a:lnTo>
                          <a:pt x="232" y="204"/>
                        </a:lnTo>
                        <a:lnTo>
                          <a:pt x="234" y="1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6" name="Freeform 23"/>
                  <p:cNvSpPr>
                    <a:spLocks/>
                  </p:cNvSpPr>
                  <p:nvPr/>
                </p:nvSpPr>
                <p:spPr bwMode="auto">
                  <a:xfrm>
                    <a:off x="6653712" y="3982645"/>
                    <a:ext cx="97149" cy="123055"/>
                  </a:xfrm>
                  <a:custGeom>
                    <a:avLst/>
                    <a:gdLst/>
                    <a:ahLst/>
                    <a:cxnLst>
                      <a:cxn ang="0">
                        <a:pos x="65" y="15"/>
                      </a:cxn>
                      <a:cxn ang="0">
                        <a:pos x="63" y="33"/>
                      </a:cxn>
                      <a:cxn ang="0">
                        <a:pos x="64" y="34"/>
                      </a:cxn>
                      <a:cxn ang="0">
                        <a:pos x="67" y="38"/>
                      </a:cxn>
                      <a:cxn ang="0">
                        <a:pos x="71" y="43"/>
                      </a:cxn>
                      <a:cxn ang="0">
                        <a:pos x="72" y="51"/>
                      </a:cxn>
                      <a:cxn ang="0">
                        <a:pos x="72" y="58"/>
                      </a:cxn>
                      <a:cxn ang="0">
                        <a:pos x="71" y="64"/>
                      </a:cxn>
                      <a:cxn ang="0">
                        <a:pos x="70" y="68"/>
                      </a:cxn>
                      <a:cxn ang="0">
                        <a:pos x="70" y="69"/>
                      </a:cxn>
                      <a:cxn ang="0">
                        <a:pos x="72" y="80"/>
                      </a:cxn>
                      <a:cxn ang="0">
                        <a:pos x="72" y="80"/>
                      </a:cxn>
                      <a:cxn ang="0">
                        <a:pos x="74" y="80"/>
                      </a:cxn>
                      <a:cxn ang="0">
                        <a:pos x="77" y="79"/>
                      </a:cxn>
                      <a:cxn ang="0">
                        <a:pos x="86" y="77"/>
                      </a:cxn>
                      <a:cxn ang="0">
                        <a:pos x="92" y="77"/>
                      </a:cxn>
                      <a:cxn ang="0">
                        <a:pos x="92" y="82"/>
                      </a:cxn>
                      <a:cxn ang="0">
                        <a:pos x="88" y="87"/>
                      </a:cxn>
                      <a:cxn ang="0">
                        <a:pos x="86" y="89"/>
                      </a:cxn>
                      <a:cxn ang="0">
                        <a:pos x="74" y="99"/>
                      </a:cxn>
                      <a:cxn ang="0">
                        <a:pos x="73" y="100"/>
                      </a:cxn>
                      <a:cxn ang="0">
                        <a:pos x="71" y="105"/>
                      </a:cxn>
                      <a:cxn ang="0">
                        <a:pos x="64" y="109"/>
                      </a:cxn>
                      <a:cxn ang="0">
                        <a:pos x="54" y="113"/>
                      </a:cxn>
                      <a:cxn ang="0">
                        <a:pos x="48" y="114"/>
                      </a:cxn>
                      <a:cxn ang="0">
                        <a:pos x="41" y="114"/>
                      </a:cxn>
                      <a:cxn ang="0">
                        <a:pos x="33" y="113"/>
                      </a:cxn>
                      <a:cxn ang="0">
                        <a:pos x="26" y="111"/>
                      </a:cxn>
                      <a:cxn ang="0">
                        <a:pos x="19" y="110"/>
                      </a:cxn>
                      <a:cxn ang="0">
                        <a:pos x="14" y="108"/>
                      </a:cxn>
                      <a:cxn ang="0">
                        <a:pos x="10" y="107"/>
                      </a:cxn>
                      <a:cxn ang="0">
                        <a:pos x="9" y="107"/>
                      </a:cxn>
                      <a:cxn ang="0">
                        <a:pos x="8" y="107"/>
                      </a:cxn>
                      <a:cxn ang="0">
                        <a:pos x="7" y="107"/>
                      </a:cxn>
                      <a:cxn ang="0">
                        <a:pos x="5" y="106"/>
                      </a:cxn>
                      <a:cxn ang="0">
                        <a:pos x="3" y="105"/>
                      </a:cxn>
                      <a:cxn ang="0">
                        <a:pos x="0" y="100"/>
                      </a:cxn>
                      <a:cxn ang="0">
                        <a:pos x="0" y="94"/>
                      </a:cxn>
                      <a:cxn ang="0">
                        <a:pos x="2" y="88"/>
                      </a:cxn>
                      <a:cxn ang="0">
                        <a:pos x="3" y="86"/>
                      </a:cxn>
                      <a:cxn ang="0">
                        <a:pos x="11" y="58"/>
                      </a:cxn>
                      <a:cxn ang="0">
                        <a:pos x="25" y="30"/>
                      </a:cxn>
                      <a:cxn ang="0">
                        <a:pos x="37" y="4"/>
                      </a:cxn>
                      <a:cxn ang="0">
                        <a:pos x="40" y="2"/>
                      </a:cxn>
                      <a:cxn ang="0">
                        <a:pos x="48" y="0"/>
                      </a:cxn>
                      <a:cxn ang="0">
                        <a:pos x="56" y="4"/>
                      </a:cxn>
                      <a:cxn ang="0">
                        <a:pos x="65" y="15"/>
                      </a:cxn>
                    </a:cxnLst>
                    <a:rect l="0" t="0" r="r" b="b"/>
                    <a:pathLst>
                      <a:path w="92" h="114">
                        <a:moveTo>
                          <a:pt x="65" y="15"/>
                        </a:moveTo>
                        <a:lnTo>
                          <a:pt x="63" y="33"/>
                        </a:lnTo>
                        <a:lnTo>
                          <a:pt x="64" y="34"/>
                        </a:lnTo>
                        <a:lnTo>
                          <a:pt x="67" y="38"/>
                        </a:lnTo>
                        <a:lnTo>
                          <a:pt x="71" y="43"/>
                        </a:lnTo>
                        <a:lnTo>
                          <a:pt x="72" y="51"/>
                        </a:lnTo>
                        <a:lnTo>
                          <a:pt x="72" y="58"/>
                        </a:lnTo>
                        <a:lnTo>
                          <a:pt x="71" y="64"/>
                        </a:lnTo>
                        <a:lnTo>
                          <a:pt x="70" y="68"/>
                        </a:lnTo>
                        <a:lnTo>
                          <a:pt x="70" y="69"/>
                        </a:lnTo>
                        <a:lnTo>
                          <a:pt x="72" y="80"/>
                        </a:lnTo>
                        <a:lnTo>
                          <a:pt x="72" y="80"/>
                        </a:lnTo>
                        <a:lnTo>
                          <a:pt x="74" y="80"/>
                        </a:lnTo>
                        <a:lnTo>
                          <a:pt x="77" y="79"/>
                        </a:lnTo>
                        <a:lnTo>
                          <a:pt x="86" y="77"/>
                        </a:lnTo>
                        <a:lnTo>
                          <a:pt x="92" y="77"/>
                        </a:lnTo>
                        <a:lnTo>
                          <a:pt x="92" y="82"/>
                        </a:lnTo>
                        <a:lnTo>
                          <a:pt x="88" y="87"/>
                        </a:lnTo>
                        <a:lnTo>
                          <a:pt x="86" y="89"/>
                        </a:lnTo>
                        <a:lnTo>
                          <a:pt x="74" y="99"/>
                        </a:lnTo>
                        <a:lnTo>
                          <a:pt x="73" y="100"/>
                        </a:lnTo>
                        <a:lnTo>
                          <a:pt x="71" y="105"/>
                        </a:lnTo>
                        <a:lnTo>
                          <a:pt x="64" y="109"/>
                        </a:lnTo>
                        <a:lnTo>
                          <a:pt x="54" y="113"/>
                        </a:lnTo>
                        <a:lnTo>
                          <a:pt x="48" y="114"/>
                        </a:lnTo>
                        <a:lnTo>
                          <a:pt x="41" y="114"/>
                        </a:lnTo>
                        <a:lnTo>
                          <a:pt x="33" y="113"/>
                        </a:lnTo>
                        <a:lnTo>
                          <a:pt x="26" y="111"/>
                        </a:lnTo>
                        <a:lnTo>
                          <a:pt x="19" y="110"/>
                        </a:lnTo>
                        <a:lnTo>
                          <a:pt x="14" y="108"/>
                        </a:lnTo>
                        <a:lnTo>
                          <a:pt x="10" y="107"/>
                        </a:lnTo>
                        <a:lnTo>
                          <a:pt x="9" y="107"/>
                        </a:lnTo>
                        <a:lnTo>
                          <a:pt x="8" y="107"/>
                        </a:lnTo>
                        <a:lnTo>
                          <a:pt x="7" y="107"/>
                        </a:lnTo>
                        <a:lnTo>
                          <a:pt x="5" y="106"/>
                        </a:lnTo>
                        <a:lnTo>
                          <a:pt x="3" y="105"/>
                        </a:lnTo>
                        <a:lnTo>
                          <a:pt x="0" y="100"/>
                        </a:lnTo>
                        <a:lnTo>
                          <a:pt x="0" y="94"/>
                        </a:lnTo>
                        <a:lnTo>
                          <a:pt x="2" y="88"/>
                        </a:lnTo>
                        <a:lnTo>
                          <a:pt x="3" y="86"/>
                        </a:lnTo>
                        <a:lnTo>
                          <a:pt x="11" y="58"/>
                        </a:lnTo>
                        <a:lnTo>
                          <a:pt x="25" y="30"/>
                        </a:lnTo>
                        <a:lnTo>
                          <a:pt x="37" y="4"/>
                        </a:lnTo>
                        <a:lnTo>
                          <a:pt x="40" y="2"/>
                        </a:lnTo>
                        <a:lnTo>
                          <a:pt x="48" y="0"/>
                        </a:lnTo>
                        <a:lnTo>
                          <a:pt x="56" y="4"/>
                        </a:lnTo>
                        <a:lnTo>
                          <a:pt x="65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7" name="Freeform 24"/>
                  <p:cNvSpPr>
                    <a:spLocks/>
                  </p:cNvSpPr>
                  <p:nvPr/>
                </p:nvSpPr>
                <p:spPr bwMode="auto">
                  <a:xfrm>
                    <a:off x="6660188" y="3473159"/>
                    <a:ext cx="215884" cy="546187"/>
                  </a:xfrm>
                  <a:custGeom>
                    <a:avLst/>
                    <a:gdLst/>
                    <a:ahLst/>
                    <a:cxnLst>
                      <a:cxn ang="0">
                        <a:pos x="100" y="30"/>
                      </a:cxn>
                      <a:cxn ang="0">
                        <a:pos x="115" y="73"/>
                      </a:cxn>
                      <a:cxn ang="0">
                        <a:pos x="138" y="134"/>
                      </a:cxn>
                      <a:cxn ang="0">
                        <a:pos x="158" y="189"/>
                      </a:cxn>
                      <a:cxn ang="0">
                        <a:pos x="168" y="218"/>
                      </a:cxn>
                      <a:cxn ang="0">
                        <a:pos x="179" y="245"/>
                      </a:cxn>
                      <a:cxn ang="0">
                        <a:pos x="191" y="269"/>
                      </a:cxn>
                      <a:cxn ang="0">
                        <a:pos x="199" y="286"/>
                      </a:cxn>
                      <a:cxn ang="0">
                        <a:pos x="199" y="290"/>
                      </a:cxn>
                      <a:cxn ang="0">
                        <a:pos x="189" y="308"/>
                      </a:cxn>
                      <a:cxn ang="0">
                        <a:pos x="175" y="334"/>
                      </a:cxn>
                      <a:cxn ang="0">
                        <a:pos x="160" y="358"/>
                      </a:cxn>
                      <a:cxn ang="0">
                        <a:pos x="148" y="379"/>
                      </a:cxn>
                      <a:cxn ang="0">
                        <a:pos x="130" y="405"/>
                      </a:cxn>
                      <a:cxn ang="0">
                        <a:pos x="111" y="428"/>
                      </a:cxn>
                      <a:cxn ang="0">
                        <a:pos x="99" y="444"/>
                      </a:cxn>
                      <a:cxn ang="0">
                        <a:pos x="76" y="506"/>
                      </a:cxn>
                      <a:cxn ang="0">
                        <a:pos x="68" y="501"/>
                      </a:cxn>
                      <a:cxn ang="0">
                        <a:pos x="48" y="490"/>
                      </a:cxn>
                      <a:cxn ang="0">
                        <a:pos x="24" y="480"/>
                      </a:cxn>
                      <a:cxn ang="0">
                        <a:pos x="0" y="478"/>
                      </a:cxn>
                      <a:cxn ang="0">
                        <a:pos x="7" y="471"/>
                      </a:cxn>
                      <a:cxn ang="0">
                        <a:pos x="21" y="456"/>
                      </a:cxn>
                      <a:cxn ang="0">
                        <a:pos x="38" y="436"/>
                      </a:cxn>
                      <a:cxn ang="0">
                        <a:pos x="54" y="415"/>
                      </a:cxn>
                      <a:cxn ang="0">
                        <a:pos x="68" y="388"/>
                      </a:cxn>
                      <a:cxn ang="0">
                        <a:pos x="87" y="349"/>
                      </a:cxn>
                      <a:cxn ang="0">
                        <a:pos x="108" y="306"/>
                      </a:cxn>
                      <a:cxn ang="0">
                        <a:pos x="127" y="268"/>
                      </a:cxn>
                      <a:cxn ang="0">
                        <a:pos x="121" y="254"/>
                      </a:cxn>
                      <a:cxn ang="0">
                        <a:pos x="104" y="222"/>
                      </a:cxn>
                      <a:cxn ang="0">
                        <a:pos x="86" y="185"/>
                      </a:cxn>
                      <a:cxn ang="0">
                        <a:pos x="74" y="158"/>
                      </a:cxn>
                      <a:cxn ang="0">
                        <a:pos x="64" y="129"/>
                      </a:cxn>
                      <a:cxn ang="0">
                        <a:pos x="51" y="86"/>
                      </a:cxn>
                      <a:cxn ang="0">
                        <a:pos x="38" y="46"/>
                      </a:cxn>
                      <a:cxn ang="0">
                        <a:pos x="34" y="30"/>
                      </a:cxn>
                      <a:cxn ang="0">
                        <a:pos x="37" y="21"/>
                      </a:cxn>
                      <a:cxn ang="0">
                        <a:pos x="49" y="4"/>
                      </a:cxn>
                      <a:cxn ang="0">
                        <a:pos x="69" y="0"/>
                      </a:cxn>
                      <a:cxn ang="0">
                        <a:pos x="98" y="23"/>
                      </a:cxn>
                    </a:cxnLst>
                    <a:rect l="0" t="0" r="r" b="b"/>
                    <a:pathLst>
                      <a:path w="200" h="506">
                        <a:moveTo>
                          <a:pt x="98" y="23"/>
                        </a:moveTo>
                        <a:lnTo>
                          <a:pt x="100" y="30"/>
                        </a:lnTo>
                        <a:lnTo>
                          <a:pt x="107" y="47"/>
                        </a:lnTo>
                        <a:lnTo>
                          <a:pt x="115" y="73"/>
                        </a:lnTo>
                        <a:lnTo>
                          <a:pt x="126" y="102"/>
                        </a:lnTo>
                        <a:lnTo>
                          <a:pt x="138" y="134"/>
                        </a:lnTo>
                        <a:lnTo>
                          <a:pt x="148" y="164"/>
                        </a:lnTo>
                        <a:lnTo>
                          <a:pt x="158" y="189"/>
                        </a:lnTo>
                        <a:lnTo>
                          <a:pt x="164" y="205"/>
                        </a:lnTo>
                        <a:lnTo>
                          <a:pt x="168" y="218"/>
                        </a:lnTo>
                        <a:lnTo>
                          <a:pt x="173" y="231"/>
                        </a:lnTo>
                        <a:lnTo>
                          <a:pt x="179" y="245"/>
                        </a:lnTo>
                        <a:lnTo>
                          <a:pt x="186" y="258"/>
                        </a:lnTo>
                        <a:lnTo>
                          <a:pt x="191" y="269"/>
                        </a:lnTo>
                        <a:lnTo>
                          <a:pt x="195" y="279"/>
                        </a:lnTo>
                        <a:lnTo>
                          <a:pt x="199" y="286"/>
                        </a:lnTo>
                        <a:lnTo>
                          <a:pt x="200" y="288"/>
                        </a:lnTo>
                        <a:lnTo>
                          <a:pt x="199" y="290"/>
                        </a:lnTo>
                        <a:lnTo>
                          <a:pt x="194" y="298"/>
                        </a:lnTo>
                        <a:lnTo>
                          <a:pt x="189" y="308"/>
                        </a:lnTo>
                        <a:lnTo>
                          <a:pt x="181" y="321"/>
                        </a:lnTo>
                        <a:lnTo>
                          <a:pt x="175" y="334"/>
                        </a:lnTo>
                        <a:lnTo>
                          <a:pt x="167" y="347"/>
                        </a:lnTo>
                        <a:lnTo>
                          <a:pt x="160" y="358"/>
                        </a:lnTo>
                        <a:lnTo>
                          <a:pt x="156" y="367"/>
                        </a:lnTo>
                        <a:lnTo>
                          <a:pt x="148" y="379"/>
                        </a:lnTo>
                        <a:lnTo>
                          <a:pt x="139" y="392"/>
                        </a:lnTo>
                        <a:lnTo>
                          <a:pt x="130" y="405"/>
                        </a:lnTo>
                        <a:lnTo>
                          <a:pt x="120" y="417"/>
                        </a:lnTo>
                        <a:lnTo>
                          <a:pt x="111" y="428"/>
                        </a:lnTo>
                        <a:lnTo>
                          <a:pt x="103" y="438"/>
                        </a:lnTo>
                        <a:lnTo>
                          <a:pt x="99" y="444"/>
                        </a:lnTo>
                        <a:lnTo>
                          <a:pt x="97" y="446"/>
                        </a:lnTo>
                        <a:lnTo>
                          <a:pt x="76" y="506"/>
                        </a:lnTo>
                        <a:lnTo>
                          <a:pt x="74" y="505"/>
                        </a:lnTo>
                        <a:lnTo>
                          <a:pt x="68" y="501"/>
                        </a:lnTo>
                        <a:lnTo>
                          <a:pt x="59" y="496"/>
                        </a:lnTo>
                        <a:lnTo>
                          <a:pt x="48" y="490"/>
                        </a:lnTo>
                        <a:lnTo>
                          <a:pt x="36" y="484"/>
                        </a:lnTo>
                        <a:lnTo>
                          <a:pt x="24" y="480"/>
                        </a:lnTo>
                        <a:lnTo>
                          <a:pt x="11" y="478"/>
                        </a:lnTo>
                        <a:lnTo>
                          <a:pt x="0" y="478"/>
                        </a:lnTo>
                        <a:lnTo>
                          <a:pt x="1" y="476"/>
                        </a:lnTo>
                        <a:lnTo>
                          <a:pt x="7" y="471"/>
                        </a:lnTo>
                        <a:lnTo>
                          <a:pt x="13" y="465"/>
                        </a:lnTo>
                        <a:lnTo>
                          <a:pt x="21" y="456"/>
                        </a:lnTo>
                        <a:lnTo>
                          <a:pt x="30" y="446"/>
                        </a:lnTo>
                        <a:lnTo>
                          <a:pt x="38" y="436"/>
                        </a:lnTo>
                        <a:lnTo>
                          <a:pt x="47" y="425"/>
                        </a:lnTo>
                        <a:lnTo>
                          <a:pt x="54" y="415"/>
                        </a:lnTo>
                        <a:lnTo>
                          <a:pt x="60" y="404"/>
                        </a:lnTo>
                        <a:lnTo>
                          <a:pt x="68" y="388"/>
                        </a:lnTo>
                        <a:lnTo>
                          <a:pt x="77" y="369"/>
                        </a:lnTo>
                        <a:lnTo>
                          <a:pt x="87" y="349"/>
                        </a:lnTo>
                        <a:lnTo>
                          <a:pt x="97" y="327"/>
                        </a:lnTo>
                        <a:lnTo>
                          <a:pt x="108" y="306"/>
                        </a:lnTo>
                        <a:lnTo>
                          <a:pt x="117" y="286"/>
                        </a:lnTo>
                        <a:lnTo>
                          <a:pt x="127" y="268"/>
                        </a:lnTo>
                        <a:lnTo>
                          <a:pt x="125" y="265"/>
                        </a:lnTo>
                        <a:lnTo>
                          <a:pt x="121" y="254"/>
                        </a:lnTo>
                        <a:lnTo>
                          <a:pt x="113" y="239"/>
                        </a:lnTo>
                        <a:lnTo>
                          <a:pt x="104" y="222"/>
                        </a:lnTo>
                        <a:lnTo>
                          <a:pt x="94" y="203"/>
                        </a:lnTo>
                        <a:lnTo>
                          <a:pt x="86" y="185"/>
                        </a:lnTo>
                        <a:lnTo>
                          <a:pt x="79" y="169"/>
                        </a:lnTo>
                        <a:lnTo>
                          <a:pt x="74" y="158"/>
                        </a:lnTo>
                        <a:lnTo>
                          <a:pt x="69" y="146"/>
                        </a:lnTo>
                        <a:lnTo>
                          <a:pt x="64" y="129"/>
                        </a:lnTo>
                        <a:lnTo>
                          <a:pt x="57" y="108"/>
                        </a:lnTo>
                        <a:lnTo>
                          <a:pt x="51" y="86"/>
                        </a:lnTo>
                        <a:lnTo>
                          <a:pt x="44" y="64"/>
                        </a:lnTo>
                        <a:lnTo>
                          <a:pt x="38" y="46"/>
                        </a:lnTo>
                        <a:lnTo>
                          <a:pt x="35" y="34"/>
                        </a:lnTo>
                        <a:lnTo>
                          <a:pt x="34" y="30"/>
                        </a:lnTo>
                        <a:lnTo>
                          <a:pt x="35" y="28"/>
                        </a:lnTo>
                        <a:lnTo>
                          <a:pt x="37" y="21"/>
                        </a:lnTo>
                        <a:lnTo>
                          <a:pt x="43" y="12"/>
                        </a:lnTo>
                        <a:lnTo>
                          <a:pt x="49" y="4"/>
                        </a:lnTo>
                        <a:lnTo>
                          <a:pt x="58" y="0"/>
                        </a:lnTo>
                        <a:lnTo>
                          <a:pt x="69" y="0"/>
                        </a:lnTo>
                        <a:lnTo>
                          <a:pt x="82" y="7"/>
                        </a:lnTo>
                        <a:lnTo>
                          <a:pt x="98" y="23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8" name="Freeform 25"/>
                  <p:cNvSpPr>
                    <a:spLocks/>
                  </p:cNvSpPr>
                  <p:nvPr/>
                </p:nvSpPr>
                <p:spPr bwMode="auto">
                  <a:xfrm>
                    <a:off x="6172290" y="3417029"/>
                    <a:ext cx="390751" cy="358368"/>
                  </a:xfrm>
                  <a:custGeom>
                    <a:avLst/>
                    <a:gdLst/>
                    <a:ahLst/>
                    <a:cxnLst>
                      <a:cxn ang="0">
                        <a:pos x="361" y="25"/>
                      </a:cxn>
                      <a:cxn ang="0">
                        <a:pos x="353" y="66"/>
                      </a:cxn>
                      <a:cxn ang="0">
                        <a:pos x="342" y="128"/>
                      </a:cxn>
                      <a:cxn ang="0">
                        <a:pos x="332" y="181"/>
                      </a:cxn>
                      <a:cxn ang="0">
                        <a:pos x="325" y="215"/>
                      </a:cxn>
                      <a:cxn ang="0">
                        <a:pos x="314" y="257"/>
                      </a:cxn>
                      <a:cxn ang="0">
                        <a:pos x="303" y="298"/>
                      </a:cxn>
                      <a:cxn ang="0">
                        <a:pos x="296" y="324"/>
                      </a:cxn>
                      <a:cxn ang="0">
                        <a:pos x="294" y="329"/>
                      </a:cxn>
                      <a:cxn ang="0">
                        <a:pos x="284" y="332"/>
                      </a:cxn>
                      <a:cxn ang="0">
                        <a:pos x="269" y="333"/>
                      </a:cxn>
                      <a:cxn ang="0">
                        <a:pos x="254" y="331"/>
                      </a:cxn>
                      <a:cxn ang="0">
                        <a:pos x="241" y="322"/>
                      </a:cxn>
                      <a:cxn ang="0">
                        <a:pos x="217" y="309"/>
                      </a:cxn>
                      <a:cxn ang="0">
                        <a:pos x="181" y="290"/>
                      </a:cxn>
                      <a:cxn ang="0">
                        <a:pos x="138" y="271"/>
                      </a:cxn>
                      <a:cxn ang="0">
                        <a:pos x="93" y="251"/>
                      </a:cxn>
                      <a:cxn ang="0">
                        <a:pos x="52" y="233"/>
                      </a:cxn>
                      <a:cxn ang="0">
                        <a:pos x="20" y="219"/>
                      </a:cxn>
                      <a:cxn ang="0">
                        <a:pos x="2" y="211"/>
                      </a:cxn>
                      <a:cxn ang="0">
                        <a:pos x="1" y="210"/>
                      </a:cxn>
                      <a:cxn ang="0">
                        <a:pos x="6" y="206"/>
                      </a:cxn>
                      <a:cxn ang="0">
                        <a:pos x="17" y="198"/>
                      </a:cxn>
                      <a:cxn ang="0">
                        <a:pos x="29" y="187"/>
                      </a:cxn>
                      <a:cxn ang="0">
                        <a:pos x="39" y="176"/>
                      </a:cxn>
                      <a:cxn ang="0">
                        <a:pos x="45" y="168"/>
                      </a:cxn>
                      <a:cxn ang="0">
                        <a:pos x="49" y="165"/>
                      </a:cxn>
                      <a:cxn ang="0">
                        <a:pos x="61" y="173"/>
                      </a:cxn>
                      <a:cxn ang="0">
                        <a:pos x="83" y="185"/>
                      </a:cxn>
                      <a:cxn ang="0">
                        <a:pos x="112" y="201"/>
                      </a:cxn>
                      <a:cxn ang="0">
                        <a:pos x="145" y="219"/>
                      </a:cxn>
                      <a:cxn ang="0">
                        <a:pos x="180" y="235"/>
                      </a:cxn>
                      <a:cxn ang="0">
                        <a:pos x="213" y="250"/>
                      </a:cxn>
                      <a:cxn ang="0">
                        <a:pos x="242" y="261"/>
                      </a:cxn>
                      <a:cxn ang="0">
                        <a:pos x="255" y="257"/>
                      </a:cxn>
                      <a:cxn ang="0">
                        <a:pos x="263" y="226"/>
                      </a:cxn>
                      <a:cxn ang="0">
                        <a:pos x="274" y="179"/>
                      </a:cxn>
                      <a:cxn ang="0">
                        <a:pos x="284" y="140"/>
                      </a:cxn>
                      <a:cxn ang="0">
                        <a:pos x="295" y="105"/>
                      </a:cxn>
                      <a:cxn ang="0">
                        <a:pos x="305" y="52"/>
                      </a:cxn>
                      <a:cxn ang="0">
                        <a:pos x="308" y="39"/>
                      </a:cxn>
                      <a:cxn ang="0">
                        <a:pos x="320" y="21"/>
                      </a:cxn>
                      <a:cxn ang="0">
                        <a:pos x="339" y="4"/>
                      </a:cxn>
                      <a:cxn ang="0">
                        <a:pos x="356" y="5"/>
                      </a:cxn>
                    </a:cxnLst>
                    <a:rect l="0" t="0" r="r" b="b"/>
                    <a:pathLst>
                      <a:path w="362" h="333">
                        <a:moveTo>
                          <a:pt x="362" y="18"/>
                        </a:moveTo>
                        <a:lnTo>
                          <a:pt x="361" y="25"/>
                        </a:lnTo>
                        <a:lnTo>
                          <a:pt x="358" y="42"/>
                        </a:lnTo>
                        <a:lnTo>
                          <a:pt x="353" y="66"/>
                        </a:lnTo>
                        <a:lnTo>
                          <a:pt x="348" y="96"/>
                        </a:lnTo>
                        <a:lnTo>
                          <a:pt x="342" y="128"/>
                        </a:lnTo>
                        <a:lnTo>
                          <a:pt x="337" y="156"/>
                        </a:lnTo>
                        <a:lnTo>
                          <a:pt x="332" y="181"/>
                        </a:lnTo>
                        <a:lnTo>
                          <a:pt x="329" y="197"/>
                        </a:lnTo>
                        <a:lnTo>
                          <a:pt x="325" y="215"/>
                        </a:lnTo>
                        <a:lnTo>
                          <a:pt x="319" y="235"/>
                        </a:lnTo>
                        <a:lnTo>
                          <a:pt x="314" y="257"/>
                        </a:lnTo>
                        <a:lnTo>
                          <a:pt x="308" y="278"/>
                        </a:lnTo>
                        <a:lnTo>
                          <a:pt x="303" y="298"/>
                        </a:lnTo>
                        <a:lnTo>
                          <a:pt x="298" y="315"/>
                        </a:lnTo>
                        <a:lnTo>
                          <a:pt x="296" y="324"/>
                        </a:lnTo>
                        <a:lnTo>
                          <a:pt x="295" y="329"/>
                        </a:lnTo>
                        <a:lnTo>
                          <a:pt x="294" y="329"/>
                        </a:lnTo>
                        <a:lnTo>
                          <a:pt x="289" y="331"/>
                        </a:lnTo>
                        <a:lnTo>
                          <a:pt x="284" y="332"/>
                        </a:lnTo>
                        <a:lnTo>
                          <a:pt x="276" y="333"/>
                        </a:lnTo>
                        <a:lnTo>
                          <a:pt x="269" y="333"/>
                        </a:lnTo>
                        <a:lnTo>
                          <a:pt x="261" y="333"/>
                        </a:lnTo>
                        <a:lnTo>
                          <a:pt x="254" y="331"/>
                        </a:lnTo>
                        <a:lnTo>
                          <a:pt x="248" y="327"/>
                        </a:lnTo>
                        <a:lnTo>
                          <a:pt x="241" y="322"/>
                        </a:lnTo>
                        <a:lnTo>
                          <a:pt x="231" y="316"/>
                        </a:lnTo>
                        <a:lnTo>
                          <a:pt x="217" y="309"/>
                        </a:lnTo>
                        <a:lnTo>
                          <a:pt x="199" y="300"/>
                        </a:lnTo>
                        <a:lnTo>
                          <a:pt x="181" y="290"/>
                        </a:lnTo>
                        <a:lnTo>
                          <a:pt x="160" y="282"/>
                        </a:lnTo>
                        <a:lnTo>
                          <a:pt x="138" y="271"/>
                        </a:lnTo>
                        <a:lnTo>
                          <a:pt x="116" y="261"/>
                        </a:lnTo>
                        <a:lnTo>
                          <a:pt x="93" y="251"/>
                        </a:lnTo>
                        <a:lnTo>
                          <a:pt x="72" y="242"/>
                        </a:lnTo>
                        <a:lnTo>
                          <a:pt x="52" y="233"/>
                        </a:lnTo>
                        <a:lnTo>
                          <a:pt x="36" y="226"/>
                        </a:lnTo>
                        <a:lnTo>
                          <a:pt x="20" y="219"/>
                        </a:lnTo>
                        <a:lnTo>
                          <a:pt x="9" y="215"/>
                        </a:lnTo>
                        <a:lnTo>
                          <a:pt x="2" y="211"/>
                        </a:lnTo>
                        <a:lnTo>
                          <a:pt x="0" y="210"/>
                        </a:lnTo>
                        <a:lnTo>
                          <a:pt x="1" y="210"/>
                        </a:lnTo>
                        <a:lnTo>
                          <a:pt x="3" y="208"/>
                        </a:lnTo>
                        <a:lnTo>
                          <a:pt x="6" y="206"/>
                        </a:lnTo>
                        <a:lnTo>
                          <a:pt x="12" y="203"/>
                        </a:lnTo>
                        <a:lnTo>
                          <a:pt x="17" y="198"/>
                        </a:lnTo>
                        <a:lnTo>
                          <a:pt x="23" y="193"/>
                        </a:lnTo>
                        <a:lnTo>
                          <a:pt x="29" y="187"/>
                        </a:lnTo>
                        <a:lnTo>
                          <a:pt x="36" y="179"/>
                        </a:lnTo>
                        <a:lnTo>
                          <a:pt x="39" y="176"/>
                        </a:lnTo>
                        <a:lnTo>
                          <a:pt x="41" y="172"/>
                        </a:lnTo>
                        <a:lnTo>
                          <a:pt x="45" y="168"/>
                        </a:lnTo>
                        <a:lnTo>
                          <a:pt x="47" y="164"/>
                        </a:lnTo>
                        <a:lnTo>
                          <a:pt x="49" y="165"/>
                        </a:lnTo>
                        <a:lnTo>
                          <a:pt x="53" y="167"/>
                        </a:lnTo>
                        <a:lnTo>
                          <a:pt x="61" y="173"/>
                        </a:lnTo>
                        <a:lnTo>
                          <a:pt x="71" y="178"/>
                        </a:lnTo>
                        <a:lnTo>
                          <a:pt x="83" y="185"/>
                        </a:lnTo>
                        <a:lnTo>
                          <a:pt x="96" y="193"/>
                        </a:lnTo>
                        <a:lnTo>
                          <a:pt x="112" y="201"/>
                        </a:lnTo>
                        <a:lnTo>
                          <a:pt x="128" y="210"/>
                        </a:lnTo>
                        <a:lnTo>
                          <a:pt x="145" y="219"/>
                        </a:lnTo>
                        <a:lnTo>
                          <a:pt x="162" y="228"/>
                        </a:lnTo>
                        <a:lnTo>
                          <a:pt x="180" y="235"/>
                        </a:lnTo>
                        <a:lnTo>
                          <a:pt x="196" y="243"/>
                        </a:lnTo>
                        <a:lnTo>
                          <a:pt x="213" y="250"/>
                        </a:lnTo>
                        <a:lnTo>
                          <a:pt x="228" y="256"/>
                        </a:lnTo>
                        <a:lnTo>
                          <a:pt x="242" y="261"/>
                        </a:lnTo>
                        <a:lnTo>
                          <a:pt x="254" y="263"/>
                        </a:lnTo>
                        <a:lnTo>
                          <a:pt x="255" y="257"/>
                        </a:lnTo>
                        <a:lnTo>
                          <a:pt x="259" y="244"/>
                        </a:lnTo>
                        <a:lnTo>
                          <a:pt x="263" y="226"/>
                        </a:lnTo>
                        <a:lnTo>
                          <a:pt x="269" y="204"/>
                        </a:lnTo>
                        <a:lnTo>
                          <a:pt x="274" y="179"/>
                        </a:lnTo>
                        <a:lnTo>
                          <a:pt x="280" y="157"/>
                        </a:lnTo>
                        <a:lnTo>
                          <a:pt x="284" y="140"/>
                        </a:lnTo>
                        <a:lnTo>
                          <a:pt x="288" y="128"/>
                        </a:lnTo>
                        <a:lnTo>
                          <a:pt x="295" y="105"/>
                        </a:lnTo>
                        <a:lnTo>
                          <a:pt x="300" y="76"/>
                        </a:lnTo>
                        <a:lnTo>
                          <a:pt x="305" y="52"/>
                        </a:lnTo>
                        <a:lnTo>
                          <a:pt x="306" y="42"/>
                        </a:lnTo>
                        <a:lnTo>
                          <a:pt x="308" y="39"/>
                        </a:lnTo>
                        <a:lnTo>
                          <a:pt x="313" y="31"/>
                        </a:lnTo>
                        <a:lnTo>
                          <a:pt x="320" y="21"/>
                        </a:lnTo>
                        <a:lnTo>
                          <a:pt x="329" y="11"/>
                        </a:lnTo>
                        <a:lnTo>
                          <a:pt x="339" y="4"/>
                        </a:lnTo>
                        <a:lnTo>
                          <a:pt x="348" y="0"/>
                        </a:lnTo>
                        <a:lnTo>
                          <a:pt x="356" y="5"/>
                        </a:lnTo>
                        <a:lnTo>
                          <a:pt x="362" y="1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9" name="Freeform 26"/>
                  <p:cNvSpPr>
                    <a:spLocks/>
                  </p:cNvSpPr>
                  <p:nvPr/>
                </p:nvSpPr>
                <p:spPr bwMode="auto">
                  <a:xfrm>
                    <a:off x="6554405" y="3438617"/>
                    <a:ext cx="151119" cy="157596"/>
                  </a:xfrm>
                  <a:custGeom>
                    <a:avLst/>
                    <a:gdLst/>
                    <a:ahLst/>
                    <a:cxnLst>
                      <a:cxn ang="0">
                        <a:pos x="133" y="60"/>
                      </a:cxn>
                      <a:cxn ang="0">
                        <a:pos x="132" y="61"/>
                      </a:cxn>
                      <a:cxn ang="0">
                        <a:pos x="131" y="60"/>
                      </a:cxn>
                      <a:cxn ang="0">
                        <a:pos x="128" y="57"/>
                      </a:cxn>
                      <a:cxn ang="0">
                        <a:pos x="124" y="54"/>
                      </a:cxn>
                      <a:cxn ang="0">
                        <a:pos x="119" y="52"/>
                      </a:cxn>
                      <a:cxn ang="0">
                        <a:pos x="113" y="50"/>
                      </a:cxn>
                      <a:cxn ang="0">
                        <a:pos x="115" y="56"/>
                      </a:cxn>
                      <a:cxn ang="0">
                        <a:pos x="119" y="65"/>
                      </a:cxn>
                      <a:cxn ang="0">
                        <a:pos x="122" y="74"/>
                      </a:cxn>
                      <a:cxn ang="0">
                        <a:pos x="123" y="77"/>
                      </a:cxn>
                      <a:cxn ang="0">
                        <a:pos x="125" y="83"/>
                      </a:cxn>
                      <a:cxn ang="0">
                        <a:pos x="114" y="88"/>
                      </a:cxn>
                      <a:cxn ang="0">
                        <a:pos x="101" y="94"/>
                      </a:cxn>
                      <a:cxn ang="0">
                        <a:pos x="86" y="100"/>
                      </a:cxn>
                      <a:cxn ang="0">
                        <a:pos x="68" y="108"/>
                      </a:cxn>
                      <a:cxn ang="0">
                        <a:pos x="52" y="116"/>
                      </a:cxn>
                      <a:cxn ang="0">
                        <a:pos x="35" y="124"/>
                      </a:cxn>
                      <a:cxn ang="0">
                        <a:pos x="20" y="132"/>
                      </a:cxn>
                      <a:cxn ang="0">
                        <a:pos x="9" y="139"/>
                      </a:cxn>
                      <a:cxn ang="0">
                        <a:pos x="2" y="145"/>
                      </a:cxn>
                      <a:cxn ang="0">
                        <a:pos x="0" y="143"/>
                      </a:cxn>
                      <a:cxn ang="0">
                        <a:pos x="7" y="138"/>
                      </a:cxn>
                      <a:cxn ang="0">
                        <a:pos x="19" y="130"/>
                      </a:cxn>
                      <a:cxn ang="0">
                        <a:pos x="33" y="122"/>
                      </a:cxn>
                      <a:cxn ang="0">
                        <a:pos x="50" y="113"/>
                      </a:cxn>
                      <a:cxn ang="0">
                        <a:pos x="67" y="106"/>
                      </a:cxn>
                      <a:cxn ang="0">
                        <a:pos x="84" y="98"/>
                      </a:cxn>
                      <a:cxn ang="0">
                        <a:pos x="100" y="90"/>
                      </a:cxn>
                      <a:cxn ang="0">
                        <a:pos x="113" y="85"/>
                      </a:cxn>
                      <a:cxn ang="0">
                        <a:pos x="114" y="85"/>
                      </a:cxn>
                      <a:cxn ang="0">
                        <a:pos x="117" y="84"/>
                      </a:cxn>
                      <a:cxn ang="0">
                        <a:pos x="120" y="83"/>
                      </a:cxn>
                      <a:cxn ang="0">
                        <a:pos x="122" y="82"/>
                      </a:cxn>
                      <a:cxn ang="0">
                        <a:pos x="121" y="80"/>
                      </a:cxn>
                      <a:cxn ang="0">
                        <a:pos x="121" y="79"/>
                      </a:cxn>
                      <a:cxn ang="0">
                        <a:pos x="120" y="78"/>
                      </a:cxn>
                      <a:cxn ang="0">
                        <a:pos x="120" y="78"/>
                      </a:cxn>
                      <a:cxn ang="0">
                        <a:pos x="109" y="46"/>
                      </a:cxn>
                      <a:cxn ang="0">
                        <a:pos x="111" y="46"/>
                      </a:cxn>
                      <a:cxn ang="0">
                        <a:pos x="118" y="49"/>
                      </a:cxn>
                      <a:cxn ang="0">
                        <a:pos x="123" y="52"/>
                      </a:cxn>
                      <a:cxn ang="0">
                        <a:pos x="129" y="54"/>
                      </a:cxn>
                      <a:cxn ang="0">
                        <a:pos x="132" y="57"/>
                      </a:cxn>
                      <a:cxn ang="0">
                        <a:pos x="133" y="55"/>
                      </a:cxn>
                      <a:cxn ang="0">
                        <a:pos x="134" y="52"/>
                      </a:cxn>
                      <a:cxn ang="0">
                        <a:pos x="135" y="49"/>
                      </a:cxn>
                      <a:cxn ang="0">
                        <a:pos x="136" y="44"/>
                      </a:cxn>
                      <a:cxn ang="0">
                        <a:pos x="137" y="33"/>
                      </a:cxn>
                      <a:cxn ang="0">
                        <a:pos x="140" y="21"/>
                      </a:cxn>
                      <a:cxn ang="0">
                        <a:pos x="140" y="10"/>
                      </a:cxn>
                      <a:cxn ang="0">
                        <a:pos x="139" y="0"/>
                      </a:cxn>
                      <a:cxn ang="0">
                        <a:pos x="141" y="0"/>
                      </a:cxn>
                      <a:cxn ang="0">
                        <a:pos x="142" y="16"/>
                      </a:cxn>
                      <a:cxn ang="0">
                        <a:pos x="141" y="33"/>
                      </a:cxn>
                      <a:cxn ang="0">
                        <a:pos x="137" y="50"/>
                      </a:cxn>
                      <a:cxn ang="0">
                        <a:pos x="133" y="60"/>
                      </a:cxn>
                    </a:cxnLst>
                    <a:rect l="0" t="0" r="r" b="b"/>
                    <a:pathLst>
                      <a:path w="142" h="145">
                        <a:moveTo>
                          <a:pt x="133" y="60"/>
                        </a:moveTo>
                        <a:lnTo>
                          <a:pt x="132" y="61"/>
                        </a:lnTo>
                        <a:lnTo>
                          <a:pt x="131" y="60"/>
                        </a:lnTo>
                        <a:lnTo>
                          <a:pt x="128" y="57"/>
                        </a:lnTo>
                        <a:lnTo>
                          <a:pt x="124" y="54"/>
                        </a:lnTo>
                        <a:lnTo>
                          <a:pt x="119" y="52"/>
                        </a:lnTo>
                        <a:lnTo>
                          <a:pt x="113" y="50"/>
                        </a:lnTo>
                        <a:lnTo>
                          <a:pt x="115" y="56"/>
                        </a:lnTo>
                        <a:lnTo>
                          <a:pt x="119" y="65"/>
                        </a:lnTo>
                        <a:lnTo>
                          <a:pt x="122" y="74"/>
                        </a:lnTo>
                        <a:lnTo>
                          <a:pt x="123" y="77"/>
                        </a:lnTo>
                        <a:lnTo>
                          <a:pt x="125" y="83"/>
                        </a:lnTo>
                        <a:lnTo>
                          <a:pt x="114" y="88"/>
                        </a:lnTo>
                        <a:lnTo>
                          <a:pt x="101" y="94"/>
                        </a:lnTo>
                        <a:lnTo>
                          <a:pt x="86" y="100"/>
                        </a:lnTo>
                        <a:lnTo>
                          <a:pt x="68" y="108"/>
                        </a:lnTo>
                        <a:lnTo>
                          <a:pt x="52" y="116"/>
                        </a:lnTo>
                        <a:lnTo>
                          <a:pt x="35" y="124"/>
                        </a:lnTo>
                        <a:lnTo>
                          <a:pt x="20" y="132"/>
                        </a:lnTo>
                        <a:lnTo>
                          <a:pt x="9" y="139"/>
                        </a:lnTo>
                        <a:lnTo>
                          <a:pt x="2" y="145"/>
                        </a:lnTo>
                        <a:lnTo>
                          <a:pt x="0" y="143"/>
                        </a:lnTo>
                        <a:lnTo>
                          <a:pt x="7" y="138"/>
                        </a:lnTo>
                        <a:lnTo>
                          <a:pt x="19" y="130"/>
                        </a:lnTo>
                        <a:lnTo>
                          <a:pt x="33" y="122"/>
                        </a:lnTo>
                        <a:lnTo>
                          <a:pt x="50" y="113"/>
                        </a:lnTo>
                        <a:lnTo>
                          <a:pt x="67" y="106"/>
                        </a:lnTo>
                        <a:lnTo>
                          <a:pt x="84" y="98"/>
                        </a:lnTo>
                        <a:lnTo>
                          <a:pt x="100" y="90"/>
                        </a:lnTo>
                        <a:lnTo>
                          <a:pt x="113" y="85"/>
                        </a:lnTo>
                        <a:lnTo>
                          <a:pt x="114" y="85"/>
                        </a:lnTo>
                        <a:lnTo>
                          <a:pt x="117" y="84"/>
                        </a:lnTo>
                        <a:lnTo>
                          <a:pt x="120" y="83"/>
                        </a:lnTo>
                        <a:lnTo>
                          <a:pt x="122" y="82"/>
                        </a:lnTo>
                        <a:lnTo>
                          <a:pt x="121" y="80"/>
                        </a:lnTo>
                        <a:lnTo>
                          <a:pt x="121" y="79"/>
                        </a:lnTo>
                        <a:lnTo>
                          <a:pt x="120" y="78"/>
                        </a:lnTo>
                        <a:lnTo>
                          <a:pt x="120" y="78"/>
                        </a:lnTo>
                        <a:lnTo>
                          <a:pt x="109" y="46"/>
                        </a:lnTo>
                        <a:lnTo>
                          <a:pt x="111" y="46"/>
                        </a:lnTo>
                        <a:lnTo>
                          <a:pt x="118" y="49"/>
                        </a:lnTo>
                        <a:lnTo>
                          <a:pt x="123" y="52"/>
                        </a:lnTo>
                        <a:lnTo>
                          <a:pt x="129" y="54"/>
                        </a:lnTo>
                        <a:lnTo>
                          <a:pt x="132" y="57"/>
                        </a:lnTo>
                        <a:lnTo>
                          <a:pt x="133" y="55"/>
                        </a:lnTo>
                        <a:lnTo>
                          <a:pt x="134" y="52"/>
                        </a:lnTo>
                        <a:lnTo>
                          <a:pt x="135" y="49"/>
                        </a:lnTo>
                        <a:lnTo>
                          <a:pt x="136" y="44"/>
                        </a:lnTo>
                        <a:lnTo>
                          <a:pt x="137" y="33"/>
                        </a:lnTo>
                        <a:lnTo>
                          <a:pt x="140" y="21"/>
                        </a:lnTo>
                        <a:lnTo>
                          <a:pt x="140" y="10"/>
                        </a:lnTo>
                        <a:lnTo>
                          <a:pt x="139" y="0"/>
                        </a:lnTo>
                        <a:lnTo>
                          <a:pt x="141" y="0"/>
                        </a:lnTo>
                        <a:lnTo>
                          <a:pt x="142" y="16"/>
                        </a:lnTo>
                        <a:lnTo>
                          <a:pt x="141" y="33"/>
                        </a:lnTo>
                        <a:lnTo>
                          <a:pt x="137" y="50"/>
                        </a:lnTo>
                        <a:lnTo>
                          <a:pt x="133" y="6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0" name="Freeform 27"/>
                  <p:cNvSpPr>
                    <a:spLocks/>
                  </p:cNvSpPr>
                  <p:nvPr/>
                </p:nvSpPr>
                <p:spPr bwMode="auto">
                  <a:xfrm>
                    <a:off x="6539293" y="3453728"/>
                    <a:ext cx="32383" cy="151119"/>
                  </a:xfrm>
                  <a:custGeom>
                    <a:avLst/>
                    <a:gdLst/>
                    <a:ahLst/>
                    <a:cxnLst>
                      <a:cxn ang="0">
                        <a:pos x="31" y="2"/>
                      </a:cxn>
                      <a:cxn ang="0">
                        <a:pos x="26" y="3"/>
                      </a:cxn>
                      <a:cxn ang="0">
                        <a:pos x="23" y="4"/>
                      </a:cxn>
                      <a:cxn ang="0">
                        <a:pos x="19" y="4"/>
                      </a:cxn>
                      <a:cxn ang="0">
                        <a:pos x="15" y="3"/>
                      </a:cxn>
                      <a:cxn ang="0">
                        <a:pos x="14" y="4"/>
                      </a:cxn>
                      <a:cxn ang="0">
                        <a:pos x="14" y="4"/>
                      </a:cxn>
                      <a:cxn ang="0">
                        <a:pos x="14" y="5"/>
                      </a:cxn>
                      <a:cxn ang="0">
                        <a:pos x="14" y="6"/>
                      </a:cxn>
                      <a:cxn ang="0">
                        <a:pos x="12" y="23"/>
                      </a:cxn>
                      <a:cxn ang="0">
                        <a:pos x="10" y="44"/>
                      </a:cxn>
                      <a:cxn ang="0">
                        <a:pos x="9" y="68"/>
                      </a:cxn>
                      <a:cxn ang="0">
                        <a:pos x="7" y="92"/>
                      </a:cxn>
                      <a:cxn ang="0">
                        <a:pos x="5" y="107"/>
                      </a:cxn>
                      <a:cxn ang="0">
                        <a:pos x="4" y="121"/>
                      </a:cxn>
                      <a:cxn ang="0">
                        <a:pos x="3" y="132"/>
                      </a:cxn>
                      <a:cxn ang="0">
                        <a:pos x="2" y="139"/>
                      </a:cxn>
                      <a:cxn ang="0">
                        <a:pos x="0" y="139"/>
                      </a:cxn>
                      <a:cxn ang="0">
                        <a:pos x="1" y="132"/>
                      </a:cxn>
                      <a:cxn ang="0">
                        <a:pos x="2" y="121"/>
                      </a:cxn>
                      <a:cxn ang="0">
                        <a:pos x="2" y="107"/>
                      </a:cxn>
                      <a:cxn ang="0">
                        <a:pos x="3" y="92"/>
                      </a:cxn>
                      <a:cxn ang="0">
                        <a:pos x="5" y="65"/>
                      </a:cxn>
                      <a:cxn ang="0">
                        <a:pos x="7" y="40"/>
                      </a:cxn>
                      <a:cxn ang="0">
                        <a:pos x="10" y="17"/>
                      </a:cxn>
                      <a:cxn ang="0">
                        <a:pos x="13" y="2"/>
                      </a:cxn>
                      <a:cxn ang="0">
                        <a:pos x="13" y="1"/>
                      </a:cxn>
                      <a:cxn ang="0">
                        <a:pos x="14" y="1"/>
                      </a:cxn>
                      <a:cxn ang="0">
                        <a:pos x="18" y="2"/>
                      </a:cxn>
                      <a:cxn ang="0">
                        <a:pos x="22" y="2"/>
                      </a:cxn>
                      <a:cxn ang="0">
                        <a:pos x="26" y="1"/>
                      </a:cxn>
                      <a:cxn ang="0">
                        <a:pos x="31" y="0"/>
                      </a:cxn>
                      <a:cxn ang="0">
                        <a:pos x="31" y="2"/>
                      </a:cxn>
                    </a:cxnLst>
                    <a:rect l="0" t="0" r="r" b="b"/>
                    <a:pathLst>
                      <a:path w="31" h="139">
                        <a:moveTo>
                          <a:pt x="31" y="2"/>
                        </a:moveTo>
                        <a:lnTo>
                          <a:pt x="26" y="3"/>
                        </a:lnTo>
                        <a:lnTo>
                          <a:pt x="23" y="4"/>
                        </a:lnTo>
                        <a:lnTo>
                          <a:pt x="19" y="4"/>
                        </a:lnTo>
                        <a:lnTo>
                          <a:pt x="15" y="3"/>
                        </a:lnTo>
                        <a:lnTo>
                          <a:pt x="14" y="4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4" y="6"/>
                        </a:lnTo>
                        <a:lnTo>
                          <a:pt x="12" y="23"/>
                        </a:lnTo>
                        <a:lnTo>
                          <a:pt x="10" y="44"/>
                        </a:lnTo>
                        <a:lnTo>
                          <a:pt x="9" y="68"/>
                        </a:lnTo>
                        <a:lnTo>
                          <a:pt x="7" y="92"/>
                        </a:lnTo>
                        <a:lnTo>
                          <a:pt x="5" y="107"/>
                        </a:lnTo>
                        <a:lnTo>
                          <a:pt x="4" y="121"/>
                        </a:lnTo>
                        <a:lnTo>
                          <a:pt x="3" y="132"/>
                        </a:lnTo>
                        <a:lnTo>
                          <a:pt x="2" y="139"/>
                        </a:lnTo>
                        <a:lnTo>
                          <a:pt x="0" y="139"/>
                        </a:lnTo>
                        <a:lnTo>
                          <a:pt x="1" y="132"/>
                        </a:lnTo>
                        <a:lnTo>
                          <a:pt x="2" y="121"/>
                        </a:lnTo>
                        <a:lnTo>
                          <a:pt x="2" y="107"/>
                        </a:lnTo>
                        <a:lnTo>
                          <a:pt x="3" y="92"/>
                        </a:lnTo>
                        <a:lnTo>
                          <a:pt x="5" y="65"/>
                        </a:lnTo>
                        <a:lnTo>
                          <a:pt x="7" y="40"/>
                        </a:lnTo>
                        <a:lnTo>
                          <a:pt x="10" y="17"/>
                        </a:lnTo>
                        <a:lnTo>
                          <a:pt x="13" y="2"/>
                        </a:lnTo>
                        <a:lnTo>
                          <a:pt x="13" y="1"/>
                        </a:lnTo>
                        <a:lnTo>
                          <a:pt x="14" y="1"/>
                        </a:lnTo>
                        <a:lnTo>
                          <a:pt x="18" y="2"/>
                        </a:lnTo>
                        <a:lnTo>
                          <a:pt x="22" y="2"/>
                        </a:lnTo>
                        <a:lnTo>
                          <a:pt x="26" y="1"/>
                        </a:lnTo>
                        <a:lnTo>
                          <a:pt x="31" y="0"/>
                        </a:lnTo>
                        <a:lnTo>
                          <a:pt x="3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1" name="Freeform 29"/>
                  <p:cNvSpPr>
                    <a:spLocks/>
                  </p:cNvSpPr>
                  <p:nvPr/>
                </p:nvSpPr>
                <p:spPr bwMode="auto">
                  <a:xfrm>
                    <a:off x="6083778" y="3473159"/>
                    <a:ext cx="79878" cy="73401"/>
                  </a:xfrm>
                  <a:custGeom>
                    <a:avLst/>
                    <a:gdLst/>
                    <a:ahLst/>
                    <a:cxnLst>
                      <a:cxn ang="0">
                        <a:pos x="32" y="1"/>
                      </a:cxn>
                      <a:cxn ang="0">
                        <a:pos x="0" y="28"/>
                      </a:cxn>
                      <a:cxn ang="0">
                        <a:pos x="2" y="28"/>
                      </a:cxn>
                      <a:cxn ang="0">
                        <a:pos x="17" y="32"/>
                      </a:cxn>
                      <a:cxn ang="0">
                        <a:pos x="29" y="37"/>
                      </a:cxn>
                      <a:cxn ang="0">
                        <a:pos x="40" y="44"/>
                      </a:cxn>
                      <a:cxn ang="0">
                        <a:pos x="50" y="52"/>
                      </a:cxn>
                      <a:cxn ang="0">
                        <a:pos x="57" y="58"/>
                      </a:cxn>
                      <a:cxn ang="0">
                        <a:pos x="64" y="64"/>
                      </a:cxn>
                      <a:cxn ang="0">
                        <a:pos x="67" y="67"/>
                      </a:cxn>
                      <a:cxn ang="0">
                        <a:pos x="68" y="69"/>
                      </a:cxn>
                      <a:cxn ang="0">
                        <a:pos x="71" y="67"/>
                      </a:cxn>
                      <a:cxn ang="0">
                        <a:pos x="69" y="66"/>
                      </a:cxn>
                      <a:cxn ang="0">
                        <a:pos x="66" y="62"/>
                      </a:cxn>
                      <a:cxn ang="0">
                        <a:pos x="61" y="56"/>
                      </a:cxn>
                      <a:cxn ang="0">
                        <a:pos x="53" y="49"/>
                      </a:cxn>
                      <a:cxn ang="0">
                        <a:pos x="43" y="43"/>
                      </a:cxn>
                      <a:cxn ang="0">
                        <a:pos x="32" y="36"/>
                      </a:cxn>
                      <a:cxn ang="0">
                        <a:pos x="20" y="30"/>
                      </a:cxn>
                      <a:cxn ang="0">
                        <a:pos x="6" y="25"/>
                      </a:cxn>
                      <a:cxn ang="0">
                        <a:pos x="11" y="21"/>
                      </a:cxn>
                      <a:cxn ang="0">
                        <a:pos x="21" y="14"/>
                      </a:cxn>
                      <a:cxn ang="0">
                        <a:pos x="29" y="8"/>
                      </a:cxn>
                      <a:cxn ang="0">
                        <a:pos x="33" y="4"/>
                      </a:cxn>
                      <a:cxn ang="0">
                        <a:pos x="35" y="6"/>
                      </a:cxn>
                      <a:cxn ang="0">
                        <a:pos x="40" y="8"/>
                      </a:cxn>
                      <a:cxn ang="0">
                        <a:pos x="45" y="12"/>
                      </a:cxn>
                      <a:cxn ang="0">
                        <a:pos x="52" y="17"/>
                      </a:cxn>
                      <a:cxn ang="0">
                        <a:pos x="58" y="24"/>
                      </a:cxn>
                      <a:cxn ang="0">
                        <a:pos x="64" y="33"/>
                      </a:cxn>
                      <a:cxn ang="0">
                        <a:pos x="69" y="44"/>
                      </a:cxn>
                      <a:cxn ang="0">
                        <a:pos x="73" y="56"/>
                      </a:cxn>
                      <a:cxn ang="0">
                        <a:pos x="75" y="56"/>
                      </a:cxn>
                      <a:cxn ang="0">
                        <a:pos x="71" y="42"/>
                      </a:cxn>
                      <a:cxn ang="0">
                        <a:pos x="65" y="31"/>
                      </a:cxn>
                      <a:cxn ang="0">
                        <a:pos x="58" y="21"/>
                      </a:cxn>
                      <a:cxn ang="0">
                        <a:pos x="51" y="13"/>
                      </a:cxn>
                      <a:cxn ang="0">
                        <a:pos x="44" y="8"/>
                      </a:cxn>
                      <a:cxn ang="0">
                        <a:pos x="39" y="4"/>
                      </a:cxn>
                      <a:cxn ang="0">
                        <a:pos x="34" y="2"/>
                      </a:cxn>
                      <a:cxn ang="0">
                        <a:pos x="33" y="1"/>
                      </a:cxn>
                      <a:cxn ang="0">
                        <a:pos x="32" y="0"/>
                      </a:cxn>
                      <a:cxn ang="0">
                        <a:pos x="32" y="1"/>
                      </a:cxn>
                    </a:cxnLst>
                    <a:rect l="0" t="0" r="r" b="b"/>
                    <a:pathLst>
                      <a:path w="75" h="69">
                        <a:moveTo>
                          <a:pt x="32" y="1"/>
                        </a:moveTo>
                        <a:lnTo>
                          <a:pt x="0" y="28"/>
                        </a:lnTo>
                        <a:lnTo>
                          <a:pt x="2" y="28"/>
                        </a:lnTo>
                        <a:lnTo>
                          <a:pt x="17" y="32"/>
                        </a:lnTo>
                        <a:lnTo>
                          <a:pt x="29" y="37"/>
                        </a:lnTo>
                        <a:lnTo>
                          <a:pt x="40" y="44"/>
                        </a:lnTo>
                        <a:lnTo>
                          <a:pt x="50" y="52"/>
                        </a:lnTo>
                        <a:lnTo>
                          <a:pt x="57" y="58"/>
                        </a:lnTo>
                        <a:lnTo>
                          <a:pt x="64" y="64"/>
                        </a:lnTo>
                        <a:lnTo>
                          <a:pt x="67" y="67"/>
                        </a:lnTo>
                        <a:lnTo>
                          <a:pt x="68" y="69"/>
                        </a:lnTo>
                        <a:lnTo>
                          <a:pt x="71" y="67"/>
                        </a:lnTo>
                        <a:lnTo>
                          <a:pt x="69" y="66"/>
                        </a:lnTo>
                        <a:lnTo>
                          <a:pt x="66" y="62"/>
                        </a:lnTo>
                        <a:lnTo>
                          <a:pt x="61" y="56"/>
                        </a:lnTo>
                        <a:lnTo>
                          <a:pt x="53" y="49"/>
                        </a:lnTo>
                        <a:lnTo>
                          <a:pt x="43" y="43"/>
                        </a:lnTo>
                        <a:lnTo>
                          <a:pt x="32" y="36"/>
                        </a:lnTo>
                        <a:lnTo>
                          <a:pt x="20" y="30"/>
                        </a:lnTo>
                        <a:lnTo>
                          <a:pt x="6" y="25"/>
                        </a:lnTo>
                        <a:lnTo>
                          <a:pt x="11" y="21"/>
                        </a:lnTo>
                        <a:lnTo>
                          <a:pt x="21" y="14"/>
                        </a:lnTo>
                        <a:lnTo>
                          <a:pt x="29" y="8"/>
                        </a:lnTo>
                        <a:lnTo>
                          <a:pt x="33" y="4"/>
                        </a:lnTo>
                        <a:lnTo>
                          <a:pt x="35" y="6"/>
                        </a:lnTo>
                        <a:lnTo>
                          <a:pt x="40" y="8"/>
                        </a:lnTo>
                        <a:lnTo>
                          <a:pt x="45" y="12"/>
                        </a:lnTo>
                        <a:lnTo>
                          <a:pt x="52" y="17"/>
                        </a:lnTo>
                        <a:lnTo>
                          <a:pt x="58" y="24"/>
                        </a:lnTo>
                        <a:lnTo>
                          <a:pt x="64" y="33"/>
                        </a:lnTo>
                        <a:lnTo>
                          <a:pt x="69" y="44"/>
                        </a:lnTo>
                        <a:lnTo>
                          <a:pt x="73" y="56"/>
                        </a:lnTo>
                        <a:lnTo>
                          <a:pt x="75" y="56"/>
                        </a:lnTo>
                        <a:lnTo>
                          <a:pt x="71" y="42"/>
                        </a:lnTo>
                        <a:lnTo>
                          <a:pt x="65" y="31"/>
                        </a:lnTo>
                        <a:lnTo>
                          <a:pt x="58" y="21"/>
                        </a:lnTo>
                        <a:lnTo>
                          <a:pt x="51" y="13"/>
                        </a:lnTo>
                        <a:lnTo>
                          <a:pt x="44" y="8"/>
                        </a:lnTo>
                        <a:lnTo>
                          <a:pt x="39" y="4"/>
                        </a:lnTo>
                        <a:lnTo>
                          <a:pt x="34" y="2"/>
                        </a:lnTo>
                        <a:lnTo>
                          <a:pt x="33" y="1"/>
                        </a:lnTo>
                        <a:lnTo>
                          <a:pt x="32" y="0"/>
                        </a:lnTo>
                        <a:lnTo>
                          <a:pt x="3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2" name="Freeform 30"/>
                  <p:cNvSpPr>
                    <a:spLocks/>
                  </p:cNvSpPr>
                  <p:nvPr/>
                </p:nvSpPr>
                <p:spPr bwMode="auto">
                  <a:xfrm>
                    <a:off x="6070825" y="3507700"/>
                    <a:ext cx="69083" cy="36701"/>
                  </a:xfrm>
                  <a:custGeom>
                    <a:avLst/>
                    <a:gdLst/>
                    <a:ahLst/>
                    <a:cxnLst>
                      <a:cxn ang="0">
                        <a:pos x="5" y="13"/>
                      </a:cxn>
                      <a:cxn ang="0">
                        <a:pos x="0" y="16"/>
                      </a:cxn>
                      <a:cxn ang="0">
                        <a:pos x="6" y="15"/>
                      </a:cxn>
                      <a:cxn ang="0">
                        <a:pos x="16" y="15"/>
                      </a:cxn>
                      <a:cxn ang="0">
                        <a:pos x="27" y="16"/>
                      </a:cxn>
                      <a:cxn ang="0">
                        <a:pos x="35" y="20"/>
                      </a:cxn>
                      <a:cxn ang="0">
                        <a:pos x="44" y="23"/>
                      </a:cxn>
                      <a:cxn ang="0">
                        <a:pos x="52" y="27"/>
                      </a:cxn>
                      <a:cxn ang="0">
                        <a:pos x="57" y="31"/>
                      </a:cxn>
                      <a:cxn ang="0">
                        <a:pos x="62" y="33"/>
                      </a:cxn>
                      <a:cxn ang="0">
                        <a:pos x="63" y="34"/>
                      </a:cxn>
                      <a:cxn ang="0">
                        <a:pos x="65" y="32"/>
                      </a:cxn>
                      <a:cxn ang="0">
                        <a:pos x="64" y="31"/>
                      </a:cxn>
                      <a:cxn ang="0">
                        <a:pos x="59" y="29"/>
                      </a:cxn>
                      <a:cxn ang="0">
                        <a:pos x="54" y="25"/>
                      </a:cxn>
                      <a:cxn ang="0">
                        <a:pos x="47" y="21"/>
                      </a:cxn>
                      <a:cxn ang="0">
                        <a:pos x="40" y="18"/>
                      </a:cxn>
                      <a:cxn ang="0">
                        <a:pos x="30" y="14"/>
                      </a:cxn>
                      <a:cxn ang="0">
                        <a:pos x="20" y="12"/>
                      </a:cxn>
                      <a:cxn ang="0">
                        <a:pos x="10" y="12"/>
                      </a:cxn>
                      <a:cxn ang="0">
                        <a:pos x="14" y="9"/>
                      </a:cxn>
                      <a:cxn ang="0">
                        <a:pos x="19" y="6"/>
                      </a:cxn>
                      <a:cxn ang="0">
                        <a:pos x="22" y="3"/>
                      </a:cxn>
                      <a:cxn ang="0">
                        <a:pos x="23" y="2"/>
                      </a:cxn>
                      <a:cxn ang="0">
                        <a:pos x="21" y="0"/>
                      </a:cxn>
                      <a:cxn ang="0">
                        <a:pos x="5" y="13"/>
                      </a:cxn>
                    </a:cxnLst>
                    <a:rect l="0" t="0" r="r" b="b"/>
                    <a:pathLst>
                      <a:path w="65" h="34">
                        <a:moveTo>
                          <a:pt x="5" y="13"/>
                        </a:moveTo>
                        <a:lnTo>
                          <a:pt x="0" y="16"/>
                        </a:lnTo>
                        <a:lnTo>
                          <a:pt x="6" y="15"/>
                        </a:lnTo>
                        <a:lnTo>
                          <a:pt x="16" y="15"/>
                        </a:lnTo>
                        <a:lnTo>
                          <a:pt x="27" y="16"/>
                        </a:lnTo>
                        <a:lnTo>
                          <a:pt x="35" y="20"/>
                        </a:lnTo>
                        <a:lnTo>
                          <a:pt x="44" y="23"/>
                        </a:lnTo>
                        <a:lnTo>
                          <a:pt x="52" y="27"/>
                        </a:lnTo>
                        <a:lnTo>
                          <a:pt x="57" y="31"/>
                        </a:lnTo>
                        <a:lnTo>
                          <a:pt x="62" y="33"/>
                        </a:lnTo>
                        <a:lnTo>
                          <a:pt x="63" y="34"/>
                        </a:lnTo>
                        <a:lnTo>
                          <a:pt x="65" y="32"/>
                        </a:lnTo>
                        <a:lnTo>
                          <a:pt x="64" y="31"/>
                        </a:lnTo>
                        <a:lnTo>
                          <a:pt x="59" y="29"/>
                        </a:lnTo>
                        <a:lnTo>
                          <a:pt x="54" y="25"/>
                        </a:lnTo>
                        <a:lnTo>
                          <a:pt x="47" y="21"/>
                        </a:lnTo>
                        <a:lnTo>
                          <a:pt x="40" y="18"/>
                        </a:lnTo>
                        <a:lnTo>
                          <a:pt x="30" y="14"/>
                        </a:lnTo>
                        <a:lnTo>
                          <a:pt x="20" y="12"/>
                        </a:lnTo>
                        <a:lnTo>
                          <a:pt x="10" y="12"/>
                        </a:lnTo>
                        <a:lnTo>
                          <a:pt x="14" y="9"/>
                        </a:lnTo>
                        <a:lnTo>
                          <a:pt x="19" y="6"/>
                        </a:lnTo>
                        <a:lnTo>
                          <a:pt x="22" y="3"/>
                        </a:lnTo>
                        <a:lnTo>
                          <a:pt x="23" y="2"/>
                        </a:lnTo>
                        <a:lnTo>
                          <a:pt x="21" y="0"/>
                        </a:lnTo>
                        <a:lnTo>
                          <a:pt x="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</p:grpSp>
          </p:grpSp>
        </p:grpSp>
        <p:grpSp>
          <p:nvGrpSpPr>
            <p:cNvPr id="72" name="그룹 74"/>
            <p:cNvGrpSpPr/>
            <p:nvPr/>
          </p:nvGrpSpPr>
          <p:grpSpPr>
            <a:xfrm>
              <a:off x="5792938" y="3163078"/>
              <a:ext cx="2059778" cy="445651"/>
              <a:chOff x="5792938" y="3163078"/>
              <a:chExt cx="2059778" cy="445651"/>
            </a:xfrm>
          </p:grpSpPr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5792938" y="3163078"/>
                <a:ext cx="2059778" cy="4456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0" y="4"/>
                  </a:cxn>
                  <a:cxn ang="0">
                    <a:pos x="27" y="11"/>
                  </a:cxn>
                  <a:cxn ang="0">
                    <a:pos x="50" y="20"/>
                  </a:cxn>
                  <a:cxn ang="0">
                    <a:pos x="81" y="33"/>
                  </a:cxn>
                  <a:cxn ang="0">
                    <a:pos x="118" y="45"/>
                  </a:cxn>
                  <a:cxn ang="0">
                    <a:pos x="162" y="58"/>
                  </a:cxn>
                  <a:cxn ang="0">
                    <a:pos x="210" y="71"/>
                  </a:cxn>
                  <a:cxn ang="0">
                    <a:pos x="263" y="83"/>
                  </a:cxn>
                  <a:cxn ang="0">
                    <a:pos x="320" y="93"/>
                  </a:cxn>
                  <a:cxn ang="0">
                    <a:pos x="381" y="102"/>
                  </a:cxn>
                  <a:cxn ang="0">
                    <a:pos x="445" y="106"/>
                  </a:cxn>
                  <a:cxn ang="0">
                    <a:pos x="512" y="108"/>
                  </a:cxn>
                  <a:cxn ang="0">
                    <a:pos x="581" y="106"/>
                  </a:cxn>
                  <a:cxn ang="0">
                    <a:pos x="651" y="98"/>
                  </a:cxn>
                  <a:cxn ang="0">
                    <a:pos x="723" y="85"/>
                  </a:cxn>
                  <a:cxn ang="0">
                    <a:pos x="759" y="137"/>
                  </a:cxn>
                  <a:cxn ang="0">
                    <a:pos x="755" y="138"/>
                  </a:cxn>
                  <a:cxn ang="0">
                    <a:pos x="742" y="141"/>
                  </a:cxn>
                  <a:cxn ang="0">
                    <a:pos x="724" y="145"/>
                  </a:cxn>
                  <a:cxn ang="0">
                    <a:pos x="697" y="149"/>
                  </a:cxn>
                  <a:cxn ang="0">
                    <a:pos x="664" y="154"/>
                  </a:cxn>
                  <a:cxn ang="0">
                    <a:pos x="626" y="159"/>
                  </a:cxn>
                  <a:cxn ang="0">
                    <a:pos x="582" y="162"/>
                  </a:cxn>
                  <a:cxn ang="0">
                    <a:pos x="534" y="163"/>
                  </a:cxn>
                  <a:cxn ang="0">
                    <a:pos x="480" y="163"/>
                  </a:cxn>
                  <a:cxn ang="0">
                    <a:pos x="423" y="160"/>
                  </a:cxn>
                  <a:cxn ang="0">
                    <a:pos x="363" y="153"/>
                  </a:cxn>
                  <a:cxn ang="0">
                    <a:pos x="300" y="143"/>
                  </a:cxn>
                  <a:cxn ang="0">
                    <a:pos x="234" y="129"/>
                  </a:cxn>
                  <a:cxn ang="0">
                    <a:pos x="167" y="110"/>
                  </a:cxn>
                  <a:cxn ang="0">
                    <a:pos x="98" y="86"/>
                  </a:cxn>
                  <a:cxn ang="0">
                    <a:pos x="29" y="56"/>
                  </a:cxn>
                </a:cxnLst>
                <a:rect l="0" t="0" r="r" b="b"/>
                <a:pathLst>
                  <a:path w="759" h="163">
                    <a:moveTo>
                      <a:pt x="0" y="0"/>
                    </a:moveTo>
                    <a:lnTo>
                      <a:pt x="1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7" y="7"/>
                    </a:lnTo>
                    <a:lnTo>
                      <a:pt x="27" y="11"/>
                    </a:lnTo>
                    <a:lnTo>
                      <a:pt x="37" y="16"/>
                    </a:lnTo>
                    <a:lnTo>
                      <a:pt x="50" y="20"/>
                    </a:lnTo>
                    <a:lnTo>
                      <a:pt x="65" y="26"/>
                    </a:lnTo>
                    <a:lnTo>
                      <a:pt x="81" y="33"/>
                    </a:lnTo>
                    <a:lnTo>
                      <a:pt x="99" y="38"/>
                    </a:lnTo>
                    <a:lnTo>
                      <a:pt x="118" y="45"/>
                    </a:lnTo>
                    <a:lnTo>
                      <a:pt x="139" y="51"/>
                    </a:lnTo>
                    <a:lnTo>
                      <a:pt x="162" y="58"/>
                    </a:lnTo>
                    <a:lnTo>
                      <a:pt x="185" y="64"/>
                    </a:lnTo>
                    <a:lnTo>
                      <a:pt x="210" y="71"/>
                    </a:lnTo>
                    <a:lnTo>
                      <a:pt x="235" y="76"/>
                    </a:lnTo>
                    <a:lnTo>
                      <a:pt x="263" y="83"/>
                    </a:lnTo>
                    <a:lnTo>
                      <a:pt x="291" y="89"/>
                    </a:lnTo>
                    <a:lnTo>
                      <a:pt x="320" y="93"/>
                    </a:lnTo>
                    <a:lnTo>
                      <a:pt x="350" y="97"/>
                    </a:lnTo>
                    <a:lnTo>
                      <a:pt x="381" y="102"/>
                    </a:lnTo>
                    <a:lnTo>
                      <a:pt x="413" y="104"/>
                    </a:lnTo>
                    <a:lnTo>
                      <a:pt x="445" y="106"/>
                    </a:lnTo>
                    <a:lnTo>
                      <a:pt x="478" y="108"/>
                    </a:lnTo>
                    <a:lnTo>
                      <a:pt x="512" y="108"/>
                    </a:lnTo>
                    <a:lnTo>
                      <a:pt x="546" y="107"/>
                    </a:lnTo>
                    <a:lnTo>
                      <a:pt x="581" y="106"/>
                    </a:lnTo>
                    <a:lnTo>
                      <a:pt x="616" y="103"/>
                    </a:lnTo>
                    <a:lnTo>
                      <a:pt x="651" y="98"/>
                    </a:lnTo>
                    <a:lnTo>
                      <a:pt x="688" y="93"/>
                    </a:lnTo>
                    <a:lnTo>
                      <a:pt x="723" y="85"/>
                    </a:lnTo>
                    <a:lnTo>
                      <a:pt x="759" y="76"/>
                    </a:lnTo>
                    <a:lnTo>
                      <a:pt x="759" y="137"/>
                    </a:lnTo>
                    <a:lnTo>
                      <a:pt x="758" y="137"/>
                    </a:lnTo>
                    <a:lnTo>
                      <a:pt x="755" y="138"/>
                    </a:lnTo>
                    <a:lnTo>
                      <a:pt x="750" y="139"/>
                    </a:lnTo>
                    <a:lnTo>
                      <a:pt x="742" y="141"/>
                    </a:lnTo>
                    <a:lnTo>
                      <a:pt x="734" y="142"/>
                    </a:lnTo>
                    <a:lnTo>
                      <a:pt x="724" y="145"/>
                    </a:lnTo>
                    <a:lnTo>
                      <a:pt x="711" y="147"/>
                    </a:lnTo>
                    <a:lnTo>
                      <a:pt x="697" y="149"/>
                    </a:lnTo>
                    <a:lnTo>
                      <a:pt x="682" y="152"/>
                    </a:lnTo>
                    <a:lnTo>
                      <a:pt x="664" y="154"/>
                    </a:lnTo>
                    <a:lnTo>
                      <a:pt x="646" y="157"/>
                    </a:lnTo>
                    <a:lnTo>
                      <a:pt x="626" y="159"/>
                    </a:lnTo>
                    <a:lnTo>
                      <a:pt x="605" y="160"/>
                    </a:lnTo>
                    <a:lnTo>
                      <a:pt x="582" y="162"/>
                    </a:lnTo>
                    <a:lnTo>
                      <a:pt x="558" y="163"/>
                    </a:lnTo>
                    <a:lnTo>
                      <a:pt x="534" y="163"/>
                    </a:lnTo>
                    <a:lnTo>
                      <a:pt x="507" y="163"/>
                    </a:lnTo>
                    <a:lnTo>
                      <a:pt x="480" y="163"/>
                    </a:lnTo>
                    <a:lnTo>
                      <a:pt x="453" y="162"/>
                    </a:lnTo>
                    <a:lnTo>
                      <a:pt x="423" y="160"/>
                    </a:lnTo>
                    <a:lnTo>
                      <a:pt x="393" y="158"/>
                    </a:lnTo>
                    <a:lnTo>
                      <a:pt x="363" y="153"/>
                    </a:lnTo>
                    <a:lnTo>
                      <a:pt x="332" y="149"/>
                    </a:lnTo>
                    <a:lnTo>
                      <a:pt x="300" y="143"/>
                    </a:lnTo>
                    <a:lnTo>
                      <a:pt x="267" y="137"/>
                    </a:lnTo>
                    <a:lnTo>
                      <a:pt x="234" y="129"/>
                    </a:lnTo>
                    <a:lnTo>
                      <a:pt x="201" y="120"/>
                    </a:lnTo>
                    <a:lnTo>
                      <a:pt x="167" y="110"/>
                    </a:lnTo>
                    <a:lnTo>
                      <a:pt x="133" y="98"/>
                    </a:lnTo>
                    <a:lnTo>
                      <a:pt x="98" y="86"/>
                    </a:lnTo>
                    <a:lnTo>
                      <a:pt x="64" y="72"/>
                    </a:lnTo>
                    <a:lnTo>
                      <a:pt x="2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0" name="Rectangle 42"/>
              <p:cNvSpPr>
                <a:spLocks noChangeArrowheads="1"/>
              </p:cNvSpPr>
              <p:nvPr/>
            </p:nvSpPr>
            <p:spPr bwMode="auto">
              <a:xfrm>
                <a:off x="5820111" y="3179384"/>
                <a:ext cx="5438" cy="1358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1" name="Freeform 58"/>
              <p:cNvSpPr>
                <a:spLocks/>
              </p:cNvSpPr>
              <p:nvPr/>
            </p:nvSpPr>
            <p:spPr bwMode="auto">
              <a:xfrm>
                <a:off x="5869022" y="3179384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9" y="7"/>
                  </a:cxn>
                  <a:cxn ang="0">
                    <a:pos x="25" y="13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5"/>
                  </a:cxn>
                  <a:cxn ang="0">
                    <a:pos x="150" y="57"/>
                  </a:cxn>
                  <a:cxn ang="0">
                    <a:pos x="195" y="68"/>
                  </a:cxn>
                  <a:cxn ang="0">
                    <a:pos x="244" y="80"/>
                  </a:cxn>
                  <a:cxn ang="0">
                    <a:pos x="298" y="90"/>
                  </a:cxn>
                  <a:cxn ang="0">
                    <a:pos x="356" y="98"/>
                  </a:cxn>
                  <a:cxn ang="0">
                    <a:pos x="417" y="103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0"/>
                  </a:cxn>
                  <a:cxn ang="0">
                    <a:pos x="652" y="94"/>
                  </a:cxn>
                  <a:cxn ang="0">
                    <a:pos x="582" y="101"/>
                  </a:cxn>
                  <a:cxn ang="0">
                    <a:pos x="515" y="104"/>
                  </a:cxn>
                  <a:cxn ang="0">
                    <a:pos x="449" y="103"/>
                  </a:cxn>
                  <a:cxn ang="0">
                    <a:pos x="386" y="99"/>
                  </a:cxn>
                  <a:cxn ang="0">
                    <a:pos x="327" y="92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8"/>
                  </a:cxn>
                  <a:cxn ang="0">
                    <a:pos x="93" y="36"/>
                  </a:cxn>
                  <a:cxn ang="0">
                    <a:pos x="62" y="25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2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2"/>
                    </a:moveTo>
                    <a:lnTo>
                      <a:pt x="1" y="3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3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5"/>
                    </a:lnTo>
                    <a:lnTo>
                      <a:pt x="129" y="51"/>
                    </a:lnTo>
                    <a:lnTo>
                      <a:pt x="150" y="57"/>
                    </a:lnTo>
                    <a:lnTo>
                      <a:pt x="172" y="63"/>
                    </a:lnTo>
                    <a:lnTo>
                      <a:pt x="195" y="68"/>
                    </a:lnTo>
                    <a:lnTo>
                      <a:pt x="219" y="75"/>
                    </a:lnTo>
                    <a:lnTo>
                      <a:pt x="244" y="80"/>
                    </a:lnTo>
                    <a:lnTo>
                      <a:pt x="271" y="86"/>
                    </a:lnTo>
                    <a:lnTo>
                      <a:pt x="298" y="90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1"/>
                    </a:lnTo>
                    <a:lnTo>
                      <a:pt x="417" y="103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3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0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1"/>
                    </a:lnTo>
                    <a:lnTo>
                      <a:pt x="548" y="103"/>
                    </a:lnTo>
                    <a:lnTo>
                      <a:pt x="515" y="104"/>
                    </a:lnTo>
                    <a:lnTo>
                      <a:pt x="482" y="104"/>
                    </a:lnTo>
                    <a:lnTo>
                      <a:pt x="449" y="103"/>
                    </a:lnTo>
                    <a:lnTo>
                      <a:pt x="417" y="101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2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8"/>
                    </a:lnTo>
                    <a:lnTo>
                      <a:pt x="111" y="42"/>
                    </a:lnTo>
                    <a:lnTo>
                      <a:pt x="93" y="36"/>
                    </a:lnTo>
                    <a:lnTo>
                      <a:pt x="76" y="30"/>
                    </a:lnTo>
                    <a:lnTo>
                      <a:pt x="62" y="25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2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5869022" y="3309818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7"/>
                  </a:cxn>
                  <a:cxn ang="0">
                    <a:pos x="25" y="14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6"/>
                  </a:cxn>
                  <a:cxn ang="0">
                    <a:pos x="150" y="58"/>
                  </a:cxn>
                  <a:cxn ang="0">
                    <a:pos x="195" y="69"/>
                  </a:cxn>
                  <a:cxn ang="0">
                    <a:pos x="244" y="81"/>
                  </a:cxn>
                  <a:cxn ang="0">
                    <a:pos x="298" y="91"/>
                  </a:cxn>
                  <a:cxn ang="0">
                    <a:pos x="356" y="98"/>
                  </a:cxn>
                  <a:cxn ang="0">
                    <a:pos x="417" y="104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1"/>
                  </a:cxn>
                  <a:cxn ang="0">
                    <a:pos x="652" y="94"/>
                  </a:cxn>
                  <a:cxn ang="0">
                    <a:pos x="582" y="102"/>
                  </a:cxn>
                  <a:cxn ang="0">
                    <a:pos x="515" y="105"/>
                  </a:cxn>
                  <a:cxn ang="0">
                    <a:pos x="449" y="104"/>
                  </a:cxn>
                  <a:cxn ang="0">
                    <a:pos x="386" y="99"/>
                  </a:cxn>
                  <a:cxn ang="0">
                    <a:pos x="327" y="93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9"/>
                  </a:cxn>
                  <a:cxn ang="0">
                    <a:pos x="93" y="37"/>
                  </a:cxn>
                  <a:cxn ang="0">
                    <a:pos x="62" y="26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3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3"/>
                    </a:moveTo>
                    <a:lnTo>
                      <a:pt x="1" y="4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4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6"/>
                    </a:lnTo>
                    <a:lnTo>
                      <a:pt x="129" y="51"/>
                    </a:lnTo>
                    <a:lnTo>
                      <a:pt x="150" y="58"/>
                    </a:lnTo>
                    <a:lnTo>
                      <a:pt x="172" y="63"/>
                    </a:lnTo>
                    <a:lnTo>
                      <a:pt x="195" y="69"/>
                    </a:lnTo>
                    <a:lnTo>
                      <a:pt x="219" y="75"/>
                    </a:lnTo>
                    <a:lnTo>
                      <a:pt x="244" y="81"/>
                    </a:lnTo>
                    <a:lnTo>
                      <a:pt x="271" y="86"/>
                    </a:lnTo>
                    <a:lnTo>
                      <a:pt x="298" y="91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2"/>
                    </a:lnTo>
                    <a:lnTo>
                      <a:pt x="417" y="104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4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1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2"/>
                    </a:lnTo>
                    <a:lnTo>
                      <a:pt x="548" y="104"/>
                    </a:lnTo>
                    <a:lnTo>
                      <a:pt x="515" y="105"/>
                    </a:lnTo>
                    <a:lnTo>
                      <a:pt x="482" y="105"/>
                    </a:lnTo>
                    <a:lnTo>
                      <a:pt x="449" y="104"/>
                    </a:lnTo>
                    <a:lnTo>
                      <a:pt x="417" y="102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3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9"/>
                    </a:lnTo>
                    <a:lnTo>
                      <a:pt x="111" y="42"/>
                    </a:lnTo>
                    <a:lnTo>
                      <a:pt x="93" y="37"/>
                    </a:lnTo>
                    <a:lnTo>
                      <a:pt x="76" y="30"/>
                    </a:lnTo>
                    <a:lnTo>
                      <a:pt x="62" y="26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3" name="그룹 75"/>
            <p:cNvGrpSpPr/>
            <p:nvPr/>
          </p:nvGrpSpPr>
          <p:grpSpPr>
            <a:xfrm>
              <a:off x="1571604" y="3154677"/>
              <a:ext cx="782609" cy="472828"/>
              <a:chOff x="1571604" y="3154677"/>
              <a:chExt cx="782609" cy="472828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1571604" y="3154677"/>
                <a:ext cx="749998" cy="467389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" y="109"/>
                  </a:cxn>
                  <a:cxn ang="0">
                    <a:pos x="5" y="110"/>
                  </a:cxn>
                  <a:cxn ang="0">
                    <a:pos x="12" y="111"/>
                  </a:cxn>
                  <a:cxn ang="0">
                    <a:pos x="22" y="112"/>
                  </a:cxn>
                  <a:cxn ang="0">
                    <a:pos x="33" y="113"/>
                  </a:cxn>
                  <a:cxn ang="0">
                    <a:pos x="47" y="112"/>
                  </a:cxn>
                  <a:cxn ang="0">
                    <a:pos x="64" y="111"/>
                  </a:cxn>
                  <a:cxn ang="0">
                    <a:pos x="81" y="109"/>
                  </a:cxn>
                  <a:cxn ang="0">
                    <a:pos x="101" y="105"/>
                  </a:cxn>
                  <a:cxn ang="0">
                    <a:pos x="122" y="98"/>
                  </a:cxn>
                  <a:cxn ang="0">
                    <a:pos x="145" y="89"/>
                  </a:cxn>
                  <a:cxn ang="0">
                    <a:pos x="169" y="78"/>
                  </a:cxn>
                  <a:cxn ang="0">
                    <a:pos x="194" y="64"/>
                  </a:cxn>
                  <a:cxn ang="0">
                    <a:pos x="221" y="46"/>
                  </a:cxn>
                  <a:cxn ang="0">
                    <a:pos x="248" y="25"/>
                  </a:cxn>
                  <a:cxn ang="0">
                    <a:pos x="277" y="0"/>
                  </a:cxn>
                  <a:cxn ang="0">
                    <a:pos x="277" y="76"/>
                  </a:cxn>
                  <a:cxn ang="0">
                    <a:pos x="276" y="77"/>
                  </a:cxn>
                  <a:cxn ang="0">
                    <a:pos x="270" y="81"/>
                  </a:cxn>
                  <a:cxn ang="0">
                    <a:pos x="262" y="87"/>
                  </a:cxn>
                  <a:cxn ang="0">
                    <a:pos x="253" y="94"/>
                  </a:cxn>
                  <a:cxn ang="0">
                    <a:pos x="240" y="102"/>
                  </a:cxn>
                  <a:cxn ang="0">
                    <a:pos x="225" y="112"/>
                  </a:cxn>
                  <a:cxn ang="0">
                    <a:pos x="209" y="122"/>
                  </a:cxn>
                  <a:cxn ang="0">
                    <a:pos x="190" y="132"/>
                  </a:cxn>
                  <a:cxn ang="0">
                    <a:pos x="169" y="142"/>
                  </a:cxn>
                  <a:cxn ang="0">
                    <a:pos x="147" y="151"/>
                  </a:cxn>
                  <a:cxn ang="0">
                    <a:pos x="124" y="158"/>
                  </a:cxn>
                  <a:cxn ang="0">
                    <a:pos x="101" y="165"/>
                  </a:cxn>
                  <a:cxn ang="0">
                    <a:pos x="76" y="169"/>
                  </a:cxn>
                  <a:cxn ang="0">
                    <a:pos x="51" y="173"/>
                  </a:cxn>
                  <a:cxn ang="0">
                    <a:pos x="25" y="173"/>
                  </a:cxn>
                  <a:cxn ang="0">
                    <a:pos x="0" y="169"/>
                  </a:cxn>
                  <a:cxn ang="0">
                    <a:pos x="0" y="109"/>
                  </a:cxn>
                </a:cxnLst>
                <a:rect l="0" t="0" r="r" b="b"/>
                <a:pathLst>
                  <a:path w="277" h="173">
                    <a:moveTo>
                      <a:pt x="0" y="109"/>
                    </a:moveTo>
                    <a:lnTo>
                      <a:pt x="1" y="109"/>
                    </a:lnTo>
                    <a:lnTo>
                      <a:pt x="5" y="110"/>
                    </a:lnTo>
                    <a:lnTo>
                      <a:pt x="12" y="111"/>
                    </a:lnTo>
                    <a:lnTo>
                      <a:pt x="22" y="112"/>
                    </a:lnTo>
                    <a:lnTo>
                      <a:pt x="33" y="113"/>
                    </a:lnTo>
                    <a:lnTo>
                      <a:pt x="47" y="112"/>
                    </a:lnTo>
                    <a:lnTo>
                      <a:pt x="64" y="111"/>
                    </a:lnTo>
                    <a:lnTo>
                      <a:pt x="81" y="109"/>
                    </a:lnTo>
                    <a:lnTo>
                      <a:pt x="101" y="105"/>
                    </a:lnTo>
                    <a:lnTo>
                      <a:pt x="122" y="98"/>
                    </a:lnTo>
                    <a:lnTo>
                      <a:pt x="145" y="89"/>
                    </a:lnTo>
                    <a:lnTo>
                      <a:pt x="169" y="78"/>
                    </a:lnTo>
                    <a:lnTo>
                      <a:pt x="194" y="64"/>
                    </a:lnTo>
                    <a:lnTo>
                      <a:pt x="221" y="46"/>
                    </a:lnTo>
                    <a:lnTo>
                      <a:pt x="248" y="25"/>
                    </a:lnTo>
                    <a:lnTo>
                      <a:pt x="277" y="0"/>
                    </a:lnTo>
                    <a:lnTo>
                      <a:pt x="277" y="76"/>
                    </a:lnTo>
                    <a:lnTo>
                      <a:pt x="276" y="77"/>
                    </a:lnTo>
                    <a:lnTo>
                      <a:pt x="270" y="81"/>
                    </a:lnTo>
                    <a:lnTo>
                      <a:pt x="262" y="87"/>
                    </a:lnTo>
                    <a:lnTo>
                      <a:pt x="253" y="94"/>
                    </a:lnTo>
                    <a:lnTo>
                      <a:pt x="240" y="102"/>
                    </a:lnTo>
                    <a:lnTo>
                      <a:pt x="225" y="112"/>
                    </a:lnTo>
                    <a:lnTo>
                      <a:pt x="209" y="122"/>
                    </a:lnTo>
                    <a:lnTo>
                      <a:pt x="190" y="132"/>
                    </a:lnTo>
                    <a:lnTo>
                      <a:pt x="169" y="142"/>
                    </a:lnTo>
                    <a:lnTo>
                      <a:pt x="147" y="151"/>
                    </a:lnTo>
                    <a:lnTo>
                      <a:pt x="124" y="158"/>
                    </a:lnTo>
                    <a:lnTo>
                      <a:pt x="101" y="165"/>
                    </a:lnTo>
                    <a:lnTo>
                      <a:pt x="76" y="169"/>
                    </a:lnTo>
                    <a:lnTo>
                      <a:pt x="51" y="173"/>
                    </a:lnTo>
                    <a:lnTo>
                      <a:pt x="25" y="173"/>
                    </a:lnTo>
                    <a:lnTo>
                      <a:pt x="0" y="16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2337907" y="3203591"/>
                <a:ext cx="16306" cy="1086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3"/>
                  </a:cxn>
                  <a:cxn ang="0">
                    <a:pos x="3" y="22"/>
                  </a:cxn>
                  <a:cxn ang="0">
                    <a:pos x="3" y="31"/>
                  </a:cxn>
                  <a:cxn ang="0">
                    <a:pos x="3" y="39"/>
                  </a:cxn>
                  <a:cxn ang="0">
                    <a:pos x="7" y="39"/>
                  </a:cxn>
                  <a:cxn ang="0">
                    <a:pos x="7" y="31"/>
                  </a:cxn>
                  <a:cxn ang="0">
                    <a:pos x="7" y="22"/>
                  </a:cxn>
                  <a:cxn ang="0">
                    <a:pos x="6" y="1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39">
                    <a:moveTo>
                      <a:pt x="0" y="0"/>
                    </a:moveTo>
                    <a:lnTo>
                      <a:pt x="2" y="13"/>
                    </a:lnTo>
                    <a:lnTo>
                      <a:pt x="3" y="22"/>
                    </a:lnTo>
                    <a:lnTo>
                      <a:pt x="3" y="31"/>
                    </a:lnTo>
                    <a:lnTo>
                      <a:pt x="3" y="39"/>
                    </a:lnTo>
                    <a:lnTo>
                      <a:pt x="7" y="39"/>
                    </a:lnTo>
                    <a:lnTo>
                      <a:pt x="7" y="31"/>
                    </a:lnTo>
                    <a:lnTo>
                      <a:pt x="7" y="22"/>
                    </a:lnTo>
                    <a:lnTo>
                      <a:pt x="6" y="1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7" name="Freeform 60"/>
              <p:cNvSpPr>
                <a:spLocks/>
              </p:cNvSpPr>
              <p:nvPr/>
            </p:nvSpPr>
            <p:spPr bwMode="auto">
              <a:xfrm>
                <a:off x="1604212" y="3192724"/>
                <a:ext cx="701086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8" y="102"/>
                  </a:cxn>
                  <a:cxn ang="0">
                    <a:pos x="55" y="99"/>
                  </a:cxn>
                  <a:cxn ang="0">
                    <a:pos x="80" y="95"/>
                  </a:cxn>
                  <a:cxn ang="0">
                    <a:pos x="104" y="89"/>
                  </a:cxn>
                  <a:cxn ang="0">
                    <a:pos x="126" y="81"/>
                  </a:cxn>
                  <a:cxn ang="0">
                    <a:pos x="148" y="72"/>
                  </a:cxn>
                  <a:cxn ang="0">
                    <a:pos x="168" y="63"/>
                  </a:cxn>
                  <a:cxn ang="0">
                    <a:pos x="186" y="53"/>
                  </a:cxn>
                  <a:cxn ang="0">
                    <a:pos x="202" y="45"/>
                  </a:cxn>
                  <a:cxn ang="0">
                    <a:pos x="216" y="35"/>
                  </a:cxn>
                  <a:cxn ang="0">
                    <a:pos x="228" y="26"/>
                  </a:cxn>
                  <a:cxn ang="0">
                    <a:pos x="238" y="18"/>
                  </a:cxn>
                  <a:cxn ang="0">
                    <a:pos x="247" y="12"/>
                  </a:cxn>
                  <a:cxn ang="0">
                    <a:pos x="253" y="6"/>
                  </a:cxn>
                  <a:cxn ang="0">
                    <a:pos x="257" y="3"/>
                  </a:cxn>
                  <a:cxn ang="0">
                    <a:pos x="258" y="2"/>
                  </a:cxn>
                  <a:cxn ang="0">
                    <a:pos x="256" y="0"/>
                  </a:cxn>
                  <a:cxn ang="0">
                    <a:pos x="255" y="1"/>
                  </a:cxn>
                  <a:cxn ang="0">
                    <a:pos x="250" y="4"/>
                  </a:cxn>
                  <a:cxn ang="0">
                    <a:pos x="245" y="9"/>
                  </a:cxn>
                  <a:cxn ang="0">
                    <a:pos x="236" y="16"/>
                  </a:cxn>
                  <a:cxn ang="0">
                    <a:pos x="226" y="24"/>
                  </a:cxn>
                  <a:cxn ang="0">
                    <a:pos x="214" y="32"/>
                  </a:cxn>
                  <a:cxn ang="0">
                    <a:pos x="200" y="41"/>
                  </a:cxn>
                  <a:cxn ang="0">
                    <a:pos x="185" y="51"/>
                  </a:cxn>
                  <a:cxn ang="0">
                    <a:pos x="166" y="61"/>
                  </a:cxn>
                  <a:cxn ang="0">
                    <a:pos x="147" y="70"/>
                  </a:cxn>
                  <a:cxn ang="0">
                    <a:pos x="126" y="78"/>
                  </a:cxn>
                  <a:cxn ang="0">
                    <a:pos x="103" y="85"/>
                  </a:cxn>
                  <a:cxn ang="0">
                    <a:pos x="79" y="92"/>
                  </a:cxn>
                  <a:cxn ang="0">
                    <a:pos x="54" y="96"/>
                  </a:cxn>
                  <a:cxn ang="0">
                    <a:pos x="28" y="98"/>
                  </a:cxn>
                  <a:cxn ang="0">
                    <a:pos x="0" y="99"/>
                  </a:cxn>
                </a:cxnLst>
                <a:rect l="0" t="0" r="r" b="b"/>
                <a:pathLst>
                  <a:path w="258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8" y="102"/>
                    </a:lnTo>
                    <a:lnTo>
                      <a:pt x="55" y="99"/>
                    </a:lnTo>
                    <a:lnTo>
                      <a:pt x="80" y="95"/>
                    </a:lnTo>
                    <a:lnTo>
                      <a:pt x="104" y="89"/>
                    </a:lnTo>
                    <a:lnTo>
                      <a:pt x="126" y="81"/>
                    </a:lnTo>
                    <a:lnTo>
                      <a:pt x="148" y="72"/>
                    </a:lnTo>
                    <a:lnTo>
                      <a:pt x="168" y="63"/>
                    </a:lnTo>
                    <a:lnTo>
                      <a:pt x="186" y="53"/>
                    </a:lnTo>
                    <a:lnTo>
                      <a:pt x="202" y="45"/>
                    </a:lnTo>
                    <a:lnTo>
                      <a:pt x="216" y="35"/>
                    </a:lnTo>
                    <a:lnTo>
                      <a:pt x="228" y="26"/>
                    </a:lnTo>
                    <a:lnTo>
                      <a:pt x="238" y="18"/>
                    </a:lnTo>
                    <a:lnTo>
                      <a:pt x="247" y="12"/>
                    </a:lnTo>
                    <a:lnTo>
                      <a:pt x="253" y="6"/>
                    </a:lnTo>
                    <a:lnTo>
                      <a:pt x="257" y="3"/>
                    </a:lnTo>
                    <a:lnTo>
                      <a:pt x="258" y="2"/>
                    </a:lnTo>
                    <a:lnTo>
                      <a:pt x="256" y="0"/>
                    </a:lnTo>
                    <a:lnTo>
                      <a:pt x="255" y="1"/>
                    </a:lnTo>
                    <a:lnTo>
                      <a:pt x="250" y="4"/>
                    </a:lnTo>
                    <a:lnTo>
                      <a:pt x="245" y="9"/>
                    </a:lnTo>
                    <a:lnTo>
                      <a:pt x="236" y="16"/>
                    </a:lnTo>
                    <a:lnTo>
                      <a:pt x="226" y="24"/>
                    </a:lnTo>
                    <a:lnTo>
                      <a:pt x="214" y="32"/>
                    </a:lnTo>
                    <a:lnTo>
                      <a:pt x="200" y="41"/>
                    </a:lnTo>
                    <a:lnTo>
                      <a:pt x="185" y="51"/>
                    </a:lnTo>
                    <a:lnTo>
                      <a:pt x="166" y="61"/>
                    </a:lnTo>
                    <a:lnTo>
                      <a:pt x="147" y="70"/>
                    </a:lnTo>
                    <a:lnTo>
                      <a:pt x="126" y="78"/>
                    </a:lnTo>
                    <a:lnTo>
                      <a:pt x="103" y="85"/>
                    </a:lnTo>
                    <a:lnTo>
                      <a:pt x="79" y="92"/>
                    </a:lnTo>
                    <a:lnTo>
                      <a:pt x="54" y="96"/>
                    </a:lnTo>
                    <a:lnTo>
                      <a:pt x="28" y="98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8" name="Freeform 61"/>
              <p:cNvSpPr>
                <a:spLocks/>
              </p:cNvSpPr>
              <p:nvPr/>
            </p:nvSpPr>
            <p:spPr bwMode="auto">
              <a:xfrm>
                <a:off x="1625951" y="3344896"/>
                <a:ext cx="668478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7" y="101"/>
                  </a:cxn>
                  <a:cxn ang="0">
                    <a:pos x="52" y="97"/>
                  </a:cxn>
                  <a:cxn ang="0">
                    <a:pos x="78" y="92"/>
                  </a:cxn>
                  <a:cxn ang="0">
                    <a:pos x="101" y="85"/>
                  </a:cxn>
                  <a:cxn ang="0">
                    <a:pos x="123" y="78"/>
                  </a:cxn>
                  <a:cxn ang="0">
                    <a:pos x="143" y="69"/>
                  </a:cxn>
                  <a:cxn ang="0">
                    <a:pos x="161" y="60"/>
                  </a:cxn>
                  <a:cxn ang="0">
                    <a:pos x="178" y="51"/>
                  </a:cxn>
                  <a:cxn ang="0">
                    <a:pos x="193" y="42"/>
                  </a:cxn>
                  <a:cxn ang="0">
                    <a:pos x="206" y="33"/>
                  </a:cxn>
                  <a:cxn ang="0">
                    <a:pos x="218" y="25"/>
                  </a:cxn>
                  <a:cxn ang="0">
                    <a:pos x="228" y="17"/>
                  </a:cxn>
                  <a:cxn ang="0">
                    <a:pos x="236" y="12"/>
                  </a:cxn>
                  <a:cxn ang="0">
                    <a:pos x="241" y="6"/>
                  </a:cxn>
                  <a:cxn ang="0">
                    <a:pos x="245" y="3"/>
                  </a:cxn>
                  <a:cxn ang="0">
                    <a:pos x="246" y="2"/>
                  </a:cxn>
                  <a:cxn ang="0">
                    <a:pos x="244" y="0"/>
                  </a:cxn>
                  <a:cxn ang="0">
                    <a:pos x="242" y="1"/>
                  </a:cxn>
                  <a:cxn ang="0">
                    <a:pos x="239" y="4"/>
                  </a:cxn>
                  <a:cxn ang="0">
                    <a:pos x="234" y="8"/>
                  </a:cxn>
                  <a:cxn ang="0">
                    <a:pos x="226" y="15"/>
                  </a:cxn>
                  <a:cxn ang="0">
                    <a:pos x="217" y="23"/>
                  </a:cxn>
                  <a:cxn ang="0">
                    <a:pos x="205" y="30"/>
                  </a:cxn>
                  <a:cxn ang="0">
                    <a:pos x="192" y="39"/>
                  </a:cxn>
                  <a:cxn ang="0">
                    <a:pos x="177" y="48"/>
                  </a:cxn>
                  <a:cxn ang="0">
                    <a:pos x="160" y="58"/>
                  </a:cxn>
                  <a:cxn ang="0">
                    <a:pos x="141" y="67"/>
                  </a:cxn>
                  <a:cxn ang="0">
                    <a:pos x="122" y="74"/>
                  </a:cxn>
                  <a:cxn ang="0">
                    <a:pos x="100" y="82"/>
                  </a:cxn>
                  <a:cxn ang="0">
                    <a:pos x="77" y="89"/>
                  </a:cxn>
                  <a:cxn ang="0">
                    <a:pos x="52" y="94"/>
                  </a:cxn>
                  <a:cxn ang="0">
                    <a:pos x="27" y="97"/>
                  </a:cxn>
                  <a:cxn ang="0">
                    <a:pos x="0" y="99"/>
                  </a:cxn>
                </a:cxnLst>
                <a:rect l="0" t="0" r="r" b="b"/>
                <a:pathLst>
                  <a:path w="246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7" y="101"/>
                    </a:lnTo>
                    <a:lnTo>
                      <a:pt x="52" y="97"/>
                    </a:lnTo>
                    <a:lnTo>
                      <a:pt x="78" y="92"/>
                    </a:lnTo>
                    <a:lnTo>
                      <a:pt x="101" y="85"/>
                    </a:lnTo>
                    <a:lnTo>
                      <a:pt x="123" y="78"/>
                    </a:lnTo>
                    <a:lnTo>
                      <a:pt x="143" y="69"/>
                    </a:lnTo>
                    <a:lnTo>
                      <a:pt x="161" y="60"/>
                    </a:lnTo>
                    <a:lnTo>
                      <a:pt x="178" y="51"/>
                    </a:lnTo>
                    <a:lnTo>
                      <a:pt x="193" y="42"/>
                    </a:lnTo>
                    <a:lnTo>
                      <a:pt x="206" y="33"/>
                    </a:lnTo>
                    <a:lnTo>
                      <a:pt x="218" y="25"/>
                    </a:lnTo>
                    <a:lnTo>
                      <a:pt x="228" y="17"/>
                    </a:lnTo>
                    <a:lnTo>
                      <a:pt x="236" y="12"/>
                    </a:lnTo>
                    <a:lnTo>
                      <a:pt x="241" y="6"/>
                    </a:lnTo>
                    <a:lnTo>
                      <a:pt x="245" y="3"/>
                    </a:lnTo>
                    <a:lnTo>
                      <a:pt x="246" y="2"/>
                    </a:lnTo>
                    <a:lnTo>
                      <a:pt x="244" y="0"/>
                    </a:lnTo>
                    <a:lnTo>
                      <a:pt x="242" y="1"/>
                    </a:lnTo>
                    <a:lnTo>
                      <a:pt x="239" y="4"/>
                    </a:lnTo>
                    <a:lnTo>
                      <a:pt x="234" y="8"/>
                    </a:lnTo>
                    <a:lnTo>
                      <a:pt x="226" y="15"/>
                    </a:lnTo>
                    <a:lnTo>
                      <a:pt x="217" y="23"/>
                    </a:lnTo>
                    <a:lnTo>
                      <a:pt x="205" y="30"/>
                    </a:lnTo>
                    <a:lnTo>
                      <a:pt x="192" y="39"/>
                    </a:lnTo>
                    <a:lnTo>
                      <a:pt x="177" y="48"/>
                    </a:lnTo>
                    <a:lnTo>
                      <a:pt x="160" y="58"/>
                    </a:lnTo>
                    <a:lnTo>
                      <a:pt x="141" y="67"/>
                    </a:lnTo>
                    <a:lnTo>
                      <a:pt x="122" y="74"/>
                    </a:lnTo>
                    <a:lnTo>
                      <a:pt x="100" y="82"/>
                    </a:lnTo>
                    <a:lnTo>
                      <a:pt x="77" y="89"/>
                    </a:lnTo>
                    <a:lnTo>
                      <a:pt x="52" y="94"/>
                    </a:lnTo>
                    <a:lnTo>
                      <a:pt x="27" y="9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4" name="그룹 79"/>
            <p:cNvGrpSpPr/>
            <p:nvPr/>
          </p:nvGrpSpPr>
          <p:grpSpPr>
            <a:xfrm>
              <a:off x="5500694" y="2928934"/>
              <a:ext cx="500066" cy="2786082"/>
              <a:chOff x="857224" y="3143248"/>
              <a:chExt cx="500066" cy="2786082"/>
            </a:xfrm>
          </p:grpSpPr>
          <p:sp>
            <p:nvSpPr>
              <p:cNvPr id="83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86"/>
            <p:cNvGrpSpPr/>
            <p:nvPr/>
          </p:nvGrpSpPr>
          <p:grpSpPr>
            <a:xfrm>
              <a:off x="2357422" y="3143248"/>
              <a:ext cx="3286148" cy="589691"/>
              <a:chOff x="1142976" y="357166"/>
              <a:chExt cx="3286148" cy="589691"/>
            </a:xfrm>
          </p:grpSpPr>
          <p:grpSp>
            <p:nvGrpSpPr>
              <p:cNvPr id="79" name="그룹 85"/>
              <p:cNvGrpSpPr/>
              <p:nvPr/>
            </p:nvGrpSpPr>
            <p:grpSpPr>
              <a:xfrm>
                <a:off x="1142976" y="357166"/>
                <a:ext cx="3286148" cy="589691"/>
                <a:chOff x="1142976" y="285728"/>
                <a:chExt cx="3286148" cy="589691"/>
              </a:xfrm>
            </p:grpSpPr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1142976" y="285728"/>
                  <a:ext cx="3286148" cy="58969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11" y="15"/>
                    </a:cxn>
                    <a:cxn ang="0">
                      <a:pos x="31" y="31"/>
                    </a:cxn>
                    <a:cxn ang="0">
                      <a:pos x="60" y="53"/>
                    </a:cxn>
                    <a:cxn ang="0">
                      <a:pos x="98" y="80"/>
                    </a:cxn>
                    <a:cxn ang="0">
                      <a:pos x="144" y="107"/>
                    </a:cxn>
                    <a:cxn ang="0">
                      <a:pos x="199" y="133"/>
                    </a:cxn>
                    <a:cxn ang="0">
                      <a:pos x="261" y="159"/>
                    </a:cxn>
                    <a:cxn ang="0">
                      <a:pos x="330" y="178"/>
                    </a:cxn>
                    <a:cxn ang="0">
                      <a:pos x="406" y="194"/>
                    </a:cxn>
                    <a:cxn ang="0">
                      <a:pos x="490" y="199"/>
                    </a:cxn>
                    <a:cxn ang="0">
                      <a:pos x="578" y="196"/>
                    </a:cxn>
                    <a:cxn ang="0">
                      <a:pos x="674" y="179"/>
                    </a:cxn>
                    <a:cxn ang="0">
                      <a:pos x="774" y="150"/>
                    </a:cxn>
                    <a:cxn ang="0">
                      <a:pos x="879" y="104"/>
                    </a:cxn>
                    <a:cxn ang="0">
                      <a:pos x="989" y="40"/>
                    </a:cxn>
                    <a:cxn ang="0">
                      <a:pos x="1046" y="56"/>
                    </a:cxn>
                    <a:cxn ang="0">
                      <a:pos x="1041" y="61"/>
                    </a:cxn>
                    <a:cxn ang="0">
                      <a:pos x="1024" y="74"/>
                    </a:cxn>
                    <a:cxn ang="0">
                      <a:pos x="997" y="94"/>
                    </a:cxn>
                    <a:cxn ang="0">
                      <a:pos x="961" y="117"/>
                    </a:cxn>
                    <a:cxn ang="0">
                      <a:pos x="914" y="143"/>
                    </a:cxn>
                    <a:cxn ang="0">
                      <a:pos x="861" y="170"/>
                    </a:cxn>
                    <a:cxn ang="0">
                      <a:pos x="799" y="196"/>
                    </a:cxn>
                    <a:cxn ang="0">
                      <a:pos x="731" y="218"/>
                    </a:cxn>
                    <a:cxn ang="0">
                      <a:pos x="656" y="237"/>
                    </a:cxn>
                    <a:cxn ang="0">
                      <a:pos x="575" y="248"/>
                    </a:cxn>
                    <a:cxn ang="0">
                      <a:pos x="491" y="250"/>
                    </a:cxn>
                    <a:cxn ang="0">
                      <a:pos x="401" y="241"/>
                    </a:cxn>
                    <a:cxn ang="0">
                      <a:pos x="307" y="220"/>
                    </a:cxn>
                    <a:cxn ang="0">
                      <a:pos x="211" y="185"/>
                    </a:cxn>
                    <a:cxn ang="0">
                      <a:pos x="112" y="133"/>
                    </a:cxn>
                    <a:cxn ang="0">
                      <a:pos x="12" y="64"/>
                    </a:cxn>
                  </a:cxnLst>
                  <a:rect l="0" t="0" r="r" b="b"/>
                  <a:pathLst>
                    <a:path w="1046" h="250">
                      <a:moveTo>
                        <a:pt x="0" y="4"/>
                      </a:moveTo>
                      <a:lnTo>
                        <a:pt x="1" y="5"/>
                      </a:lnTo>
                      <a:lnTo>
                        <a:pt x="5" y="8"/>
                      </a:lnTo>
                      <a:lnTo>
                        <a:pt x="11" y="15"/>
                      </a:lnTo>
                      <a:lnTo>
                        <a:pt x="20" y="22"/>
                      </a:lnTo>
                      <a:lnTo>
                        <a:pt x="31" y="31"/>
                      </a:lnTo>
                      <a:lnTo>
                        <a:pt x="44" y="42"/>
                      </a:lnTo>
                      <a:lnTo>
                        <a:pt x="60" y="53"/>
                      </a:lnTo>
                      <a:lnTo>
                        <a:pt x="78" y="66"/>
                      </a:lnTo>
                      <a:lnTo>
                        <a:pt x="98" y="80"/>
                      </a:lnTo>
                      <a:lnTo>
                        <a:pt x="119" y="93"/>
                      </a:lnTo>
                      <a:lnTo>
                        <a:pt x="144" y="107"/>
                      </a:lnTo>
                      <a:lnTo>
                        <a:pt x="170" y="120"/>
                      </a:lnTo>
                      <a:lnTo>
                        <a:pt x="199" y="133"/>
                      </a:lnTo>
                      <a:lnTo>
                        <a:pt x="228" y="147"/>
                      </a:lnTo>
                      <a:lnTo>
                        <a:pt x="261" y="159"/>
                      </a:lnTo>
                      <a:lnTo>
                        <a:pt x="294" y="170"/>
                      </a:lnTo>
                      <a:lnTo>
                        <a:pt x="330" y="178"/>
                      </a:lnTo>
                      <a:lnTo>
                        <a:pt x="368" y="187"/>
                      </a:lnTo>
                      <a:lnTo>
                        <a:pt x="406" y="194"/>
                      </a:lnTo>
                      <a:lnTo>
                        <a:pt x="448" y="197"/>
                      </a:lnTo>
                      <a:lnTo>
                        <a:pt x="490" y="199"/>
                      </a:lnTo>
                      <a:lnTo>
                        <a:pt x="533" y="199"/>
                      </a:lnTo>
                      <a:lnTo>
                        <a:pt x="578" y="196"/>
                      </a:lnTo>
                      <a:lnTo>
                        <a:pt x="626" y="189"/>
                      </a:lnTo>
                      <a:lnTo>
                        <a:pt x="674" y="179"/>
                      </a:lnTo>
                      <a:lnTo>
                        <a:pt x="723" y="166"/>
                      </a:lnTo>
                      <a:lnTo>
                        <a:pt x="774" y="150"/>
                      </a:lnTo>
                      <a:lnTo>
                        <a:pt x="827" y="129"/>
                      </a:lnTo>
                      <a:lnTo>
                        <a:pt x="879" y="104"/>
                      </a:lnTo>
                      <a:lnTo>
                        <a:pt x="934" y="74"/>
                      </a:lnTo>
                      <a:lnTo>
                        <a:pt x="989" y="40"/>
                      </a:lnTo>
                      <a:lnTo>
                        <a:pt x="1046" y="0"/>
                      </a:lnTo>
                      <a:lnTo>
                        <a:pt x="1046" y="56"/>
                      </a:lnTo>
                      <a:lnTo>
                        <a:pt x="1045" y="58"/>
                      </a:lnTo>
                      <a:lnTo>
                        <a:pt x="1041" y="61"/>
                      </a:lnTo>
                      <a:lnTo>
                        <a:pt x="1033" y="66"/>
                      </a:lnTo>
                      <a:lnTo>
                        <a:pt x="1024" y="74"/>
                      </a:lnTo>
                      <a:lnTo>
                        <a:pt x="1011" y="83"/>
                      </a:lnTo>
                      <a:lnTo>
                        <a:pt x="997" y="94"/>
                      </a:lnTo>
                      <a:lnTo>
                        <a:pt x="979" y="105"/>
                      </a:lnTo>
                      <a:lnTo>
                        <a:pt x="961" y="117"/>
                      </a:lnTo>
                      <a:lnTo>
                        <a:pt x="939" y="130"/>
                      </a:lnTo>
                      <a:lnTo>
                        <a:pt x="914" y="143"/>
                      </a:lnTo>
                      <a:lnTo>
                        <a:pt x="889" y="156"/>
                      </a:lnTo>
                      <a:lnTo>
                        <a:pt x="861" y="170"/>
                      </a:lnTo>
                      <a:lnTo>
                        <a:pt x="831" y="183"/>
                      </a:lnTo>
                      <a:lnTo>
                        <a:pt x="799" y="196"/>
                      </a:lnTo>
                      <a:lnTo>
                        <a:pt x="766" y="208"/>
                      </a:lnTo>
                      <a:lnTo>
                        <a:pt x="731" y="218"/>
                      </a:lnTo>
                      <a:lnTo>
                        <a:pt x="694" y="228"/>
                      </a:lnTo>
                      <a:lnTo>
                        <a:pt x="656" y="237"/>
                      </a:lnTo>
                      <a:lnTo>
                        <a:pt x="617" y="242"/>
                      </a:lnTo>
                      <a:lnTo>
                        <a:pt x="575" y="248"/>
                      </a:lnTo>
                      <a:lnTo>
                        <a:pt x="533" y="250"/>
                      </a:lnTo>
                      <a:lnTo>
                        <a:pt x="491" y="250"/>
                      </a:lnTo>
                      <a:lnTo>
                        <a:pt x="446" y="246"/>
                      </a:lnTo>
                      <a:lnTo>
                        <a:pt x="401" y="241"/>
                      </a:lnTo>
                      <a:lnTo>
                        <a:pt x="354" y="232"/>
                      </a:lnTo>
                      <a:lnTo>
                        <a:pt x="307" y="220"/>
                      </a:lnTo>
                      <a:lnTo>
                        <a:pt x="259" y="205"/>
                      </a:lnTo>
                      <a:lnTo>
                        <a:pt x="211" y="185"/>
                      </a:lnTo>
                      <a:lnTo>
                        <a:pt x="161" y="162"/>
                      </a:lnTo>
                      <a:lnTo>
                        <a:pt x="112" y="133"/>
                      </a:lnTo>
                      <a:lnTo>
                        <a:pt x="62" y="102"/>
                      </a:lnTo>
                      <a:lnTo>
                        <a:pt x="12" y="6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93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1214414" y="285728"/>
                  <a:ext cx="3214710" cy="492589"/>
                </a:xfrm>
                <a:custGeom>
                  <a:avLst/>
                  <a:gdLst/>
                  <a:ahLst/>
                  <a:cxnLst>
                    <a:cxn ang="0">
                      <a:pos x="269" y="156"/>
                    </a:cxn>
                    <a:cxn ang="0">
                      <a:pos x="207" y="134"/>
                    </a:cxn>
                    <a:cxn ang="0">
                      <a:pos x="152" y="111"/>
                    </a:cxn>
                    <a:cxn ang="0">
                      <a:pos x="105" y="87"/>
                    </a:cxn>
                    <a:cxn ang="0">
                      <a:pos x="65" y="65"/>
                    </a:cxn>
                    <a:cxn ang="0">
                      <a:pos x="36" y="45"/>
                    </a:cxn>
                    <a:cxn ang="0">
                      <a:pos x="14" y="29"/>
                    </a:cxn>
                    <a:cxn ang="0">
                      <a:pos x="3" y="22"/>
                    </a:cxn>
                    <a:cxn ang="0">
                      <a:pos x="0" y="23"/>
                    </a:cxn>
                    <a:cxn ang="0">
                      <a:pos x="5" y="27"/>
                    </a:cxn>
                    <a:cxn ang="0">
                      <a:pos x="22" y="39"/>
                    </a:cxn>
                    <a:cxn ang="0">
                      <a:pos x="47" y="57"/>
                    </a:cxn>
                    <a:cxn ang="0">
                      <a:pos x="82" y="78"/>
                    </a:cxn>
                    <a:cxn ang="0">
                      <a:pos x="126" y="102"/>
                    </a:cxn>
                    <a:cxn ang="0">
                      <a:pos x="176" y="126"/>
                    </a:cxn>
                    <a:cxn ang="0">
                      <a:pos x="236" y="148"/>
                    </a:cxn>
                    <a:cxn ang="0">
                      <a:pos x="300" y="168"/>
                    </a:cxn>
                    <a:cxn ang="0">
                      <a:pos x="367" y="182"/>
                    </a:cxn>
                    <a:cxn ang="0">
                      <a:pos x="442" y="190"/>
                    </a:cxn>
                    <a:cxn ang="0">
                      <a:pos x="523" y="191"/>
                    </a:cxn>
                    <a:cxn ang="0">
                      <a:pos x="611" y="181"/>
                    </a:cxn>
                    <a:cxn ang="0">
                      <a:pos x="703" y="160"/>
                    </a:cxn>
                    <a:cxn ang="0">
                      <a:pos x="800" y="124"/>
                    </a:cxn>
                    <a:cxn ang="0">
                      <a:pos x="901" y="72"/>
                    </a:cxn>
                    <a:cxn ang="0">
                      <a:pos x="1004" y="2"/>
                    </a:cxn>
                    <a:cxn ang="0">
                      <a:pos x="950" y="37"/>
                    </a:cxn>
                    <a:cxn ang="0">
                      <a:pos x="849" y="98"/>
                    </a:cxn>
                    <a:cxn ang="0">
                      <a:pos x="751" y="141"/>
                    </a:cxn>
                    <a:cxn ang="0">
                      <a:pos x="656" y="169"/>
                    </a:cxn>
                    <a:cxn ang="0">
                      <a:pos x="566" y="184"/>
                    </a:cxn>
                    <a:cxn ang="0">
                      <a:pos x="483" y="189"/>
                    </a:cxn>
                    <a:cxn ang="0">
                      <a:pos x="405" y="183"/>
                    </a:cxn>
                    <a:cxn ang="0">
                      <a:pos x="333" y="172"/>
                    </a:cxn>
                  </a:cxnLst>
                  <a:rect l="0" t="0" r="r" b="b"/>
                  <a:pathLst>
                    <a:path w="1004" h="192">
                      <a:moveTo>
                        <a:pt x="302" y="164"/>
                      </a:moveTo>
                      <a:lnTo>
                        <a:pt x="269" y="156"/>
                      </a:lnTo>
                      <a:lnTo>
                        <a:pt x="237" y="145"/>
                      </a:lnTo>
                      <a:lnTo>
                        <a:pt x="207" y="134"/>
                      </a:lnTo>
                      <a:lnTo>
                        <a:pt x="179" y="123"/>
                      </a:lnTo>
                      <a:lnTo>
                        <a:pt x="152" y="111"/>
                      </a:lnTo>
                      <a:lnTo>
                        <a:pt x="127" y="99"/>
                      </a:lnTo>
                      <a:lnTo>
                        <a:pt x="105" y="87"/>
                      </a:lnTo>
                      <a:lnTo>
                        <a:pt x="84" y="76"/>
                      </a:lnTo>
                      <a:lnTo>
                        <a:pt x="65" y="65"/>
                      </a:lnTo>
                      <a:lnTo>
                        <a:pt x="49" y="54"/>
                      </a:lnTo>
                      <a:lnTo>
                        <a:pt x="36" y="45"/>
                      </a:lnTo>
                      <a:lnTo>
                        <a:pt x="24" y="37"/>
                      </a:lnTo>
                      <a:lnTo>
                        <a:pt x="14" y="29"/>
                      </a:lnTo>
                      <a:lnTo>
                        <a:pt x="7" y="25"/>
                      </a:lnTo>
                      <a:lnTo>
                        <a:pt x="3" y="22"/>
                      </a:lnTo>
                      <a:lnTo>
                        <a:pt x="2" y="21"/>
                      </a:lnTo>
                      <a:lnTo>
                        <a:pt x="0" y="23"/>
                      </a:lnTo>
                      <a:lnTo>
                        <a:pt x="1" y="24"/>
                      </a:lnTo>
                      <a:lnTo>
                        <a:pt x="5" y="27"/>
                      </a:lnTo>
                      <a:lnTo>
                        <a:pt x="12" y="33"/>
                      </a:lnTo>
                      <a:lnTo>
                        <a:pt x="22" y="39"/>
                      </a:lnTo>
                      <a:lnTo>
                        <a:pt x="34" y="47"/>
                      </a:lnTo>
                      <a:lnTo>
                        <a:pt x="47" y="57"/>
                      </a:lnTo>
                      <a:lnTo>
                        <a:pt x="63" y="67"/>
                      </a:lnTo>
                      <a:lnTo>
                        <a:pt x="82" y="78"/>
                      </a:lnTo>
                      <a:lnTo>
                        <a:pt x="103" y="90"/>
                      </a:lnTo>
                      <a:lnTo>
                        <a:pt x="126" y="102"/>
                      </a:lnTo>
                      <a:lnTo>
                        <a:pt x="150" y="114"/>
                      </a:lnTo>
                      <a:lnTo>
                        <a:pt x="176" y="126"/>
                      </a:lnTo>
                      <a:lnTo>
                        <a:pt x="205" y="137"/>
                      </a:lnTo>
                      <a:lnTo>
                        <a:pt x="236" y="148"/>
                      </a:lnTo>
                      <a:lnTo>
                        <a:pt x="267" y="159"/>
                      </a:lnTo>
                      <a:lnTo>
                        <a:pt x="300" y="168"/>
                      </a:lnTo>
                      <a:lnTo>
                        <a:pt x="333" y="175"/>
                      </a:lnTo>
                      <a:lnTo>
                        <a:pt x="367" y="182"/>
                      </a:lnTo>
                      <a:lnTo>
                        <a:pt x="404" y="186"/>
                      </a:lnTo>
                      <a:lnTo>
                        <a:pt x="442" y="190"/>
                      </a:lnTo>
                      <a:lnTo>
                        <a:pt x="482" y="192"/>
                      </a:lnTo>
                      <a:lnTo>
                        <a:pt x="523" y="191"/>
                      </a:lnTo>
                      <a:lnTo>
                        <a:pt x="566" y="188"/>
                      </a:lnTo>
                      <a:lnTo>
                        <a:pt x="611" y="181"/>
                      </a:lnTo>
                      <a:lnTo>
                        <a:pt x="656" y="172"/>
                      </a:lnTo>
                      <a:lnTo>
                        <a:pt x="703" y="160"/>
                      </a:lnTo>
                      <a:lnTo>
                        <a:pt x="752" y="144"/>
                      </a:lnTo>
                      <a:lnTo>
                        <a:pt x="800" y="124"/>
                      </a:lnTo>
                      <a:lnTo>
                        <a:pt x="851" y="101"/>
                      </a:lnTo>
                      <a:lnTo>
                        <a:pt x="901" y="72"/>
                      </a:lnTo>
                      <a:lnTo>
                        <a:pt x="953" y="39"/>
                      </a:lnTo>
                      <a:lnTo>
                        <a:pt x="1004" y="2"/>
                      </a:lnTo>
                      <a:lnTo>
                        <a:pt x="1002" y="0"/>
                      </a:lnTo>
                      <a:lnTo>
                        <a:pt x="950" y="37"/>
                      </a:lnTo>
                      <a:lnTo>
                        <a:pt x="899" y="70"/>
                      </a:lnTo>
                      <a:lnTo>
                        <a:pt x="849" y="98"/>
                      </a:lnTo>
                      <a:lnTo>
                        <a:pt x="799" y="122"/>
                      </a:lnTo>
                      <a:lnTo>
                        <a:pt x="751" y="141"/>
                      </a:lnTo>
                      <a:lnTo>
                        <a:pt x="702" y="157"/>
                      </a:lnTo>
                      <a:lnTo>
                        <a:pt x="656" y="169"/>
                      </a:lnTo>
                      <a:lnTo>
                        <a:pt x="611" y="178"/>
                      </a:lnTo>
                      <a:lnTo>
                        <a:pt x="566" y="184"/>
                      </a:lnTo>
                      <a:lnTo>
                        <a:pt x="523" y="188"/>
                      </a:lnTo>
                      <a:lnTo>
                        <a:pt x="483" y="189"/>
                      </a:lnTo>
                      <a:lnTo>
                        <a:pt x="442" y="186"/>
                      </a:lnTo>
                      <a:lnTo>
                        <a:pt x="405" y="183"/>
                      </a:lnTo>
                      <a:lnTo>
                        <a:pt x="368" y="179"/>
                      </a:lnTo>
                      <a:lnTo>
                        <a:pt x="333" y="172"/>
                      </a:lnTo>
                      <a:lnTo>
                        <a:pt x="302" y="1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1214414" y="500042"/>
                <a:ext cx="3214710" cy="428628"/>
              </a:xfrm>
              <a:custGeom>
                <a:avLst/>
                <a:gdLst/>
                <a:ahLst/>
                <a:cxnLst>
                  <a:cxn ang="0">
                    <a:pos x="269" y="156"/>
                  </a:cxn>
                  <a:cxn ang="0">
                    <a:pos x="207" y="134"/>
                  </a:cxn>
                  <a:cxn ang="0">
                    <a:pos x="152" y="111"/>
                  </a:cxn>
                  <a:cxn ang="0">
                    <a:pos x="105" y="87"/>
                  </a:cxn>
                  <a:cxn ang="0">
                    <a:pos x="65" y="65"/>
                  </a:cxn>
                  <a:cxn ang="0">
                    <a:pos x="36" y="45"/>
                  </a:cxn>
                  <a:cxn ang="0">
                    <a:pos x="14" y="30"/>
                  </a:cxn>
                  <a:cxn ang="0">
                    <a:pos x="3" y="21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22" y="39"/>
                  </a:cxn>
                  <a:cxn ang="0">
                    <a:pos x="47" y="56"/>
                  </a:cxn>
                  <a:cxn ang="0">
                    <a:pos x="82" y="78"/>
                  </a:cxn>
                  <a:cxn ang="0">
                    <a:pos x="126" y="102"/>
                  </a:cxn>
                  <a:cxn ang="0">
                    <a:pos x="176" y="126"/>
                  </a:cxn>
                  <a:cxn ang="0">
                    <a:pos x="236" y="148"/>
                  </a:cxn>
                  <a:cxn ang="0">
                    <a:pos x="300" y="168"/>
                  </a:cxn>
                  <a:cxn ang="0">
                    <a:pos x="367" y="182"/>
                  </a:cxn>
                  <a:cxn ang="0">
                    <a:pos x="442" y="190"/>
                  </a:cxn>
                  <a:cxn ang="0">
                    <a:pos x="523" y="191"/>
                  </a:cxn>
                  <a:cxn ang="0">
                    <a:pos x="611" y="181"/>
                  </a:cxn>
                  <a:cxn ang="0">
                    <a:pos x="703" y="160"/>
                  </a:cxn>
                  <a:cxn ang="0">
                    <a:pos x="800" y="124"/>
                  </a:cxn>
                  <a:cxn ang="0">
                    <a:pos x="901" y="73"/>
                  </a:cxn>
                  <a:cxn ang="0">
                    <a:pos x="1004" y="2"/>
                  </a:cxn>
                  <a:cxn ang="0">
                    <a:pos x="950" y="37"/>
                  </a:cxn>
                  <a:cxn ang="0">
                    <a:pos x="849" y="98"/>
                  </a:cxn>
                  <a:cxn ang="0">
                    <a:pos x="751" y="142"/>
                  </a:cxn>
                  <a:cxn ang="0">
                    <a:pos x="656" y="169"/>
                  </a:cxn>
                  <a:cxn ang="0">
                    <a:pos x="566" y="185"/>
                  </a:cxn>
                  <a:cxn ang="0">
                    <a:pos x="483" y="189"/>
                  </a:cxn>
                  <a:cxn ang="0">
                    <a:pos x="405" y="183"/>
                  </a:cxn>
                  <a:cxn ang="0">
                    <a:pos x="333" y="172"/>
                  </a:cxn>
                </a:cxnLst>
                <a:rect l="0" t="0" r="r" b="b"/>
                <a:pathLst>
                  <a:path w="1004" h="192">
                    <a:moveTo>
                      <a:pt x="302" y="165"/>
                    </a:moveTo>
                    <a:lnTo>
                      <a:pt x="269" y="156"/>
                    </a:lnTo>
                    <a:lnTo>
                      <a:pt x="237" y="145"/>
                    </a:lnTo>
                    <a:lnTo>
                      <a:pt x="207" y="134"/>
                    </a:lnTo>
                    <a:lnTo>
                      <a:pt x="179" y="123"/>
                    </a:lnTo>
                    <a:lnTo>
                      <a:pt x="152" y="111"/>
                    </a:lnTo>
                    <a:lnTo>
                      <a:pt x="127" y="99"/>
                    </a:lnTo>
                    <a:lnTo>
                      <a:pt x="105" y="87"/>
                    </a:lnTo>
                    <a:lnTo>
                      <a:pt x="84" y="76"/>
                    </a:lnTo>
                    <a:lnTo>
                      <a:pt x="65" y="65"/>
                    </a:lnTo>
                    <a:lnTo>
                      <a:pt x="49" y="54"/>
                    </a:lnTo>
                    <a:lnTo>
                      <a:pt x="36" y="45"/>
                    </a:lnTo>
                    <a:lnTo>
                      <a:pt x="24" y="36"/>
                    </a:lnTo>
                    <a:lnTo>
                      <a:pt x="14" y="30"/>
                    </a:lnTo>
                    <a:lnTo>
                      <a:pt x="7" y="24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5" y="26"/>
                    </a:lnTo>
                    <a:lnTo>
                      <a:pt x="12" y="32"/>
                    </a:lnTo>
                    <a:lnTo>
                      <a:pt x="22" y="39"/>
                    </a:lnTo>
                    <a:lnTo>
                      <a:pt x="34" y="47"/>
                    </a:lnTo>
                    <a:lnTo>
                      <a:pt x="47" y="56"/>
                    </a:lnTo>
                    <a:lnTo>
                      <a:pt x="63" y="67"/>
                    </a:lnTo>
                    <a:lnTo>
                      <a:pt x="82" y="78"/>
                    </a:lnTo>
                    <a:lnTo>
                      <a:pt x="103" y="90"/>
                    </a:lnTo>
                    <a:lnTo>
                      <a:pt x="126" y="102"/>
                    </a:lnTo>
                    <a:lnTo>
                      <a:pt x="150" y="114"/>
                    </a:lnTo>
                    <a:lnTo>
                      <a:pt x="176" y="126"/>
                    </a:lnTo>
                    <a:lnTo>
                      <a:pt x="205" y="137"/>
                    </a:lnTo>
                    <a:lnTo>
                      <a:pt x="236" y="148"/>
                    </a:lnTo>
                    <a:lnTo>
                      <a:pt x="267" y="159"/>
                    </a:lnTo>
                    <a:lnTo>
                      <a:pt x="300" y="168"/>
                    </a:lnTo>
                    <a:lnTo>
                      <a:pt x="333" y="176"/>
                    </a:lnTo>
                    <a:lnTo>
                      <a:pt x="367" y="182"/>
                    </a:lnTo>
                    <a:lnTo>
                      <a:pt x="404" y="187"/>
                    </a:lnTo>
                    <a:lnTo>
                      <a:pt x="442" y="190"/>
                    </a:lnTo>
                    <a:lnTo>
                      <a:pt x="482" y="192"/>
                    </a:lnTo>
                    <a:lnTo>
                      <a:pt x="523" y="191"/>
                    </a:lnTo>
                    <a:lnTo>
                      <a:pt x="566" y="188"/>
                    </a:lnTo>
                    <a:lnTo>
                      <a:pt x="611" y="181"/>
                    </a:lnTo>
                    <a:lnTo>
                      <a:pt x="656" y="172"/>
                    </a:lnTo>
                    <a:lnTo>
                      <a:pt x="703" y="160"/>
                    </a:lnTo>
                    <a:lnTo>
                      <a:pt x="752" y="144"/>
                    </a:lnTo>
                    <a:lnTo>
                      <a:pt x="800" y="124"/>
                    </a:lnTo>
                    <a:lnTo>
                      <a:pt x="851" y="101"/>
                    </a:lnTo>
                    <a:lnTo>
                      <a:pt x="901" y="73"/>
                    </a:lnTo>
                    <a:lnTo>
                      <a:pt x="953" y="40"/>
                    </a:lnTo>
                    <a:lnTo>
                      <a:pt x="1004" y="2"/>
                    </a:lnTo>
                    <a:lnTo>
                      <a:pt x="1002" y="0"/>
                    </a:lnTo>
                    <a:lnTo>
                      <a:pt x="950" y="37"/>
                    </a:lnTo>
                    <a:lnTo>
                      <a:pt x="899" y="70"/>
                    </a:lnTo>
                    <a:lnTo>
                      <a:pt x="849" y="98"/>
                    </a:lnTo>
                    <a:lnTo>
                      <a:pt x="799" y="122"/>
                    </a:lnTo>
                    <a:lnTo>
                      <a:pt x="751" y="142"/>
                    </a:lnTo>
                    <a:lnTo>
                      <a:pt x="702" y="157"/>
                    </a:lnTo>
                    <a:lnTo>
                      <a:pt x="656" y="169"/>
                    </a:lnTo>
                    <a:lnTo>
                      <a:pt x="611" y="178"/>
                    </a:lnTo>
                    <a:lnTo>
                      <a:pt x="566" y="185"/>
                    </a:lnTo>
                    <a:lnTo>
                      <a:pt x="523" y="188"/>
                    </a:lnTo>
                    <a:lnTo>
                      <a:pt x="483" y="189"/>
                    </a:lnTo>
                    <a:lnTo>
                      <a:pt x="442" y="187"/>
                    </a:lnTo>
                    <a:lnTo>
                      <a:pt x="405" y="183"/>
                    </a:lnTo>
                    <a:lnTo>
                      <a:pt x="368" y="179"/>
                    </a:lnTo>
                    <a:lnTo>
                      <a:pt x="333" y="172"/>
                    </a:lnTo>
                    <a:lnTo>
                      <a:pt x="302" y="165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6" name="그룹 78"/>
            <p:cNvGrpSpPr/>
            <p:nvPr/>
          </p:nvGrpSpPr>
          <p:grpSpPr>
            <a:xfrm>
              <a:off x="2143108" y="2928934"/>
              <a:ext cx="500066" cy="2786082"/>
              <a:chOff x="857224" y="3143248"/>
              <a:chExt cx="500066" cy="2786082"/>
            </a:xfrm>
          </p:grpSpPr>
          <p:sp>
            <p:nvSpPr>
              <p:cNvPr id="77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B7D90-6C97-4506-AF15-CAABF30D9171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큐 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9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직접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대기열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관료적 체제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공유자원에 대한 접근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예를 들어 프린터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멀티프로그래밍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간접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 수행을 위한 보조 데이터구조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다른 데이터구조를 구성하는 요소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7174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378F5-CC1E-45EB-83DA-F17D6755EAA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배열에 기초한 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78606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크기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배열을 </a:t>
            </a:r>
            <a:r>
              <a:rPr lang="ko-KR" altLang="en-US" sz="1800" b="1" dirty="0">
                <a:ea typeface="맑은 고딕" pitchFamily="50" charset="-127"/>
              </a:rPr>
              <a:t>원형</a:t>
            </a:r>
            <a:r>
              <a:rPr lang="ko-KR" altLang="en-US" sz="1800" dirty="0">
                <a:ea typeface="맑은 고딕" pitchFamily="50" charset="-127"/>
              </a:rPr>
              <a:t>으로 사용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dirty="0">
                <a:ea typeface="맑은 고딕" pitchFamily="50" charset="-127"/>
              </a:rPr>
              <a:t>선형배열을 사용하면 비효율적임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두 개의 변수를 사용하여 </a:t>
            </a:r>
            <a:r>
              <a:rPr lang="en-US" altLang="ko-KR" sz="1800" dirty="0"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dirty="0">
                <a:ea typeface="맑은 고딕" pitchFamily="50" charset="-127"/>
              </a:rPr>
              <a:t>rear </a:t>
            </a:r>
            <a:r>
              <a:rPr lang="ko-KR" altLang="en-US" sz="1800" dirty="0">
                <a:ea typeface="맑은 고딕" pitchFamily="50" charset="-127"/>
              </a:rPr>
              <a:t>위치를 기억</a:t>
            </a:r>
            <a:endParaRPr lang="en-US" altLang="ko-KR" sz="18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600" dirty="0">
                <a:ea typeface="맑은 고딕" pitchFamily="50" charset="-127"/>
              </a:rPr>
              <a:t>: front </a:t>
            </a:r>
            <a:r>
              <a:rPr lang="ko-KR" altLang="en-US" sz="1600" dirty="0">
                <a:ea typeface="맑은 고딕" pitchFamily="50" charset="-127"/>
              </a:rPr>
              <a:t>원소의 첨자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sz="1600" dirty="0">
                <a:ea typeface="맑은 고딕" pitchFamily="50" charset="-127"/>
              </a:rPr>
              <a:t>: rear </a:t>
            </a:r>
            <a:r>
              <a:rPr lang="ko-KR" altLang="en-US" sz="1600" dirty="0">
                <a:ea typeface="맑은 고딕" pitchFamily="50" charset="-127"/>
              </a:rPr>
              <a:t>원소의 첨자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b="1" dirty="0">
                <a:ea typeface="맑은 고딕" pitchFamily="50" charset="-127"/>
              </a:rPr>
              <a:t>참고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en-US" altLang="ko-KR" sz="1800" dirty="0"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 원소가 저장된 위치의 한 셀 앞을 가리키도록 정의하는 방식도 가능 </a:t>
            </a:r>
            <a:r>
              <a:rPr lang="en-US" altLang="ko-KR" sz="1800" dirty="0">
                <a:ea typeface="맑은 고딕" pitchFamily="50" charset="-127"/>
              </a:rPr>
              <a:t>– </a:t>
            </a:r>
            <a:r>
              <a:rPr lang="ko-KR" altLang="en-US" sz="1800" dirty="0">
                <a:ea typeface="맑은 고딕" pitchFamily="50" charset="-127"/>
              </a:rPr>
              <a:t>단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이에 상응하여 큐 관련 </a:t>
            </a:r>
            <a:r>
              <a:rPr lang="ko-KR" altLang="en-US" sz="1800" dirty="0" err="1">
                <a:ea typeface="맑은 고딕" pitchFamily="50" charset="-127"/>
              </a:rPr>
              <a:t>메쏘드</a:t>
            </a:r>
            <a:r>
              <a:rPr lang="ko-KR" altLang="en-US" sz="1800" dirty="0">
                <a:ea typeface="맑은 고딕" pitchFamily="50" charset="-127"/>
              </a:rPr>
              <a:t> 수정 필요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빈 큐를 만원 큐로부터 차별하기 위해</a:t>
            </a:r>
            <a:r>
              <a:rPr lang="en-US" altLang="ko-KR" sz="18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>
                <a:ea typeface="맑은 고딕" pitchFamily="50" charset="-127"/>
              </a:rPr>
              <a:t>한 개의 빈 방</a:t>
            </a:r>
            <a:r>
              <a:rPr lang="ko-KR" altLang="en-US" sz="1600" dirty="0">
                <a:ea typeface="맑은 고딕" pitchFamily="50" charset="-127"/>
              </a:rPr>
              <a:t>을 예비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>
                <a:ea typeface="맑은 고딕" pitchFamily="50" charset="-127"/>
              </a:rPr>
              <a:t>대안</a:t>
            </a:r>
            <a:r>
              <a:rPr lang="en-US" altLang="ko-KR" sz="1600" b="1" dirty="0">
                <a:ea typeface="맑은 고딕" pitchFamily="50" charset="-127"/>
              </a:rPr>
              <a:t>: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원소 개수를 유지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819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3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4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201B4-D639-4120-936B-BD11BF21135C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빈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큐</a:t>
            </a:r>
            <a:r>
              <a:rPr lang="en-US" altLang="ko-KR" dirty="0">
                <a:ea typeface="맑은 고딕" pitchFamily="50" charset="-127"/>
              </a:rPr>
              <a:t> vs. </a:t>
            </a:r>
            <a:r>
              <a:rPr lang="ko-KR" altLang="en-US" dirty="0">
                <a:ea typeface="맑은 고딕" pitchFamily="50" charset="-127"/>
              </a:rPr>
              <a:t>만원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369331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+ 2)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52" name="Rectangle 58"/>
          <p:cNvSpPr>
            <a:spLocks noChangeArrowheads="1"/>
          </p:cNvSpPr>
          <p:nvPr/>
        </p:nvSpPr>
        <p:spPr bwMode="auto">
          <a:xfrm>
            <a:off x="1090612" y="2087693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3" name="Rectangle 59"/>
          <p:cNvSpPr>
            <a:spLocks noChangeArrowheads="1"/>
          </p:cNvSpPr>
          <p:nvPr/>
        </p:nvSpPr>
        <p:spPr bwMode="auto">
          <a:xfrm>
            <a:off x="1447800" y="2447361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4" name="Rectangle 60"/>
          <p:cNvSpPr>
            <a:spLocks noChangeArrowheads="1"/>
          </p:cNvSpPr>
          <p:nvPr/>
        </p:nvSpPr>
        <p:spPr bwMode="auto">
          <a:xfrm>
            <a:off x="18049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5" name="Rectangle 61"/>
          <p:cNvSpPr>
            <a:spLocks noChangeArrowheads="1"/>
          </p:cNvSpPr>
          <p:nvPr/>
        </p:nvSpPr>
        <p:spPr bwMode="auto">
          <a:xfrm>
            <a:off x="2219325" y="2447361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6" name="Rectangle 95"/>
          <p:cNvSpPr>
            <a:spLocks noChangeArrowheads="1"/>
          </p:cNvSpPr>
          <p:nvPr/>
        </p:nvSpPr>
        <p:spPr bwMode="auto">
          <a:xfrm>
            <a:off x="15192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7" name="Rectangle 96"/>
          <p:cNvSpPr>
            <a:spLocks noChangeArrowheads="1"/>
          </p:cNvSpPr>
          <p:nvPr/>
        </p:nvSpPr>
        <p:spPr bwMode="auto">
          <a:xfrm>
            <a:off x="18240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8" name="Rectangle 97"/>
          <p:cNvSpPr>
            <a:spLocks noChangeArrowheads="1"/>
          </p:cNvSpPr>
          <p:nvPr/>
        </p:nvSpPr>
        <p:spPr bwMode="auto">
          <a:xfrm>
            <a:off x="21288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9" name="Rectangle 98"/>
          <p:cNvSpPr>
            <a:spLocks noChangeArrowheads="1"/>
          </p:cNvSpPr>
          <p:nvPr/>
        </p:nvSpPr>
        <p:spPr bwMode="auto">
          <a:xfrm>
            <a:off x="24336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Rectangle 59"/>
          <p:cNvSpPr>
            <a:spLocks noChangeArrowheads="1"/>
          </p:cNvSpPr>
          <p:nvPr/>
        </p:nvSpPr>
        <p:spPr bwMode="auto">
          <a:xfrm>
            <a:off x="3933820" y="2416315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1" name="Rectangle 61"/>
          <p:cNvSpPr>
            <a:spLocks noChangeArrowheads="1"/>
          </p:cNvSpPr>
          <p:nvPr/>
        </p:nvSpPr>
        <p:spPr bwMode="auto">
          <a:xfrm>
            <a:off x="27193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2" name="Rectangle 95"/>
          <p:cNvSpPr>
            <a:spLocks noChangeArrowheads="1"/>
          </p:cNvSpPr>
          <p:nvPr/>
        </p:nvSpPr>
        <p:spPr bwMode="auto">
          <a:xfrm>
            <a:off x="27336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3" name="Rectangle 96"/>
          <p:cNvSpPr>
            <a:spLocks noChangeArrowheads="1"/>
          </p:cNvSpPr>
          <p:nvPr/>
        </p:nvSpPr>
        <p:spPr bwMode="auto">
          <a:xfrm>
            <a:off x="30384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4" name="Rectangle 97"/>
          <p:cNvSpPr>
            <a:spLocks noChangeArrowheads="1"/>
          </p:cNvSpPr>
          <p:nvPr/>
        </p:nvSpPr>
        <p:spPr bwMode="auto">
          <a:xfrm>
            <a:off x="33432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5" name="Rectangle 98"/>
          <p:cNvSpPr>
            <a:spLocks noChangeArrowheads="1"/>
          </p:cNvSpPr>
          <p:nvPr/>
        </p:nvSpPr>
        <p:spPr bwMode="auto">
          <a:xfrm>
            <a:off x="36480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6" name="Rectangle 58"/>
          <p:cNvSpPr>
            <a:spLocks noChangeArrowheads="1"/>
          </p:cNvSpPr>
          <p:nvPr/>
        </p:nvSpPr>
        <p:spPr bwMode="auto">
          <a:xfrm>
            <a:off x="1090612" y="2871918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7" name="Rectangle 59"/>
          <p:cNvSpPr>
            <a:spLocks noChangeArrowheads="1"/>
          </p:cNvSpPr>
          <p:nvPr/>
        </p:nvSpPr>
        <p:spPr bwMode="auto">
          <a:xfrm>
            <a:off x="1433512" y="3231586"/>
            <a:ext cx="442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8" name="Rectangle 60"/>
          <p:cNvSpPr>
            <a:spLocks noChangeArrowheads="1"/>
          </p:cNvSpPr>
          <p:nvPr/>
        </p:nvSpPr>
        <p:spPr bwMode="auto">
          <a:xfrm>
            <a:off x="1804987" y="3231586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9" name="Rectangle 61"/>
          <p:cNvSpPr>
            <a:spLocks noChangeArrowheads="1"/>
          </p:cNvSpPr>
          <p:nvPr/>
        </p:nvSpPr>
        <p:spPr bwMode="auto">
          <a:xfrm>
            <a:off x="2219325" y="3231586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0" name="Rectangle 95"/>
          <p:cNvSpPr>
            <a:spLocks noChangeArrowheads="1"/>
          </p:cNvSpPr>
          <p:nvPr/>
        </p:nvSpPr>
        <p:spPr bwMode="auto">
          <a:xfrm>
            <a:off x="15192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1" name="Rectangle 96"/>
          <p:cNvSpPr>
            <a:spLocks noChangeArrowheads="1"/>
          </p:cNvSpPr>
          <p:nvPr/>
        </p:nvSpPr>
        <p:spPr bwMode="auto">
          <a:xfrm>
            <a:off x="18240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2" name="Rectangle 97"/>
          <p:cNvSpPr>
            <a:spLocks noChangeArrowheads="1"/>
          </p:cNvSpPr>
          <p:nvPr/>
        </p:nvSpPr>
        <p:spPr bwMode="auto">
          <a:xfrm>
            <a:off x="21288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3" name="Rectangle 98"/>
          <p:cNvSpPr>
            <a:spLocks noChangeArrowheads="1"/>
          </p:cNvSpPr>
          <p:nvPr/>
        </p:nvSpPr>
        <p:spPr bwMode="auto">
          <a:xfrm>
            <a:off x="24336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3648069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5" name="Rectangle 95"/>
          <p:cNvSpPr>
            <a:spLocks noChangeArrowheads="1"/>
          </p:cNvSpPr>
          <p:nvPr/>
        </p:nvSpPr>
        <p:spPr bwMode="auto">
          <a:xfrm>
            <a:off x="27336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6" name="Rectangle 96"/>
          <p:cNvSpPr>
            <a:spLocks noChangeArrowheads="1"/>
          </p:cNvSpPr>
          <p:nvPr/>
        </p:nvSpPr>
        <p:spPr bwMode="auto">
          <a:xfrm>
            <a:off x="30384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7" name="Rectangle 97"/>
          <p:cNvSpPr>
            <a:spLocks noChangeArrowheads="1"/>
          </p:cNvSpPr>
          <p:nvPr/>
        </p:nvSpPr>
        <p:spPr bwMode="auto">
          <a:xfrm>
            <a:off x="33432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8" name="Rectangle 98"/>
          <p:cNvSpPr>
            <a:spLocks noChangeArrowheads="1"/>
          </p:cNvSpPr>
          <p:nvPr/>
        </p:nvSpPr>
        <p:spPr bwMode="auto">
          <a:xfrm>
            <a:off x="36480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9" name="Rectangle 59"/>
          <p:cNvSpPr>
            <a:spLocks noChangeArrowheads="1"/>
          </p:cNvSpPr>
          <p:nvPr/>
        </p:nvSpPr>
        <p:spPr bwMode="auto">
          <a:xfrm>
            <a:off x="300513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81" name="Rectangle 58"/>
          <p:cNvSpPr>
            <a:spLocks noChangeArrowheads="1"/>
          </p:cNvSpPr>
          <p:nvPr/>
        </p:nvSpPr>
        <p:spPr bwMode="auto">
          <a:xfrm>
            <a:off x="862012" y="1559056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빈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933820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1085850" y="43412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1428728" y="4700960"/>
            <a:ext cx="4429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1800225" y="47009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2214563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5"/>
          <p:cNvSpPr>
            <a:spLocks noChangeArrowheads="1"/>
          </p:cNvSpPr>
          <p:nvPr/>
        </p:nvSpPr>
        <p:spPr bwMode="auto">
          <a:xfrm>
            <a:off x="1514475" y="43857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18192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21240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8"/>
          <p:cNvSpPr>
            <a:spLocks noChangeArrowheads="1"/>
          </p:cNvSpPr>
          <p:nvPr/>
        </p:nvSpPr>
        <p:spPr bwMode="auto">
          <a:xfrm>
            <a:off x="24288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3929058" y="4696191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61"/>
          <p:cNvSpPr>
            <a:spLocks noChangeArrowheads="1"/>
          </p:cNvSpPr>
          <p:nvPr/>
        </p:nvSpPr>
        <p:spPr bwMode="auto">
          <a:xfrm>
            <a:off x="3429000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27289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0337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3385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643313" y="43857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085850" y="51286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59"/>
          <p:cNvSpPr>
            <a:spLocks noChangeArrowheads="1"/>
          </p:cNvSpPr>
          <p:nvPr/>
        </p:nvSpPr>
        <p:spPr bwMode="auto">
          <a:xfrm>
            <a:off x="1443038" y="54883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60"/>
          <p:cNvSpPr>
            <a:spLocks noChangeArrowheads="1"/>
          </p:cNvSpPr>
          <p:nvPr/>
        </p:nvSpPr>
        <p:spPr bwMode="auto">
          <a:xfrm>
            <a:off x="180022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61"/>
          <p:cNvSpPr>
            <a:spLocks noChangeArrowheads="1"/>
          </p:cNvSpPr>
          <p:nvPr/>
        </p:nvSpPr>
        <p:spPr bwMode="auto">
          <a:xfrm>
            <a:off x="2214563" y="54883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15144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18192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97"/>
          <p:cNvSpPr>
            <a:spLocks noChangeArrowheads="1"/>
          </p:cNvSpPr>
          <p:nvPr/>
        </p:nvSpPr>
        <p:spPr bwMode="auto">
          <a:xfrm>
            <a:off x="21240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98"/>
          <p:cNvSpPr>
            <a:spLocks noChangeArrowheads="1"/>
          </p:cNvSpPr>
          <p:nvPr/>
        </p:nvSpPr>
        <p:spPr bwMode="auto">
          <a:xfrm>
            <a:off x="24288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3929058" y="5482009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61"/>
          <p:cNvSpPr>
            <a:spLocks noChangeArrowheads="1"/>
          </p:cNvSpPr>
          <p:nvPr/>
        </p:nvSpPr>
        <p:spPr bwMode="auto">
          <a:xfrm>
            <a:off x="2428875" y="5488360"/>
            <a:ext cx="285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2728913" y="51731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3033713" y="51731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33385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36433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59"/>
          <p:cNvSpPr>
            <a:spLocks noChangeArrowheads="1"/>
          </p:cNvSpPr>
          <p:nvPr/>
        </p:nvSpPr>
        <p:spPr bwMode="auto">
          <a:xfrm>
            <a:off x="300037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8"/>
          <p:cNvSpPr>
            <a:spLocks noChangeArrowheads="1"/>
          </p:cNvSpPr>
          <p:nvPr/>
        </p:nvSpPr>
        <p:spPr bwMode="auto">
          <a:xfrm>
            <a:off x="857250" y="3814242"/>
            <a:ext cx="1338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만원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02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5C4E5B-312B-4887-ADBF-136B32F8FEA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초기에는 큐에 아무 원소도 없다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0246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queue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Q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7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1643063" y="47434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2009775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366963" y="513169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652713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6858000" y="4388743"/>
            <a:ext cx="392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93"/>
          <p:cNvSpPr>
            <a:spLocks noChangeArrowheads="1"/>
          </p:cNvSpPr>
          <p:nvPr/>
        </p:nvSpPr>
        <p:spPr bwMode="auto">
          <a:xfrm>
            <a:off x="5429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94"/>
          <p:cNvSpPr>
            <a:spLocks noChangeArrowheads="1"/>
          </p:cNvSpPr>
          <p:nvPr/>
        </p:nvSpPr>
        <p:spPr bwMode="auto">
          <a:xfrm>
            <a:off x="57340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95"/>
          <p:cNvSpPr>
            <a:spLocks noChangeArrowheads="1"/>
          </p:cNvSpPr>
          <p:nvPr/>
        </p:nvSpPr>
        <p:spPr bwMode="auto">
          <a:xfrm>
            <a:off x="60388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96"/>
          <p:cNvSpPr>
            <a:spLocks noChangeArrowheads="1"/>
          </p:cNvSpPr>
          <p:nvPr/>
        </p:nvSpPr>
        <p:spPr bwMode="auto">
          <a:xfrm>
            <a:off x="63436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97"/>
          <p:cNvSpPr>
            <a:spLocks noChangeArrowheads="1"/>
          </p:cNvSpPr>
          <p:nvPr/>
        </p:nvSpPr>
        <p:spPr bwMode="auto">
          <a:xfrm>
            <a:off x="66484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98"/>
          <p:cNvSpPr>
            <a:spLocks noChangeArrowheads="1"/>
          </p:cNvSpPr>
          <p:nvPr/>
        </p:nvSpPr>
        <p:spPr bwMode="auto">
          <a:xfrm>
            <a:off x="6953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7286644" y="5108463"/>
            <a:ext cx="276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65"/>
          <p:cNvSpPr>
            <a:spLocks noChangeArrowheads="1"/>
          </p:cNvSpPr>
          <p:nvPr/>
        </p:nvSpPr>
        <p:spPr bwMode="auto">
          <a:xfrm>
            <a:off x="2071688" y="438874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4"/>
          <p:cNvSpPr>
            <a:spLocks noChangeArrowheads="1"/>
          </p:cNvSpPr>
          <p:nvPr/>
        </p:nvSpPr>
        <p:spPr bwMode="auto">
          <a:xfrm>
            <a:off x="39100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5"/>
          <p:cNvSpPr>
            <a:spLocks noChangeArrowheads="1"/>
          </p:cNvSpPr>
          <p:nvPr/>
        </p:nvSpPr>
        <p:spPr bwMode="auto">
          <a:xfrm>
            <a:off x="42148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6"/>
          <p:cNvSpPr>
            <a:spLocks noChangeArrowheads="1"/>
          </p:cNvSpPr>
          <p:nvPr/>
        </p:nvSpPr>
        <p:spPr bwMode="auto">
          <a:xfrm>
            <a:off x="45196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7"/>
          <p:cNvSpPr>
            <a:spLocks noChangeArrowheads="1"/>
          </p:cNvSpPr>
          <p:nvPr/>
        </p:nvSpPr>
        <p:spPr bwMode="auto">
          <a:xfrm>
            <a:off x="4824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8"/>
          <p:cNvSpPr>
            <a:spLocks noChangeArrowheads="1"/>
          </p:cNvSpPr>
          <p:nvPr/>
        </p:nvSpPr>
        <p:spPr bwMode="auto">
          <a:xfrm>
            <a:off x="5129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5"/>
          <p:cNvSpPr>
            <a:spLocks noChangeArrowheads="1"/>
          </p:cNvSpPr>
          <p:nvPr/>
        </p:nvSpPr>
        <p:spPr bwMode="auto">
          <a:xfrm>
            <a:off x="20955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6"/>
          <p:cNvSpPr>
            <a:spLocks noChangeArrowheads="1"/>
          </p:cNvSpPr>
          <p:nvPr/>
        </p:nvSpPr>
        <p:spPr bwMode="auto">
          <a:xfrm>
            <a:off x="24003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7"/>
          <p:cNvSpPr>
            <a:spLocks noChangeArrowheads="1"/>
          </p:cNvSpPr>
          <p:nvPr/>
        </p:nvSpPr>
        <p:spPr bwMode="auto">
          <a:xfrm>
            <a:off x="27051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98"/>
          <p:cNvSpPr>
            <a:spLocks noChangeArrowheads="1"/>
          </p:cNvSpPr>
          <p:nvPr/>
        </p:nvSpPr>
        <p:spPr bwMode="auto">
          <a:xfrm>
            <a:off x="30099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97"/>
          <p:cNvSpPr>
            <a:spLocks noChangeArrowheads="1"/>
          </p:cNvSpPr>
          <p:nvPr/>
        </p:nvSpPr>
        <p:spPr bwMode="auto">
          <a:xfrm>
            <a:off x="3300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98"/>
          <p:cNvSpPr>
            <a:spLocks noChangeArrowheads="1"/>
          </p:cNvSpPr>
          <p:nvPr/>
        </p:nvSpPr>
        <p:spPr bwMode="auto">
          <a:xfrm>
            <a:off x="3605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A2F73-EEA0-44EF-BBC8-9E25ECDA9B20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3114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큐가 만원인 경우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dirty="0" err="1">
                <a:solidFill>
                  <a:srgbClr val="C00000"/>
                </a:solidFill>
                <a:ea typeface="맑은 고딕" pitchFamily="50" charset="-127"/>
              </a:rPr>
              <a:t>enqueue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작업은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ko-KR" altLang="en-US" sz="2400" dirty="0">
                <a:ea typeface="맑은 고딕" pitchFamily="50" charset="-127"/>
              </a:rPr>
              <a:t>을 발령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배열에 기초한 구현의 한계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구현상의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일 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ADT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 취급 상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논리적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는 아님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ko-KR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Text Box 7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3" name="날짜 개체 틀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112"/>
          <p:cNvSpPr>
            <a:spLocks noChangeArrowheads="1"/>
          </p:cNvSpPr>
          <p:nvPr/>
        </p:nvSpPr>
        <p:spPr bwMode="auto">
          <a:xfrm>
            <a:off x="3643313" y="4643438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cxnSp>
        <p:nvCxnSpPr>
          <p:cNvPr id="11275" name="직선 화살표 연결선 35"/>
          <p:cNvCxnSpPr>
            <a:cxnSpLocks noChangeShapeType="1"/>
          </p:cNvCxnSpPr>
          <p:nvPr/>
        </p:nvCxnSpPr>
        <p:spPr bwMode="auto">
          <a:xfrm rot="16200000" flipH="1">
            <a:off x="3642519" y="5099844"/>
            <a:ext cx="304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65"/>
          <p:cNvSpPr>
            <a:spLocks noChangeArrowheads="1"/>
          </p:cNvSpPr>
          <p:nvPr/>
        </p:nvSpPr>
        <p:spPr bwMode="auto">
          <a:xfrm>
            <a:off x="3333750" y="5603180"/>
            <a:ext cx="571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65"/>
          <p:cNvSpPr>
            <a:spLocks noChangeArrowheads="1"/>
          </p:cNvSpPr>
          <p:nvPr/>
        </p:nvSpPr>
        <p:spPr bwMode="auto">
          <a:xfrm>
            <a:off x="6048375" y="560318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2506</Words>
  <Application>Microsoft Macintosh PowerPoint</Application>
  <PresentationFormat>화면 슬라이드 쇼(4:3)</PresentationFormat>
  <Paragraphs>750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Tahoma</vt:lpstr>
      <vt:lpstr>Times New Roman</vt:lpstr>
      <vt:lpstr>Wingdings</vt:lpstr>
      <vt:lpstr>Blueprint</vt:lpstr>
      <vt:lpstr>큐</vt:lpstr>
      <vt:lpstr>Outline</vt:lpstr>
      <vt:lpstr>큐 ADT</vt:lpstr>
      <vt:lpstr>큐 ADT 메쏘드</vt:lpstr>
      <vt:lpstr>큐 응용</vt:lpstr>
      <vt:lpstr>배열에 기초한 큐</vt:lpstr>
      <vt:lpstr>빈 큐 vs. 만원 큐</vt:lpstr>
      <vt:lpstr>초기화</vt:lpstr>
      <vt:lpstr>삽입</vt:lpstr>
      <vt:lpstr>삭제</vt:lpstr>
      <vt:lpstr>보조 메쏘드</vt:lpstr>
      <vt:lpstr>성능과 제약</vt:lpstr>
      <vt:lpstr>크기 기억</vt:lpstr>
      <vt:lpstr>연결리스트에 기초한 큐</vt:lpstr>
      <vt:lpstr>초기화</vt:lpstr>
      <vt:lpstr>삽입</vt:lpstr>
      <vt:lpstr>삭제</vt:lpstr>
      <vt:lpstr>데크 ADT</vt:lpstr>
      <vt:lpstr>데크 ADT 메쏘드</vt:lpstr>
      <vt:lpstr>배열에 기초한 데크</vt:lpstr>
      <vt:lpstr>연결리스트에 기초한 데크</vt:lpstr>
      <vt:lpstr>초기화</vt:lpstr>
      <vt:lpstr>삽입</vt:lpstr>
      <vt:lpstr>삽입</vt:lpstr>
      <vt:lpstr>삭제</vt:lpstr>
      <vt:lpstr>삭제</vt:lpstr>
      <vt:lpstr>응용문제</vt:lpstr>
      <vt:lpstr>응용문제: 두 개의 스택으로 큐 만들기</vt:lpstr>
      <vt:lpstr>해결: 합동스택</vt:lpstr>
      <vt:lpstr>해결: 합동스택 수행 예</vt:lpstr>
      <vt:lpstr>해결: 합동스택 수행 예 (conti.)</vt:lpstr>
      <vt:lpstr>삭제에 소요되는 시간: 종합실행시간 분석</vt:lpstr>
      <vt:lpstr>응용문제: 두 개의 큐로 스택 만들기</vt:lpstr>
      <vt:lpstr>해결: 합동큐</vt:lpstr>
      <vt:lpstr>해결: 합동큐 수행 예</vt:lpstr>
      <vt:lpstr>해결: 합동큐 수행 예</vt:lpstr>
      <vt:lpstr>해결: 합동큐 수행 예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2009-02-28T19:27:49Z</dcterms:created>
  <dcterms:modified xsi:type="dcterms:W3CDTF">2020-05-29T13:48:25Z</dcterms:modified>
</cp:coreProperties>
</file>