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79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7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5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63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697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934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19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59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32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656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3C40-8473-8A48-BBD0-E1CD6C847AD4}" type="datetimeFigureOut">
              <a:rPr kumimoji="1" lang="zh-TW" altLang="en-US" smtClean="0"/>
              <a:t>2017/9/12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7553-A9B4-5A4A-93A3-1904209A17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332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用機器</a:t>
            </a:r>
            <a:r>
              <a:rPr kumimoji="1" lang="en-US" altLang="zh-TW" dirty="0" smtClean="0"/>
              <a:t>label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Jin</a:t>
            </a:r>
            <a:r>
              <a:rPr kumimoji="1" lang="en-US" altLang="zh-TW" dirty="0" smtClean="0"/>
              <a:t> Lee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1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構想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人工標記資料非常辛苦</a:t>
            </a:r>
            <a:endParaRPr kumimoji="1" lang="en-US" altLang="zh-TW" dirty="0" smtClean="0"/>
          </a:p>
          <a:p>
            <a:r>
              <a:rPr kumimoji="1" lang="zh-TW" altLang="en-US" dirty="0" smtClean="0"/>
              <a:t>標記也是分類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主要是想測試機器可以標到多精確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*</a:t>
            </a:r>
            <a:r>
              <a:rPr kumimoji="1" lang="zh-TW" altLang="en-US" dirty="0" smtClean="0"/>
              <a:t> 仍然沒辦法改變需要</a:t>
            </a:r>
            <a:r>
              <a:rPr kumimoji="1" lang="en-US" altLang="zh-TW" dirty="0" smtClean="0"/>
              <a:t>ground truth</a:t>
            </a:r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991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流程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整理資料</a:t>
            </a:r>
            <a:endParaRPr kumimoji="1" lang="en-US" altLang="zh-TW" dirty="0" smtClean="0"/>
          </a:p>
          <a:p>
            <a:r>
              <a:rPr kumimoji="1" lang="zh-TW" altLang="en-US" dirty="0" smtClean="0"/>
              <a:t>尋找 </a:t>
            </a:r>
            <a:r>
              <a:rPr kumimoji="1" lang="en-US" altLang="zh-TW" dirty="0" smtClean="0"/>
              <a:t>features</a:t>
            </a:r>
          </a:p>
          <a:p>
            <a:r>
              <a:rPr kumimoji="1" lang="en-US" altLang="zh-TW" dirty="0" smtClean="0"/>
              <a:t>Train model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整理資料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斷詞 </a:t>
            </a:r>
            <a:r>
              <a:rPr kumimoji="1" lang="en-US" altLang="zh-TW" dirty="0" err="1" smtClean="0"/>
              <a:t>stopword</a:t>
            </a:r>
            <a:endParaRPr kumimoji="1" lang="en-US" altLang="zh-TW" dirty="0" smtClean="0"/>
          </a:p>
          <a:p>
            <a:r>
              <a:rPr kumimoji="1" lang="zh-TW" altLang="en-US" dirty="0" smtClean="0"/>
              <a:t>亂碼處理</a:t>
            </a:r>
            <a:endParaRPr kumimoji="1" lang="en-US" altLang="zh-TW" dirty="0" smtClean="0"/>
          </a:p>
          <a:p>
            <a:r>
              <a:rPr kumimoji="1" lang="en-US" altLang="zh-TW" dirty="0" smtClean="0"/>
              <a:t>Python 2.7 </a:t>
            </a:r>
            <a:r>
              <a:rPr kumimoji="1" lang="zh-TW" altLang="en-US" dirty="0" smtClean="0"/>
              <a:t>編碼問題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68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尋找</a:t>
            </a:r>
            <a:r>
              <a:rPr kumimoji="1" lang="en-US" altLang="zh-TW" dirty="0" smtClean="0"/>
              <a:t>features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64451" cy="4351338"/>
          </a:xfrm>
        </p:spPr>
        <p:txBody>
          <a:bodyPr/>
          <a:lstStyle/>
          <a:p>
            <a:r>
              <a:rPr kumimoji="1" lang="en-US" altLang="zh-TW" dirty="0" smtClean="0"/>
              <a:t> Unigram Language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0" b="1"/>
          <a:stretch/>
        </p:blipFill>
        <p:spPr>
          <a:xfrm>
            <a:off x="838200" y="2669687"/>
            <a:ext cx="4764451" cy="321529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441831" y="1825625"/>
            <a:ext cx="47644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Word2Vec Model(</a:t>
            </a:r>
            <a:r>
              <a:rPr kumimoji="1" lang="zh-TW" altLang="en-US" dirty="0" smtClean="0"/>
              <a:t>中文維基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pPr>
              <a:lnSpc>
                <a:spcPct val="110000"/>
              </a:lnSpc>
            </a:pPr>
            <a:endParaRPr kumimoji="1" lang="en-US" altLang="zh-TW" dirty="0" smtClean="0"/>
          </a:p>
          <a:p>
            <a:pPr>
              <a:lnSpc>
                <a:spcPct val="110000"/>
              </a:lnSpc>
            </a:pPr>
            <a:r>
              <a:rPr kumimoji="1" lang="zh-TW" altLang="en-US" dirty="0" smtClean="0"/>
              <a:t>目前是想用來區分詞種類，比如地名或是飯店名稱</a:t>
            </a:r>
            <a:endParaRPr kumimoji="1"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2" y="2388333"/>
            <a:ext cx="4927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Word2Vec model</a:t>
            </a:r>
            <a:r>
              <a:rPr kumimoji="1" lang="zh-TW" altLang="en-US" dirty="0" smtClean="0"/>
              <a:t>  </a:t>
            </a:r>
            <a:r>
              <a:rPr kumimoji="1" lang="zh-TW" altLang="en-US" sz="2000" dirty="0" smtClean="0"/>
              <a:t>暫時不放</a:t>
            </a:r>
            <a:r>
              <a:rPr kumimoji="1" lang="en-US" altLang="zh-TW" sz="2000" dirty="0" err="1" smtClean="0"/>
              <a:t>github</a:t>
            </a:r>
            <a:r>
              <a:rPr kumimoji="1" lang="zh-TW" altLang="en-US" sz="2000" dirty="0" smtClean="0"/>
              <a:t>，所以貼 </a:t>
            </a:r>
            <a:r>
              <a:rPr kumimoji="1" lang="en-US" altLang="zh-TW" sz="2000" dirty="0" smtClean="0"/>
              <a:t>code</a:t>
            </a:r>
            <a:endParaRPr kumimoji="1" lang="zh-TW" altLang="en-US" sz="200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67300" cy="290830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527907"/>
            <a:ext cx="5854700" cy="2184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98192"/>
            <a:ext cx="5937739" cy="22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尋找</a:t>
            </a:r>
            <a:r>
              <a:rPr kumimoji="1" lang="en-US" altLang="zh-TW" dirty="0" smtClean="0"/>
              <a:t>features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城市名稱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英文名對比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中文名與標題相似度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47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Train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這部分尚未開始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2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102</Words>
  <Application>Microsoft Macintosh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新細明體</vt:lpstr>
      <vt:lpstr>Arial</vt:lpstr>
      <vt:lpstr>Office 佈景主題</vt:lpstr>
      <vt:lpstr>用機器label data</vt:lpstr>
      <vt:lpstr>構想</vt:lpstr>
      <vt:lpstr>流程</vt:lpstr>
      <vt:lpstr>整理資料</vt:lpstr>
      <vt:lpstr>尋找features</vt:lpstr>
      <vt:lpstr>Word2Vec model  暫時不放github，所以貼 code</vt:lpstr>
      <vt:lpstr>尋找features</vt:lpstr>
      <vt:lpstr>Train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用機器label data</dc:title>
  <dc:creator>Microsoft Office 使用者</dc:creator>
  <cp:lastModifiedBy>Microsoft Office 使用者</cp:lastModifiedBy>
  <cp:revision>10</cp:revision>
  <cp:lastPrinted>2017-09-12T04:14:36Z</cp:lastPrinted>
  <dcterms:created xsi:type="dcterms:W3CDTF">2017-09-12T03:51:41Z</dcterms:created>
  <dcterms:modified xsi:type="dcterms:W3CDTF">2017-09-12T10:12:27Z</dcterms:modified>
</cp:coreProperties>
</file>