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96" r:id="rId2"/>
    <p:sldMasterId id="2147483698" r:id="rId3"/>
    <p:sldMasterId id="2147483692" r:id="rId4"/>
    <p:sldMasterId id="2147483694" r:id="rId5"/>
    <p:sldMasterId id="2147483672" r:id="rId6"/>
    <p:sldMasterId id="2147483684" r:id="rId7"/>
  </p:sldMasterIdLst>
  <p:notesMasterIdLst>
    <p:notesMasterId r:id="rId31"/>
  </p:notesMasterIdLst>
  <p:handoutMasterIdLst>
    <p:handoutMasterId r:id="rId32"/>
  </p:handoutMasterIdLst>
  <p:sldIdLst>
    <p:sldId id="435" r:id="rId8"/>
    <p:sldId id="436" r:id="rId9"/>
    <p:sldId id="437" r:id="rId10"/>
    <p:sldId id="439" r:id="rId11"/>
    <p:sldId id="444" r:id="rId12"/>
    <p:sldId id="438" r:id="rId13"/>
    <p:sldId id="441" r:id="rId14"/>
    <p:sldId id="457" r:id="rId15"/>
    <p:sldId id="455" r:id="rId16"/>
    <p:sldId id="456" r:id="rId17"/>
    <p:sldId id="443" r:id="rId18"/>
    <p:sldId id="446" r:id="rId19"/>
    <p:sldId id="445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33" r:id="rId29"/>
    <p:sldId id="434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D22"/>
    <a:srgbClr val="622311"/>
    <a:srgbClr val="DB261D"/>
    <a:srgbClr val="E9A24A"/>
    <a:srgbClr val="10447E"/>
    <a:srgbClr val="254872"/>
    <a:srgbClr val="808816"/>
    <a:srgbClr val="B1C01E"/>
    <a:srgbClr val="C38944"/>
    <a:srgbClr val="9E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0" autoAdjust="0"/>
    <p:restoredTop sz="91525" autoAdjust="0"/>
  </p:normalViewPr>
  <p:slideViewPr>
    <p:cSldViewPr>
      <p:cViewPr>
        <p:scale>
          <a:sx n="100" d="100"/>
          <a:sy n="100" d="100"/>
        </p:scale>
        <p:origin x="-2394" y="-804"/>
      </p:cViewPr>
      <p:guideLst>
        <p:guide orient="horz" pos="2251"/>
        <p:guide orient="horz" pos="2341"/>
        <p:guide orient="horz" pos="3385"/>
        <p:guide pos="2880"/>
        <p:guide pos="431"/>
        <p:guide pos="5329"/>
        <p:guide pos="5511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1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3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8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0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A1CE-C640-4CE1-8D0A-EAE11EE282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9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2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1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/>
              <a:pPr/>
              <a:t>12/20/2014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apeet.com/" TargetMode="External"/><Relationship Id="rId4" Type="http://schemas.openxmlformats.org/officeDocument/2006/relationships/hyperlink" Target="http://creativecommons.org/licenses/by-nc-sa/3.0/" TargetMode="Externa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mapeet.com/" TargetMode="External"/><Relationship Id="rId4" Type="http://schemas.openxmlformats.org/officeDocument/2006/relationships/hyperlink" Target="http://creativecommons.org/licenses/by-nc-sa/3.0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://www.mapeet.com/" TargetMode="Externa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hyperlink" Target="http://creativecommons.org/licenses/by-nc-sa/3.0/" TargetMode="Externa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hyperlink" Target="http://www.mapeet.com/" TargetMode="Externa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08720"/>
            <a:ext cx="9144000" cy="568863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0688"/>
            <a:ext cx="9144000" cy="288032"/>
          </a:xfrm>
          <a:prstGeom prst="rect">
            <a:avLst/>
          </a:prstGeom>
          <a:solidFill>
            <a:srgbClr val="9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CBD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6" descr="C:\Users\Utilisateur\Documents\Perso\sho8\logo v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6" y="188640"/>
            <a:ext cx="2659064" cy="98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12160" y="6597352"/>
            <a:ext cx="3109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sz="9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This work is licensed under a </a:t>
            </a:r>
            <a:r>
              <a:rPr lang="en-US" sz="9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Creative Commons Attribution</a:t>
            </a:r>
            <a:endParaRPr lang="en-US" sz="900" b="0" i="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16" name="Rectangle 15">
            <a:hlinkClick r:id="rId5"/>
          </p:cNvPr>
          <p:cNvSpPr/>
          <p:nvPr/>
        </p:nvSpPr>
        <p:spPr>
          <a:xfrm>
            <a:off x="0" y="6597352"/>
            <a:ext cx="3109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9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5576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r" defTabSz="914400" rtl="0" eaLnBrk="1" latinLnBrk="0" hangingPunct="1">
        <a:spcBef>
          <a:spcPct val="0"/>
        </a:spcBef>
        <a:buNone/>
        <a:defRPr sz="2000" b="1" kern="1200" cap="small" normalizeH="0" baseline="0">
          <a:solidFill>
            <a:schemeClr val="bg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68874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r" defTabSz="914400" rtl="0" eaLnBrk="1" latinLnBrk="0" hangingPunct="1">
        <a:spcBef>
          <a:spcPct val="0"/>
        </a:spcBef>
        <a:buNone/>
        <a:defRPr sz="2000" b="1" kern="1200" cap="small" normalizeH="0" baseline="0">
          <a:solidFill>
            <a:schemeClr val="accent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r" defTabSz="914400" rtl="0" eaLnBrk="1" latinLnBrk="0" hangingPunct="1">
        <a:spcBef>
          <a:spcPct val="0"/>
        </a:spcBef>
        <a:buNone/>
        <a:defRPr sz="2000" b="1" kern="1200" cap="small" normalizeH="0" baseline="0">
          <a:solidFill>
            <a:schemeClr val="accent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08720"/>
            <a:ext cx="9144000" cy="56886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0688"/>
            <a:ext cx="9144000" cy="288032"/>
          </a:xfrm>
          <a:prstGeom prst="rect">
            <a:avLst/>
          </a:prstGeom>
          <a:solidFill>
            <a:srgbClr val="9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CBD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6" descr="C:\Users\Utilisateur\Documents\Perso\sho8\logo v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6" y="188640"/>
            <a:ext cx="2659064" cy="98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12160" y="6597352"/>
            <a:ext cx="3109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sz="9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This work is licensed under a </a:t>
            </a:r>
            <a:r>
              <a:rPr lang="en-US" sz="9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Creative Commons Attribution</a:t>
            </a:r>
            <a:endParaRPr lang="en-US" sz="900" b="0" i="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16" name="Rectangle 15">
            <a:hlinkClick r:id="rId5"/>
          </p:cNvPr>
          <p:cNvSpPr/>
          <p:nvPr/>
        </p:nvSpPr>
        <p:spPr>
          <a:xfrm>
            <a:off x="0" y="6597352"/>
            <a:ext cx="3109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9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55148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r" defTabSz="914400" rtl="0" eaLnBrk="1" latinLnBrk="0" hangingPunct="1">
        <a:spcBef>
          <a:spcPct val="0"/>
        </a:spcBef>
        <a:buNone/>
        <a:defRPr sz="2000" b="1" kern="1200" cap="small" normalizeH="0" baseline="0">
          <a:solidFill>
            <a:schemeClr val="bg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0"/>
              <a:ext cx="9144000" cy="620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620688"/>
              <a:ext cx="9144000" cy="288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0" y="620688"/>
              <a:ext cx="9144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0" y="6597352"/>
              <a:ext cx="9144000" cy="260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12160" y="6597352"/>
              <a:ext cx="31093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sz="900" b="0" i="0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This work is licensed under a </a:t>
              </a:r>
              <a:r>
                <a:rPr lang="en-US" sz="900" b="0" i="0" u="none" strike="noStrike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  <a:hlinkClick r:id="rId3"/>
                </a:rPr>
                <a:t>Creative Commons Attribution</a:t>
              </a:r>
              <a:endParaRPr lang="en-US" sz="9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>
              <a:hlinkClick r:id="rId4"/>
            </p:cNvPr>
            <p:cNvSpPr/>
            <p:nvPr/>
          </p:nvSpPr>
          <p:spPr>
            <a:xfrm>
              <a:off x="0" y="6597352"/>
              <a:ext cx="31093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sz="900" b="0" i="0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© Copyright Showeet.com</a:t>
              </a:r>
            </a:p>
          </p:txBody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pic>
        <p:nvPicPr>
          <p:cNvPr id="14" name="Picture 6" descr="C:\Users\Utilisateur\Documents\Perso\sho8\logo v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6" y="188640"/>
            <a:ext cx="2659064" cy="98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94487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r" defTabSz="914400" rtl="0" eaLnBrk="1" latinLnBrk="0" hangingPunct="1">
        <a:spcBef>
          <a:spcPct val="0"/>
        </a:spcBef>
        <a:buNone/>
        <a:defRPr sz="2000" b="1" kern="1200" cap="small" normalizeH="0" baseline="0">
          <a:solidFill>
            <a:schemeClr val="bg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0688"/>
            <a:ext cx="9144000" cy="288032"/>
          </a:xfrm>
          <a:prstGeom prst="rect">
            <a:avLst/>
          </a:prstGeom>
          <a:solidFill>
            <a:srgbClr val="9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rgbClr val="CBD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2160" y="6597352"/>
            <a:ext cx="3109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sz="9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This work is licensed under a </a:t>
            </a:r>
            <a:r>
              <a:rPr lang="en-US" sz="9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Creative Commons Attribution</a:t>
            </a:r>
            <a:endParaRPr lang="en-US" sz="900" b="0" i="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15" name="Rectangle 14">
            <a:hlinkClick r:id="rId14"/>
          </p:cNvPr>
          <p:cNvSpPr/>
          <p:nvPr/>
        </p:nvSpPr>
        <p:spPr>
          <a:xfrm>
            <a:off x="0" y="6597352"/>
            <a:ext cx="3109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9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Copyright Showeet.com</a:t>
            </a:r>
          </a:p>
        </p:txBody>
      </p:sp>
      <p:pic>
        <p:nvPicPr>
          <p:cNvPr id="11" name="Picture 6" descr="C:\Users\Utilisateur\Documents\Perso\sho8\logo v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6" y="188640"/>
            <a:ext cx="2659064" cy="98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1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000" b="1" kern="1200" cap="small" normalizeH="0" baseline="0">
          <a:solidFill>
            <a:schemeClr val="bg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A1CE-C640-4CE1-8D0A-EAE11EE282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Footer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7549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94506" y="764704"/>
            <a:ext cx="5770984" cy="50405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ko-KR" altLang="en-US" dirty="0" smtClean="0"/>
              <a:t>컴퓨터공학과 </a:t>
            </a:r>
            <a:r>
              <a:rPr lang="en-US" dirty="0" smtClean="0"/>
              <a:t>201131005 </a:t>
            </a:r>
            <a:r>
              <a:rPr lang="ko-KR" altLang="en-US" dirty="0" smtClean="0"/>
              <a:t>김한솔</a:t>
            </a:r>
            <a:endParaRPr lang="en-US" altLang="ko-KR" dirty="0" smtClean="0"/>
          </a:p>
          <a:p>
            <a:r>
              <a:rPr lang="ko-KR" altLang="en-US" dirty="0" smtClean="0"/>
              <a:t>컴퓨터공학과 </a:t>
            </a:r>
            <a:r>
              <a:rPr lang="en-US" altLang="ko-KR" dirty="0" smtClean="0"/>
              <a:t>201131031 </a:t>
            </a:r>
            <a:r>
              <a:rPr lang="ko-KR" altLang="en-US" dirty="0" smtClean="0"/>
              <a:t>이지우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88202" y="116632"/>
            <a:ext cx="6300173" cy="61761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게임프로그래밍 기말프로젝트 </a:t>
            </a:r>
            <a:r>
              <a:rPr lang="en-US" altLang="ko-KR" sz="2400" dirty="0" smtClean="0"/>
              <a:t>“The Lever”</a:t>
            </a:r>
            <a:endParaRPr lang="en-US" sz="2400" dirty="0"/>
          </a:p>
        </p:txBody>
      </p:sp>
      <p:sp>
        <p:nvSpPr>
          <p:cNvPr id="152" name="Rectangle 151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sp>
        <p:nvSpPr>
          <p:cNvPr id="160" name="Rectangle 301"/>
          <p:cNvSpPr/>
          <p:nvPr/>
        </p:nvSpPr>
        <p:spPr>
          <a:xfrm>
            <a:off x="2347894" y="3503606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302"/>
          <p:cNvSpPr/>
          <p:nvPr/>
        </p:nvSpPr>
        <p:spPr>
          <a:xfrm>
            <a:off x="2967023" y="350360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303"/>
          <p:cNvSpPr/>
          <p:nvPr/>
        </p:nvSpPr>
        <p:spPr>
          <a:xfrm>
            <a:off x="2657458" y="3503606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304"/>
          <p:cNvSpPr/>
          <p:nvPr/>
        </p:nvSpPr>
        <p:spPr>
          <a:xfrm>
            <a:off x="3276588" y="350360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305"/>
          <p:cNvSpPr/>
          <p:nvPr/>
        </p:nvSpPr>
        <p:spPr>
          <a:xfrm>
            <a:off x="3586152" y="350360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306"/>
          <p:cNvSpPr/>
          <p:nvPr/>
        </p:nvSpPr>
        <p:spPr>
          <a:xfrm>
            <a:off x="3895717" y="350360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307"/>
          <p:cNvSpPr/>
          <p:nvPr/>
        </p:nvSpPr>
        <p:spPr>
          <a:xfrm>
            <a:off x="4205282" y="3503606"/>
            <a:ext cx="309565" cy="30956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308"/>
          <p:cNvSpPr/>
          <p:nvPr/>
        </p:nvSpPr>
        <p:spPr>
          <a:xfrm>
            <a:off x="4514846" y="3503606"/>
            <a:ext cx="309565" cy="30956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309"/>
          <p:cNvSpPr/>
          <p:nvPr/>
        </p:nvSpPr>
        <p:spPr>
          <a:xfrm>
            <a:off x="4824411" y="3503606"/>
            <a:ext cx="309565" cy="30956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310"/>
          <p:cNvSpPr/>
          <p:nvPr/>
        </p:nvSpPr>
        <p:spPr>
          <a:xfrm>
            <a:off x="5133976" y="3503606"/>
            <a:ext cx="309565" cy="30956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311"/>
          <p:cNvSpPr/>
          <p:nvPr/>
        </p:nvSpPr>
        <p:spPr>
          <a:xfrm>
            <a:off x="5443540" y="3503606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312"/>
          <p:cNvSpPr/>
          <p:nvPr/>
        </p:nvSpPr>
        <p:spPr>
          <a:xfrm>
            <a:off x="2967023" y="3813170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313"/>
          <p:cNvSpPr/>
          <p:nvPr/>
        </p:nvSpPr>
        <p:spPr>
          <a:xfrm>
            <a:off x="3276588" y="3813170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314"/>
          <p:cNvSpPr/>
          <p:nvPr/>
        </p:nvSpPr>
        <p:spPr>
          <a:xfrm>
            <a:off x="3586152" y="3813170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315"/>
          <p:cNvSpPr/>
          <p:nvPr/>
        </p:nvSpPr>
        <p:spPr>
          <a:xfrm>
            <a:off x="3895717" y="3813170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316"/>
          <p:cNvSpPr/>
          <p:nvPr/>
        </p:nvSpPr>
        <p:spPr>
          <a:xfrm>
            <a:off x="4205282" y="3813170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317"/>
          <p:cNvSpPr/>
          <p:nvPr/>
        </p:nvSpPr>
        <p:spPr>
          <a:xfrm>
            <a:off x="4514846" y="3813170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318"/>
          <p:cNvSpPr/>
          <p:nvPr/>
        </p:nvSpPr>
        <p:spPr>
          <a:xfrm>
            <a:off x="4824411" y="3813170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319"/>
          <p:cNvSpPr/>
          <p:nvPr/>
        </p:nvSpPr>
        <p:spPr>
          <a:xfrm>
            <a:off x="5133976" y="381317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320"/>
          <p:cNvSpPr/>
          <p:nvPr/>
        </p:nvSpPr>
        <p:spPr>
          <a:xfrm>
            <a:off x="5443540" y="381317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321"/>
          <p:cNvSpPr/>
          <p:nvPr/>
        </p:nvSpPr>
        <p:spPr>
          <a:xfrm>
            <a:off x="2347894" y="4122735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322"/>
          <p:cNvSpPr/>
          <p:nvPr/>
        </p:nvSpPr>
        <p:spPr>
          <a:xfrm>
            <a:off x="2967023" y="4122735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323"/>
          <p:cNvSpPr/>
          <p:nvPr/>
        </p:nvSpPr>
        <p:spPr>
          <a:xfrm>
            <a:off x="2657458" y="4122735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324"/>
          <p:cNvSpPr/>
          <p:nvPr/>
        </p:nvSpPr>
        <p:spPr>
          <a:xfrm>
            <a:off x="3276588" y="4122735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325"/>
          <p:cNvSpPr/>
          <p:nvPr/>
        </p:nvSpPr>
        <p:spPr>
          <a:xfrm>
            <a:off x="3586152" y="4122735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326"/>
          <p:cNvSpPr/>
          <p:nvPr/>
        </p:nvSpPr>
        <p:spPr>
          <a:xfrm>
            <a:off x="3895717" y="4122735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327"/>
          <p:cNvSpPr/>
          <p:nvPr/>
        </p:nvSpPr>
        <p:spPr>
          <a:xfrm>
            <a:off x="4205282" y="4122735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328"/>
          <p:cNvSpPr/>
          <p:nvPr/>
        </p:nvSpPr>
        <p:spPr>
          <a:xfrm>
            <a:off x="4514846" y="4122735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329"/>
          <p:cNvSpPr/>
          <p:nvPr/>
        </p:nvSpPr>
        <p:spPr>
          <a:xfrm>
            <a:off x="4824411" y="4122735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331"/>
          <p:cNvSpPr/>
          <p:nvPr/>
        </p:nvSpPr>
        <p:spPr>
          <a:xfrm>
            <a:off x="5133976" y="4122735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332"/>
          <p:cNvSpPr/>
          <p:nvPr/>
        </p:nvSpPr>
        <p:spPr>
          <a:xfrm>
            <a:off x="2347894" y="443230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333"/>
          <p:cNvSpPr/>
          <p:nvPr/>
        </p:nvSpPr>
        <p:spPr>
          <a:xfrm>
            <a:off x="2967023" y="443230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334"/>
          <p:cNvSpPr/>
          <p:nvPr/>
        </p:nvSpPr>
        <p:spPr>
          <a:xfrm>
            <a:off x="2657458" y="443230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335"/>
          <p:cNvSpPr/>
          <p:nvPr/>
        </p:nvSpPr>
        <p:spPr>
          <a:xfrm>
            <a:off x="3276588" y="443230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336"/>
          <p:cNvSpPr/>
          <p:nvPr/>
        </p:nvSpPr>
        <p:spPr>
          <a:xfrm>
            <a:off x="3586152" y="4432300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337"/>
          <p:cNvSpPr/>
          <p:nvPr/>
        </p:nvSpPr>
        <p:spPr>
          <a:xfrm>
            <a:off x="3895717" y="443230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338"/>
          <p:cNvSpPr/>
          <p:nvPr/>
        </p:nvSpPr>
        <p:spPr>
          <a:xfrm>
            <a:off x="4205282" y="443230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339"/>
          <p:cNvSpPr/>
          <p:nvPr/>
        </p:nvSpPr>
        <p:spPr>
          <a:xfrm>
            <a:off x="4514846" y="443230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340"/>
          <p:cNvSpPr/>
          <p:nvPr/>
        </p:nvSpPr>
        <p:spPr>
          <a:xfrm>
            <a:off x="4824411" y="4432300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342"/>
          <p:cNvSpPr/>
          <p:nvPr/>
        </p:nvSpPr>
        <p:spPr>
          <a:xfrm>
            <a:off x="1728764" y="4432300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343"/>
          <p:cNvSpPr/>
          <p:nvPr/>
        </p:nvSpPr>
        <p:spPr>
          <a:xfrm>
            <a:off x="1419200" y="4432300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345"/>
          <p:cNvSpPr/>
          <p:nvPr/>
        </p:nvSpPr>
        <p:spPr>
          <a:xfrm>
            <a:off x="2967023" y="4741864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346"/>
          <p:cNvSpPr/>
          <p:nvPr/>
        </p:nvSpPr>
        <p:spPr>
          <a:xfrm>
            <a:off x="2657458" y="4741864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347"/>
          <p:cNvSpPr/>
          <p:nvPr/>
        </p:nvSpPr>
        <p:spPr>
          <a:xfrm>
            <a:off x="3276588" y="4741864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348"/>
          <p:cNvSpPr/>
          <p:nvPr/>
        </p:nvSpPr>
        <p:spPr>
          <a:xfrm>
            <a:off x="3586152" y="474186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349"/>
          <p:cNvSpPr/>
          <p:nvPr/>
        </p:nvSpPr>
        <p:spPr>
          <a:xfrm>
            <a:off x="3895717" y="474186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350"/>
          <p:cNvSpPr/>
          <p:nvPr/>
        </p:nvSpPr>
        <p:spPr>
          <a:xfrm>
            <a:off x="4205282" y="474186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351"/>
          <p:cNvSpPr/>
          <p:nvPr/>
        </p:nvSpPr>
        <p:spPr>
          <a:xfrm>
            <a:off x="4514846" y="474186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352"/>
          <p:cNvSpPr/>
          <p:nvPr/>
        </p:nvSpPr>
        <p:spPr>
          <a:xfrm>
            <a:off x="4824411" y="4741864"/>
            <a:ext cx="309565" cy="309565"/>
          </a:xfrm>
          <a:prstGeom prst="rect">
            <a:avLst/>
          </a:prstGeom>
          <a:solidFill>
            <a:srgbClr val="FCED22"/>
          </a:solidFill>
          <a:ln w="3175">
            <a:solidFill>
              <a:srgbClr val="FCE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353"/>
          <p:cNvSpPr/>
          <p:nvPr/>
        </p:nvSpPr>
        <p:spPr>
          <a:xfrm>
            <a:off x="2038329" y="4741864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354"/>
          <p:cNvSpPr/>
          <p:nvPr/>
        </p:nvSpPr>
        <p:spPr>
          <a:xfrm>
            <a:off x="5133976" y="474186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355"/>
          <p:cNvSpPr/>
          <p:nvPr/>
        </p:nvSpPr>
        <p:spPr>
          <a:xfrm>
            <a:off x="1728764" y="4741864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356"/>
          <p:cNvSpPr/>
          <p:nvPr/>
        </p:nvSpPr>
        <p:spPr>
          <a:xfrm>
            <a:off x="1419200" y="4741864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357"/>
          <p:cNvSpPr/>
          <p:nvPr/>
        </p:nvSpPr>
        <p:spPr>
          <a:xfrm>
            <a:off x="5443540" y="474186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358"/>
          <p:cNvSpPr/>
          <p:nvPr/>
        </p:nvSpPr>
        <p:spPr>
          <a:xfrm>
            <a:off x="2967023" y="5051429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359"/>
          <p:cNvSpPr/>
          <p:nvPr/>
        </p:nvSpPr>
        <p:spPr>
          <a:xfrm>
            <a:off x="2657458" y="5051429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360"/>
          <p:cNvSpPr/>
          <p:nvPr/>
        </p:nvSpPr>
        <p:spPr>
          <a:xfrm>
            <a:off x="3276588" y="5051429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361"/>
          <p:cNvSpPr/>
          <p:nvPr/>
        </p:nvSpPr>
        <p:spPr>
          <a:xfrm>
            <a:off x="3586152" y="5051429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362"/>
          <p:cNvSpPr/>
          <p:nvPr/>
        </p:nvSpPr>
        <p:spPr>
          <a:xfrm>
            <a:off x="3895717" y="5051429"/>
            <a:ext cx="309565" cy="309565"/>
          </a:xfrm>
          <a:prstGeom prst="rect">
            <a:avLst/>
          </a:prstGeom>
          <a:solidFill>
            <a:srgbClr val="FCED22"/>
          </a:solidFill>
          <a:ln w="3175">
            <a:solidFill>
              <a:srgbClr val="FCE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363"/>
          <p:cNvSpPr/>
          <p:nvPr/>
        </p:nvSpPr>
        <p:spPr>
          <a:xfrm>
            <a:off x="4205282" y="5051429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364"/>
          <p:cNvSpPr/>
          <p:nvPr/>
        </p:nvSpPr>
        <p:spPr>
          <a:xfrm>
            <a:off x="4514846" y="5051429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365"/>
          <p:cNvSpPr/>
          <p:nvPr/>
        </p:nvSpPr>
        <p:spPr>
          <a:xfrm>
            <a:off x="4824411" y="5051429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366"/>
          <p:cNvSpPr/>
          <p:nvPr/>
        </p:nvSpPr>
        <p:spPr>
          <a:xfrm>
            <a:off x="5133976" y="5051429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367"/>
          <p:cNvSpPr/>
          <p:nvPr/>
        </p:nvSpPr>
        <p:spPr>
          <a:xfrm>
            <a:off x="1728764" y="5051429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368"/>
          <p:cNvSpPr/>
          <p:nvPr/>
        </p:nvSpPr>
        <p:spPr>
          <a:xfrm>
            <a:off x="5443540" y="5051429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369"/>
          <p:cNvSpPr/>
          <p:nvPr/>
        </p:nvSpPr>
        <p:spPr>
          <a:xfrm>
            <a:off x="2347894" y="5360994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370"/>
          <p:cNvSpPr/>
          <p:nvPr/>
        </p:nvSpPr>
        <p:spPr>
          <a:xfrm>
            <a:off x="2967023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371"/>
          <p:cNvSpPr/>
          <p:nvPr/>
        </p:nvSpPr>
        <p:spPr>
          <a:xfrm>
            <a:off x="2657458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372"/>
          <p:cNvSpPr/>
          <p:nvPr/>
        </p:nvSpPr>
        <p:spPr>
          <a:xfrm>
            <a:off x="3276588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373"/>
          <p:cNvSpPr/>
          <p:nvPr/>
        </p:nvSpPr>
        <p:spPr>
          <a:xfrm>
            <a:off x="3586152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374"/>
          <p:cNvSpPr/>
          <p:nvPr/>
        </p:nvSpPr>
        <p:spPr>
          <a:xfrm>
            <a:off x="3895717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375"/>
          <p:cNvSpPr/>
          <p:nvPr/>
        </p:nvSpPr>
        <p:spPr>
          <a:xfrm>
            <a:off x="4205282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376"/>
          <p:cNvSpPr/>
          <p:nvPr/>
        </p:nvSpPr>
        <p:spPr>
          <a:xfrm>
            <a:off x="4514846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377"/>
          <p:cNvSpPr/>
          <p:nvPr/>
        </p:nvSpPr>
        <p:spPr>
          <a:xfrm>
            <a:off x="4824411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378"/>
          <p:cNvSpPr/>
          <p:nvPr/>
        </p:nvSpPr>
        <p:spPr>
          <a:xfrm>
            <a:off x="2038329" y="5360994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379"/>
          <p:cNvSpPr/>
          <p:nvPr/>
        </p:nvSpPr>
        <p:spPr>
          <a:xfrm>
            <a:off x="5133976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380"/>
          <p:cNvSpPr/>
          <p:nvPr/>
        </p:nvSpPr>
        <p:spPr>
          <a:xfrm>
            <a:off x="5443540" y="5360994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381"/>
          <p:cNvSpPr/>
          <p:nvPr/>
        </p:nvSpPr>
        <p:spPr>
          <a:xfrm>
            <a:off x="2347894" y="5670558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382"/>
          <p:cNvSpPr/>
          <p:nvPr/>
        </p:nvSpPr>
        <p:spPr>
          <a:xfrm>
            <a:off x="2967023" y="5670558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383"/>
          <p:cNvSpPr/>
          <p:nvPr/>
        </p:nvSpPr>
        <p:spPr>
          <a:xfrm>
            <a:off x="2657458" y="5670558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384"/>
          <p:cNvSpPr/>
          <p:nvPr/>
        </p:nvSpPr>
        <p:spPr>
          <a:xfrm>
            <a:off x="3276588" y="5670558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385"/>
          <p:cNvSpPr/>
          <p:nvPr/>
        </p:nvSpPr>
        <p:spPr>
          <a:xfrm>
            <a:off x="3586152" y="5670558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386"/>
          <p:cNvSpPr/>
          <p:nvPr/>
        </p:nvSpPr>
        <p:spPr>
          <a:xfrm>
            <a:off x="3895717" y="5670558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387"/>
          <p:cNvSpPr/>
          <p:nvPr/>
        </p:nvSpPr>
        <p:spPr>
          <a:xfrm>
            <a:off x="4205282" y="5670558"/>
            <a:ext cx="309565" cy="309565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388"/>
          <p:cNvSpPr/>
          <p:nvPr/>
        </p:nvSpPr>
        <p:spPr>
          <a:xfrm>
            <a:off x="2038329" y="5670558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389"/>
          <p:cNvSpPr/>
          <p:nvPr/>
        </p:nvSpPr>
        <p:spPr>
          <a:xfrm>
            <a:off x="1728764" y="5670558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390"/>
          <p:cNvSpPr/>
          <p:nvPr/>
        </p:nvSpPr>
        <p:spPr>
          <a:xfrm>
            <a:off x="2038329" y="5980123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391"/>
          <p:cNvSpPr/>
          <p:nvPr/>
        </p:nvSpPr>
        <p:spPr>
          <a:xfrm>
            <a:off x="1728764" y="5980123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392"/>
          <p:cNvSpPr/>
          <p:nvPr/>
        </p:nvSpPr>
        <p:spPr>
          <a:xfrm>
            <a:off x="2347894" y="3194041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393"/>
          <p:cNvSpPr/>
          <p:nvPr/>
        </p:nvSpPr>
        <p:spPr>
          <a:xfrm>
            <a:off x="2967023" y="3194041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394"/>
          <p:cNvSpPr/>
          <p:nvPr/>
        </p:nvSpPr>
        <p:spPr>
          <a:xfrm>
            <a:off x="2657458" y="3194041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395"/>
          <p:cNvSpPr/>
          <p:nvPr/>
        </p:nvSpPr>
        <p:spPr>
          <a:xfrm>
            <a:off x="3276588" y="3194041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396"/>
          <p:cNvSpPr/>
          <p:nvPr/>
        </p:nvSpPr>
        <p:spPr>
          <a:xfrm>
            <a:off x="3586152" y="3194041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397"/>
          <p:cNvSpPr/>
          <p:nvPr/>
        </p:nvSpPr>
        <p:spPr>
          <a:xfrm>
            <a:off x="3895717" y="3194041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398"/>
          <p:cNvSpPr/>
          <p:nvPr/>
        </p:nvSpPr>
        <p:spPr>
          <a:xfrm>
            <a:off x="4205282" y="3194041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399"/>
          <p:cNvSpPr/>
          <p:nvPr/>
        </p:nvSpPr>
        <p:spPr>
          <a:xfrm>
            <a:off x="4514846" y="3194041"/>
            <a:ext cx="309565" cy="30956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400"/>
          <p:cNvSpPr/>
          <p:nvPr/>
        </p:nvSpPr>
        <p:spPr>
          <a:xfrm>
            <a:off x="4824411" y="3194041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401"/>
          <p:cNvSpPr/>
          <p:nvPr/>
        </p:nvSpPr>
        <p:spPr>
          <a:xfrm>
            <a:off x="5133976" y="3194041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402"/>
          <p:cNvSpPr/>
          <p:nvPr/>
        </p:nvSpPr>
        <p:spPr>
          <a:xfrm>
            <a:off x="5443540" y="3194041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403"/>
          <p:cNvSpPr/>
          <p:nvPr/>
        </p:nvSpPr>
        <p:spPr>
          <a:xfrm>
            <a:off x="6062670" y="4122735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404"/>
          <p:cNvSpPr/>
          <p:nvPr/>
        </p:nvSpPr>
        <p:spPr>
          <a:xfrm>
            <a:off x="6062670" y="4432300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405"/>
          <p:cNvSpPr/>
          <p:nvPr/>
        </p:nvSpPr>
        <p:spPr>
          <a:xfrm>
            <a:off x="5753105" y="4432300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406"/>
          <p:cNvSpPr/>
          <p:nvPr/>
        </p:nvSpPr>
        <p:spPr>
          <a:xfrm>
            <a:off x="6062670" y="4741864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407"/>
          <p:cNvSpPr/>
          <p:nvPr/>
        </p:nvSpPr>
        <p:spPr>
          <a:xfrm>
            <a:off x="5753105" y="4741864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408"/>
          <p:cNvSpPr/>
          <p:nvPr/>
        </p:nvSpPr>
        <p:spPr>
          <a:xfrm>
            <a:off x="6062670" y="5051429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409"/>
          <p:cNvSpPr/>
          <p:nvPr/>
        </p:nvSpPr>
        <p:spPr>
          <a:xfrm>
            <a:off x="5753105" y="5051429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410"/>
          <p:cNvSpPr/>
          <p:nvPr/>
        </p:nvSpPr>
        <p:spPr>
          <a:xfrm>
            <a:off x="6062670" y="5360994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411"/>
          <p:cNvSpPr/>
          <p:nvPr/>
        </p:nvSpPr>
        <p:spPr>
          <a:xfrm>
            <a:off x="5753105" y="5360994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412"/>
          <p:cNvSpPr/>
          <p:nvPr/>
        </p:nvSpPr>
        <p:spPr>
          <a:xfrm>
            <a:off x="5753105" y="3194041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413"/>
          <p:cNvSpPr/>
          <p:nvPr/>
        </p:nvSpPr>
        <p:spPr>
          <a:xfrm>
            <a:off x="2967023" y="1955782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414"/>
          <p:cNvSpPr/>
          <p:nvPr/>
        </p:nvSpPr>
        <p:spPr>
          <a:xfrm>
            <a:off x="3276588" y="1955782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415"/>
          <p:cNvSpPr/>
          <p:nvPr/>
        </p:nvSpPr>
        <p:spPr>
          <a:xfrm>
            <a:off x="3586152" y="1955782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416"/>
          <p:cNvSpPr/>
          <p:nvPr/>
        </p:nvSpPr>
        <p:spPr>
          <a:xfrm>
            <a:off x="3895717" y="1955782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417"/>
          <p:cNvSpPr/>
          <p:nvPr/>
        </p:nvSpPr>
        <p:spPr>
          <a:xfrm>
            <a:off x="4205282" y="1955782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418"/>
          <p:cNvSpPr/>
          <p:nvPr/>
        </p:nvSpPr>
        <p:spPr>
          <a:xfrm>
            <a:off x="5133976" y="1955782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419"/>
          <p:cNvSpPr/>
          <p:nvPr/>
        </p:nvSpPr>
        <p:spPr>
          <a:xfrm>
            <a:off x="5443540" y="1955782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420"/>
          <p:cNvSpPr/>
          <p:nvPr/>
        </p:nvSpPr>
        <p:spPr>
          <a:xfrm>
            <a:off x="2967023" y="2265347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421"/>
          <p:cNvSpPr/>
          <p:nvPr/>
        </p:nvSpPr>
        <p:spPr>
          <a:xfrm>
            <a:off x="2657458" y="2265347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422"/>
          <p:cNvSpPr/>
          <p:nvPr/>
        </p:nvSpPr>
        <p:spPr>
          <a:xfrm>
            <a:off x="3276588" y="2265347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423"/>
          <p:cNvSpPr/>
          <p:nvPr/>
        </p:nvSpPr>
        <p:spPr>
          <a:xfrm>
            <a:off x="3586152" y="2265347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424"/>
          <p:cNvSpPr/>
          <p:nvPr/>
        </p:nvSpPr>
        <p:spPr>
          <a:xfrm>
            <a:off x="3895717" y="2265347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425"/>
          <p:cNvSpPr/>
          <p:nvPr/>
        </p:nvSpPr>
        <p:spPr>
          <a:xfrm>
            <a:off x="4205282" y="2265347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426"/>
          <p:cNvSpPr/>
          <p:nvPr/>
        </p:nvSpPr>
        <p:spPr>
          <a:xfrm>
            <a:off x="4514846" y="2265347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427"/>
          <p:cNvSpPr/>
          <p:nvPr/>
        </p:nvSpPr>
        <p:spPr>
          <a:xfrm>
            <a:off x="4824411" y="2265347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428"/>
          <p:cNvSpPr/>
          <p:nvPr/>
        </p:nvSpPr>
        <p:spPr>
          <a:xfrm>
            <a:off x="5133976" y="2265347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429"/>
          <p:cNvSpPr/>
          <p:nvPr/>
        </p:nvSpPr>
        <p:spPr>
          <a:xfrm>
            <a:off x="5443540" y="2265347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430"/>
          <p:cNvSpPr/>
          <p:nvPr/>
        </p:nvSpPr>
        <p:spPr>
          <a:xfrm>
            <a:off x="2967023" y="2574912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431"/>
          <p:cNvSpPr/>
          <p:nvPr/>
        </p:nvSpPr>
        <p:spPr>
          <a:xfrm>
            <a:off x="2657458" y="2574912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432"/>
          <p:cNvSpPr/>
          <p:nvPr/>
        </p:nvSpPr>
        <p:spPr>
          <a:xfrm>
            <a:off x="3276588" y="2574912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433"/>
          <p:cNvSpPr/>
          <p:nvPr/>
        </p:nvSpPr>
        <p:spPr>
          <a:xfrm>
            <a:off x="3586152" y="2574912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434"/>
          <p:cNvSpPr/>
          <p:nvPr/>
        </p:nvSpPr>
        <p:spPr>
          <a:xfrm>
            <a:off x="3895717" y="2574912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435"/>
          <p:cNvSpPr/>
          <p:nvPr/>
        </p:nvSpPr>
        <p:spPr>
          <a:xfrm>
            <a:off x="4205282" y="2574912"/>
            <a:ext cx="309565" cy="30956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436"/>
          <p:cNvSpPr/>
          <p:nvPr/>
        </p:nvSpPr>
        <p:spPr>
          <a:xfrm>
            <a:off x="4514846" y="2574912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437"/>
          <p:cNvSpPr/>
          <p:nvPr/>
        </p:nvSpPr>
        <p:spPr>
          <a:xfrm>
            <a:off x="5133976" y="2574912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438"/>
          <p:cNvSpPr/>
          <p:nvPr/>
        </p:nvSpPr>
        <p:spPr>
          <a:xfrm>
            <a:off x="5443540" y="2574912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439"/>
          <p:cNvSpPr/>
          <p:nvPr/>
        </p:nvSpPr>
        <p:spPr>
          <a:xfrm>
            <a:off x="2347894" y="2884476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440"/>
          <p:cNvSpPr/>
          <p:nvPr/>
        </p:nvSpPr>
        <p:spPr>
          <a:xfrm>
            <a:off x="2967023" y="2884476"/>
            <a:ext cx="309565" cy="309565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441"/>
          <p:cNvSpPr/>
          <p:nvPr/>
        </p:nvSpPr>
        <p:spPr>
          <a:xfrm>
            <a:off x="2657458" y="288447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442"/>
          <p:cNvSpPr/>
          <p:nvPr/>
        </p:nvSpPr>
        <p:spPr>
          <a:xfrm>
            <a:off x="3276588" y="288447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443"/>
          <p:cNvSpPr/>
          <p:nvPr/>
        </p:nvSpPr>
        <p:spPr>
          <a:xfrm>
            <a:off x="3586152" y="288447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444"/>
          <p:cNvSpPr/>
          <p:nvPr/>
        </p:nvSpPr>
        <p:spPr>
          <a:xfrm>
            <a:off x="3895717" y="288447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445"/>
          <p:cNvSpPr/>
          <p:nvPr/>
        </p:nvSpPr>
        <p:spPr>
          <a:xfrm>
            <a:off x="4205282" y="2884476"/>
            <a:ext cx="309565" cy="30956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446"/>
          <p:cNvSpPr/>
          <p:nvPr/>
        </p:nvSpPr>
        <p:spPr>
          <a:xfrm>
            <a:off x="4514846" y="288447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447"/>
          <p:cNvSpPr/>
          <p:nvPr/>
        </p:nvSpPr>
        <p:spPr>
          <a:xfrm>
            <a:off x="4824411" y="288447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448"/>
          <p:cNvSpPr/>
          <p:nvPr/>
        </p:nvSpPr>
        <p:spPr>
          <a:xfrm>
            <a:off x="5133976" y="2884476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449"/>
          <p:cNvSpPr/>
          <p:nvPr/>
        </p:nvSpPr>
        <p:spPr>
          <a:xfrm>
            <a:off x="5443540" y="2884476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450"/>
          <p:cNvSpPr/>
          <p:nvPr/>
        </p:nvSpPr>
        <p:spPr>
          <a:xfrm>
            <a:off x="5753105" y="1955782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451"/>
          <p:cNvSpPr/>
          <p:nvPr/>
        </p:nvSpPr>
        <p:spPr>
          <a:xfrm>
            <a:off x="5753105" y="2265347"/>
            <a:ext cx="309565" cy="309565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452"/>
          <p:cNvSpPr/>
          <p:nvPr/>
        </p:nvSpPr>
        <p:spPr>
          <a:xfrm>
            <a:off x="5753105" y="2574912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453"/>
          <p:cNvSpPr/>
          <p:nvPr/>
        </p:nvSpPr>
        <p:spPr>
          <a:xfrm>
            <a:off x="5753105" y="2884476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30"/>
          <p:cNvSpPr/>
          <p:nvPr/>
        </p:nvSpPr>
        <p:spPr>
          <a:xfrm>
            <a:off x="2038329" y="4122735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41"/>
          <p:cNvSpPr/>
          <p:nvPr/>
        </p:nvSpPr>
        <p:spPr>
          <a:xfrm>
            <a:off x="2038329" y="4432300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44"/>
          <p:cNvSpPr/>
          <p:nvPr/>
        </p:nvSpPr>
        <p:spPr>
          <a:xfrm>
            <a:off x="2347894" y="4741864"/>
            <a:ext cx="309565" cy="309565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pic>
        <p:nvPicPr>
          <p:cNvPr id="12290" name="Picture 2" descr="D:\The_Lervers_proj\PPT\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077004" cy="24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The_Lervers_proj\PPT\st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02635"/>
            <a:ext cx="3077005" cy="24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The_Lervers_proj\PPT\stag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61048"/>
            <a:ext cx="3077004" cy="24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2290" idx="3"/>
            <a:endCxn id="12291" idx="1"/>
          </p:cNvCxnSpPr>
          <p:nvPr/>
        </p:nvCxnSpPr>
        <p:spPr>
          <a:xfrm>
            <a:off x="3688564" y="1974548"/>
            <a:ext cx="1315484" cy="37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2291" idx="2"/>
            <a:endCxn id="12292" idx="0"/>
          </p:cNvCxnSpPr>
          <p:nvPr/>
        </p:nvCxnSpPr>
        <p:spPr>
          <a:xfrm flipH="1">
            <a:off x="6398534" y="3222323"/>
            <a:ext cx="144017" cy="638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32223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스테이지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323841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스테이지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59577" y="636576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스테이지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4365104"/>
            <a:ext cx="3839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유령의 수는 </a:t>
            </a:r>
            <a:r>
              <a:rPr lang="en-US" altLang="ko-KR" dirty="0" smtClean="0"/>
              <a:t>2, 4, 6</a:t>
            </a:r>
            <a:r>
              <a:rPr lang="ko-KR" altLang="en-US" dirty="0" smtClean="0"/>
              <a:t>으로</a:t>
            </a:r>
            <a:r>
              <a:rPr lang="en-US" altLang="ko-KR" dirty="0"/>
              <a:t>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ko-KR" altLang="en-US" dirty="0" smtClean="0"/>
              <a:t>바닥의 비율은 </a:t>
            </a:r>
            <a:r>
              <a:rPr lang="en-US" altLang="ko-KR" dirty="0" smtClean="0"/>
              <a:t>80%, 75%, 70%</a:t>
            </a:r>
            <a:r>
              <a:rPr lang="ko-KR" altLang="en-US" dirty="0" smtClean="0"/>
              <a:t>로 감소</a:t>
            </a:r>
            <a:endParaRPr lang="en-US" altLang="ko-KR" dirty="0" smtClean="0"/>
          </a:p>
          <a:p>
            <a:r>
              <a:rPr lang="ko-KR" altLang="en-US" dirty="0" smtClean="0"/>
              <a:t>레버의 수는 동일하게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유지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보이지 않는 게 함정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9832" y="3076"/>
            <a:ext cx="5770984" cy="617612"/>
          </a:xfrm>
        </p:spPr>
        <p:txBody>
          <a:bodyPr/>
          <a:lstStyle/>
          <a:p>
            <a:r>
              <a:rPr lang="ko-KR" altLang="en-US" dirty="0" smtClean="0"/>
              <a:t>관계 계층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sp>
        <p:nvSpPr>
          <p:cNvPr id="4" name="빗면 3"/>
          <p:cNvSpPr/>
          <p:nvPr/>
        </p:nvSpPr>
        <p:spPr>
          <a:xfrm>
            <a:off x="396987" y="2708920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" name="빗면 6"/>
          <p:cNvSpPr/>
          <p:nvPr/>
        </p:nvSpPr>
        <p:spPr>
          <a:xfrm>
            <a:off x="3419872" y="1477194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빗면 7"/>
          <p:cNvSpPr/>
          <p:nvPr/>
        </p:nvSpPr>
        <p:spPr>
          <a:xfrm>
            <a:off x="3419872" y="2355379"/>
            <a:ext cx="1872208" cy="576064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  <a:endParaRPr lang="ko-KR" altLang="en-US" dirty="0"/>
          </a:p>
        </p:txBody>
      </p:sp>
      <p:sp>
        <p:nvSpPr>
          <p:cNvPr id="9" name="빗면 8"/>
          <p:cNvSpPr/>
          <p:nvPr/>
        </p:nvSpPr>
        <p:spPr>
          <a:xfrm>
            <a:off x="3419872" y="3219475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over</a:t>
            </a:r>
            <a:endParaRPr lang="ko-KR" altLang="en-US" dirty="0"/>
          </a:p>
        </p:txBody>
      </p:sp>
      <p:sp>
        <p:nvSpPr>
          <p:cNvPr id="10" name="빗면 9"/>
          <p:cNvSpPr/>
          <p:nvPr/>
        </p:nvSpPr>
        <p:spPr>
          <a:xfrm>
            <a:off x="3400475" y="4083571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ending</a:t>
            </a:r>
            <a:endParaRPr lang="ko-KR" altLang="en-US" dirty="0"/>
          </a:p>
        </p:txBody>
      </p:sp>
      <p:sp>
        <p:nvSpPr>
          <p:cNvPr id="11" name="빗면 10"/>
          <p:cNvSpPr/>
          <p:nvPr/>
        </p:nvSpPr>
        <p:spPr>
          <a:xfrm>
            <a:off x="6267028" y="1189162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ready</a:t>
            </a:r>
            <a:endParaRPr lang="ko-KR" altLang="en-US" dirty="0"/>
          </a:p>
        </p:txBody>
      </p:sp>
      <p:sp>
        <p:nvSpPr>
          <p:cNvPr id="12" name="빗면 11"/>
          <p:cNvSpPr/>
          <p:nvPr/>
        </p:nvSpPr>
        <p:spPr>
          <a:xfrm>
            <a:off x="6267028" y="2012956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pause</a:t>
            </a:r>
            <a:endParaRPr lang="ko-KR" altLang="en-US" dirty="0"/>
          </a:p>
        </p:txBody>
      </p:sp>
      <p:sp>
        <p:nvSpPr>
          <p:cNvPr id="13" name="빗면 12"/>
          <p:cNvSpPr/>
          <p:nvPr/>
        </p:nvSpPr>
        <p:spPr>
          <a:xfrm>
            <a:off x="6267028" y="2836750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14" name="빗면 13"/>
          <p:cNvSpPr/>
          <p:nvPr/>
        </p:nvSpPr>
        <p:spPr>
          <a:xfrm>
            <a:off x="6267028" y="3660545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clear</a:t>
            </a:r>
            <a:endParaRPr lang="ko-KR" altLang="en-US" dirty="0"/>
          </a:p>
        </p:txBody>
      </p:sp>
      <p:sp>
        <p:nvSpPr>
          <p:cNvPr id="15" name="빗면 14"/>
          <p:cNvSpPr/>
          <p:nvPr/>
        </p:nvSpPr>
        <p:spPr>
          <a:xfrm>
            <a:off x="6267028" y="4484340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failure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4" idx="0"/>
            <a:endCxn id="10" idx="4"/>
          </p:cNvCxnSpPr>
          <p:nvPr/>
        </p:nvCxnSpPr>
        <p:spPr>
          <a:xfrm>
            <a:off x="2269195" y="2996952"/>
            <a:ext cx="1131280" cy="13746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0"/>
            <a:endCxn id="9" idx="4"/>
          </p:cNvCxnSpPr>
          <p:nvPr/>
        </p:nvCxnSpPr>
        <p:spPr>
          <a:xfrm>
            <a:off x="2269195" y="2996952"/>
            <a:ext cx="1150677" cy="510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0"/>
            <a:endCxn id="8" idx="4"/>
          </p:cNvCxnSpPr>
          <p:nvPr/>
        </p:nvCxnSpPr>
        <p:spPr>
          <a:xfrm flipV="1">
            <a:off x="2269195" y="2643411"/>
            <a:ext cx="1150677" cy="3535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4" idx="0"/>
            <a:endCxn id="7" idx="4"/>
          </p:cNvCxnSpPr>
          <p:nvPr/>
        </p:nvCxnSpPr>
        <p:spPr>
          <a:xfrm flipV="1">
            <a:off x="2269195" y="1765226"/>
            <a:ext cx="1150677" cy="1231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8" idx="0"/>
            <a:endCxn id="11" idx="5"/>
          </p:cNvCxnSpPr>
          <p:nvPr/>
        </p:nvCxnSpPr>
        <p:spPr>
          <a:xfrm flipV="1">
            <a:off x="5292080" y="1477194"/>
            <a:ext cx="1046956" cy="11662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" idx="0"/>
            <a:endCxn id="12" idx="5"/>
          </p:cNvCxnSpPr>
          <p:nvPr/>
        </p:nvCxnSpPr>
        <p:spPr>
          <a:xfrm flipV="1">
            <a:off x="5292080" y="2300988"/>
            <a:ext cx="1046956" cy="342423"/>
          </a:xfrm>
          <a:prstGeom prst="bentConnector3">
            <a:avLst>
              <a:gd name="adj1" fmla="val 49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0"/>
            <a:endCxn id="13" idx="4"/>
          </p:cNvCxnSpPr>
          <p:nvPr/>
        </p:nvCxnSpPr>
        <p:spPr>
          <a:xfrm>
            <a:off x="5292080" y="2643411"/>
            <a:ext cx="974948" cy="481371"/>
          </a:xfrm>
          <a:prstGeom prst="bentConnector3">
            <a:avLst>
              <a:gd name="adj1" fmla="val 529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8" idx="0"/>
            <a:endCxn id="14" idx="5"/>
          </p:cNvCxnSpPr>
          <p:nvPr/>
        </p:nvCxnSpPr>
        <p:spPr>
          <a:xfrm>
            <a:off x="5292080" y="2643411"/>
            <a:ext cx="1046956" cy="1305166"/>
          </a:xfrm>
          <a:prstGeom prst="bentConnector3">
            <a:avLst>
              <a:gd name="adj1" fmla="val 490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8" idx="0"/>
            <a:endCxn id="15" idx="4"/>
          </p:cNvCxnSpPr>
          <p:nvPr/>
        </p:nvCxnSpPr>
        <p:spPr>
          <a:xfrm>
            <a:off x="5292080" y="2643411"/>
            <a:ext cx="974948" cy="2128961"/>
          </a:xfrm>
          <a:prstGeom prst="bentConnector3">
            <a:avLst>
              <a:gd name="adj1" fmla="val 51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1"/>
          <p:cNvSpPr>
            <a:spLocks noGrp="1"/>
          </p:cNvSpPr>
          <p:nvPr>
            <p:ph type="subTitle" idx="1"/>
          </p:nvPr>
        </p:nvSpPr>
        <p:spPr>
          <a:xfrm>
            <a:off x="3059832" y="548680"/>
            <a:ext cx="5770984" cy="288032"/>
          </a:xfrm>
        </p:spPr>
        <p:txBody>
          <a:bodyPr/>
          <a:lstStyle/>
          <a:p>
            <a:r>
              <a:rPr lang="ko-KR" altLang="en-US" sz="1400" dirty="0" smtClean="0"/>
              <a:t>시퀀스 구조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99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9832" y="3076"/>
            <a:ext cx="5770984" cy="617612"/>
          </a:xfrm>
        </p:spPr>
        <p:txBody>
          <a:bodyPr/>
          <a:lstStyle/>
          <a:p>
            <a:r>
              <a:rPr lang="ko-KR" altLang="en-US" dirty="0"/>
              <a:t>관계 계층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sp>
        <p:nvSpPr>
          <p:cNvPr id="4" name="빗면 3"/>
          <p:cNvSpPr/>
          <p:nvPr/>
        </p:nvSpPr>
        <p:spPr>
          <a:xfrm>
            <a:off x="3728467" y="2384325"/>
            <a:ext cx="1872208" cy="576064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child</a:t>
            </a:r>
            <a:endParaRPr lang="ko-KR" altLang="en-US" dirty="0"/>
          </a:p>
        </p:txBody>
      </p:sp>
      <p:sp>
        <p:nvSpPr>
          <p:cNvPr id="7" name="빗면 6"/>
          <p:cNvSpPr/>
          <p:nvPr/>
        </p:nvSpPr>
        <p:spPr>
          <a:xfrm>
            <a:off x="3728467" y="4026199"/>
            <a:ext cx="160159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빗면 7"/>
          <p:cNvSpPr/>
          <p:nvPr/>
        </p:nvSpPr>
        <p:spPr>
          <a:xfrm>
            <a:off x="5476403" y="4015556"/>
            <a:ext cx="1601598" cy="576064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Parent(game)</a:t>
            </a:r>
            <a:endParaRPr lang="ko-KR" altLang="en-US" dirty="0"/>
          </a:p>
        </p:txBody>
      </p:sp>
      <p:sp>
        <p:nvSpPr>
          <p:cNvPr id="9" name="빗면 8"/>
          <p:cNvSpPr/>
          <p:nvPr/>
        </p:nvSpPr>
        <p:spPr>
          <a:xfrm>
            <a:off x="1998812" y="4026199"/>
            <a:ext cx="160159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over</a:t>
            </a:r>
            <a:endParaRPr lang="ko-KR" altLang="en-US" dirty="0"/>
          </a:p>
        </p:txBody>
      </p:sp>
      <p:sp>
        <p:nvSpPr>
          <p:cNvPr id="10" name="빗면 9"/>
          <p:cNvSpPr/>
          <p:nvPr/>
        </p:nvSpPr>
        <p:spPr>
          <a:xfrm>
            <a:off x="251520" y="4015556"/>
            <a:ext cx="160159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ending</a:t>
            </a:r>
            <a:endParaRPr lang="ko-KR" altLang="en-US" dirty="0"/>
          </a:p>
        </p:txBody>
      </p:sp>
      <p:sp>
        <p:nvSpPr>
          <p:cNvPr id="15" name="빗면 14"/>
          <p:cNvSpPr/>
          <p:nvPr/>
        </p:nvSpPr>
        <p:spPr>
          <a:xfrm>
            <a:off x="251520" y="5949280"/>
            <a:ext cx="1440160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failure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4" idx="2"/>
            <a:endCxn id="10" idx="6"/>
          </p:cNvCxnSpPr>
          <p:nvPr/>
        </p:nvCxnSpPr>
        <p:spPr>
          <a:xfrm rot="5400000">
            <a:off x="2330862" y="1681846"/>
            <a:ext cx="1055167" cy="36122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9" idx="6"/>
          </p:cNvCxnSpPr>
          <p:nvPr/>
        </p:nvCxnSpPr>
        <p:spPr>
          <a:xfrm rot="5400000">
            <a:off x="3199186" y="2560814"/>
            <a:ext cx="1065810" cy="1864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2"/>
            <a:endCxn id="8" idx="6"/>
          </p:cNvCxnSpPr>
          <p:nvPr/>
        </p:nvCxnSpPr>
        <p:spPr>
          <a:xfrm rot="16200000" flipH="1">
            <a:off x="4943303" y="2681656"/>
            <a:ext cx="1055167" cy="1612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4" idx="2"/>
            <a:endCxn id="7" idx="6"/>
          </p:cNvCxnSpPr>
          <p:nvPr/>
        </p:nvCxnSpPr>
        <p:spPr>
          <a:xfrm rot="5400000">
            <a:off x="4064014" y="3425642"/>
            <a:ext cx="1065810" cy="1353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8" idx="2"/>
            <a:endCxn id="83" idx="6"/>
          </p:cNvCxnSpPr>
          <p:nvPr/>
        </p:nvCxnSpPr>
        <p:spPr>
          <a:xfrm rot="5400000">
            <a:off x="7342271" y="5182447"/>
            <a:ext cx="1347017" cy="1866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8" idx="2"/>
            <a:endCxn id="81" idx="6"/>
          </p:cNvCxnSpPr>
          <p:nvPr/>
        </p:nvCxnSpPr>
        <p:spPr>
          <a:xfrm rot="5400000">
            <a:off x="6456967" y="4297143"/>
            <a:ext cx="1347017" cy="19572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8" idx="2"/>
            <a:endCxn id="78" idx="6"/>
          </p:cNvCxnSpPr>
          <p:nvPr/>
        </p:nvCxnSpPr>
        <p:spPr>
          <a:xfrm rot="5400000">
            <a:off x="5589318" y="3429494"/>
            <a:ext cx="1347017" cy="36925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8" idx="2"/>
            <a:endCxn id="74" idx="6"/>
          </p:cNvCxnSpPr>
          <p:nvPr/>
        </p:nvCxnSpPr>
        <p:spPr>
          <a:xfrm rot="5400000">
            <a:off x="4733644" y="2587512"/>
            <a:ext cx="1360709" cy="53902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8" idx="2"/>
            <a:endCxn id="15" idx="6"/>
          </p:cNvCxnSpPr>
          <p:nvPr/>
        </p:nvCxnSpPr>
        <p:spPr>
          <a:xfrm rot="5400000">
            <a:off x="3866844" y="1707020"/>
            <a:ext cx="1347017" cy="71375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빗면 27"/>
          <p:cNvSpPr/>
          <p:nvPr/>
        </p:nvSpPr>
        <p:spPr>
          <a:xfrm>
            <a:off x="7308304" y="4026199"/>
            <a:ext cx="1601598" cy="576064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Game(child)</a:t>
            </a:r>
            <a:endParaRPr lang="ko-KR" altLang="en-US" dirty="0"/>
          </a:p>
        </p:txBody>
      </p:sp>
      <p:sp>
        <p:nvSpPr>
          <p:cNvPr id="74" name="빗면 73"/>
          <p:cNvSpPr/>
          <p:nvPr/>
        </p:nvSpPr>
        <p:spPr>
          <a:xfrm>
            <a:off x="1998812" y="5962972"/>
            <a:ext cx="1440160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clear</a:t>
            </a:r>
            <a:endParaRPr lang="ko-KR" altLang="en-US" dirty="0"/>
          </a:p>
        </p:txBody>
      </p:sp>
      <p:sp>
        <p:nvSpPr>
          <p:cNvPr id="78" name="빗면 77"/>
          <p:cNvSpPr/>
          <p:nvPr/>
        </p:nvSpPr>
        <p:spPr>
          <a:xfrm>
            <a:off x="3696469" y="5949280"/>
            <a:ext cx="1440160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81" name="빗면 80"/>
          <p:cNvSpPr/>
          <p:nvPr/>
        </p:nvSpPr>
        <p:spPr>
          <a:xfrm>
            <a:off x="5431766" y="5949280"/>
            <a:ext cx="1440160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pause</a:t>
            </a:r>
            <a:endParaRPr lang="ko-KR" altLang="en-US" dirty="0"/>
          </a:p>
        </p:txBody>
      </p:sp>
      <p:sp>
        <p:nvSpPr>
          <p:cNvPr id="83" name="빗면 82"/>
          <p:cNvSpPr/>
          <p:nvPr/>
        </p:nvSpPr>
        <p:spPr>
          <a:xfrm>
            <a:off x="7202374" y="5949280"/>
            <a:ext cx="1440160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ready</a:t>
            </a:r>
            <a:endParaRPr lang="ko-KR" altLang="en-US" dirty="0"/>
          </a:p>
        </p:txBody>
      </p:sp>
      <p:sp>
        <p:nvSpPr>
          <p:cNvPr id="175" name="빗면 174"/>
          <p:cNvSpPr/>
          <p:nvPr/>
        </p:nvSpPr>
        <p:spPr>
          <a:xfrm>
            <a:off x="611560" y="2384325"/>
            <a:ext cx="1872208" cy="576064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parent</a:t>
            </a:r>
            <a:endParaRPr lang="ko-KR" altLang="en-US" dirty="0"/>
          </a:p>
        </p:txBody>
      </p:sp>
      <p:sp>
        <p:nvSpPr>
          <p:cNvPr id="180" name="빗면 179"/>
          <p:cNvSpPr/>
          <p:nvPr/>
        </p:nvSpPr>
        <p:spPr>
          <a:xfrm>
            <a:off x="2195736" y="823417"/>
            <a:ext cx="1872208" cy="576064"/>
          </a:xfrm>
          <a:prstGeom prst="bevel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cxnSp>
        <p:nvCxnSpPr>
          <p:cNvPr id="181" name="꺾인 연결선 180"/>
          <p:cNvCxnSpPr>
            <a:stCxn id="180" idx="2"/>
            <a:endCxn id="175" idx="6"/>
          </p:cNvCxnSpPr>
          <p:nvPr/>
        </p:nvCxnSpPr>
        <p:spPr>
          <a:xfrm rot="5400000">
            <a:off x="1847330" y="1099815"/>
            <a:ext cx="984844" cy="15841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180" idx="2"/>
            <a:endCxn id="4" idx="6"/>
          </p:cNvCxnSpPr>
          <p:nvPr/>
        </p:nvCxnSpPr>
        <p:spPr>
          <a:xfrm rot="16200000" flipH="1">
            <a:off x="3405783" y="1125537"/>
            <a:ext cx="984844" cy="15327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180" idx="2"/>
            <a:endCxn id="28" idx="6"/>
          </p:cNvCxnSpPr>
          <p:nvPr/>
        </p:nvCxnSpPr>
        <p:spPr>
          <a:xfrm rot="16200000" flipH="1">
            <a:off x="4307112" y="224208"/>
            <a:ext cx="2626718" cy="4977263"/>
          </a:xfrm>
          <a:prstGeom prst="bentConnector3">
            <a:avLst>
              <a:gd name="adj1" fmla="val 18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ubtitle 1"/>
          <p:cNvSpPr>
            <a:spLocks noGrp="1"/>
          </p:cNvSpPr>
          <p:nvPr>
            <p:ph type="subTitle" idx="1"/>
          </p:nvPr>
        </p:nvSpPr>
        <p:spPr>
          <a:xfrm>
            <a:off x="2987824" y="535385"/>
            <a:ext cx="5770984" cy="288032"/>
          </a:xfrm>
        </p:spPr>
        <p:txBody>
          <a:bodyPr/>
          <a:lstStyle/>
          <a:p>
            <a:r>
              <a:rPr lang="ko-KR" altLang="en-US" sz="1400" dirty="0" smtClean="0"/>
              <a:t>클래스 구조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54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1966541" cy="21191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1600" y="950397"/>
            <a:ext cx="451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입력은 </a:t>
            </a:r>
            <a:r>
              <a:rPr lang="en-US" altLang="ko-KR" dirty="0" smtClean="0"/>
              <a:t>Pad</a:t>
            </a:r>
            <a:r>
              <a:rPr lang="ko-KR" altLang="en-US" dirty="0" smtClean="0"/>
              <a:t>라고 했지만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93379"/>
            <a:ext cx="752214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5017" y="3486715"/>
            <a:ext cx="4862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플레이어가 사용하기 편한 키보드로 </a:t>
            </a:r>
            <a:r>
              <a:rPr lang="ko-KR" altLang="en-US" dirty="0" err="1" smtClean="0"/>
              <a:t>셋팅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키보드를 사용하기 때문에</a:t>
            </a:r>
            <a:endParaRPr lang="en-US" altLang="ko-KR" dirty="0" smtClean="0"/>
          </a:p>
          <a:p>
            <a:r>
              <a:rPr lang="ko-KR" altLang="en-US" dirty="0" smtClean="0"/>
              <a:t>매니저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키보드를 넣어줌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isOn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isTriggered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kb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 . ’ </a:t>
            </a:r>
            <a:r>
              <a:rPr lang="ko-KR" altLang="en-US" dirty="0" smtClean="0"/>
              <a:t>토큰</a:t>
            </a:r>
            <a:r>
              <a:rPr lang="en-US" altLang="ko-KR" dirty="0"/>
              <a:t> </a:t>
            </a:r>
            <a:r>
              <a:rPr lang="ko-KR" altLang="en-US" dirty="0" smtClean="0"/>
              <a:t>뒤만 다름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1308"/>
            <a:ext cx="4743450" cy="65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1966541" cy="2119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964867"/>
            <a:ext cx="3964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코드가 복잡해 보이지만 핵심은</a:t>
            </a:r>
            <a:endParaRPr lang="en-US" altLang="ko-KR" dirty="0" smtClean="0"/>
          </a:p>
          <a:p>
            <a:r>
              <a:rPr lang="ko-KR" altLang="en-US" dirty="0" smtClean="0"/>
              <a:t>바닥 리스트를 전체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크기로 배열로 </a:t>
            </a:r>
            <a:endParaRPr lang="en-US" altLang="ko-KR" dirty="0" smtClean="0"/>
          </a:p>
          <a:p>
            <a:r>
              <a:rPr lang="ko-KR" altLang="en-US" dirty="0" smtClean="0"/>
              <a:t>만들고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바닥만 따로 저장해둔다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그 이유는 다음 코드를 보면서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9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1966541" cy="211919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53430"/>
            <a:ext cx="49625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469" y="1592938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바닥 리스트를 저장해둔 이유는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레버와 적을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위치에 두기</a:t>
            </a:r>
            <a:endParaRPr lang="en-US" altLang="ko-KR" dirty="0" smtClean="0"/>
          </a:p>
          <a:p>
            <a:r>
              <a:rPr lang="ko-KR" altLang="en-US" dirty="0" smtClean="0"/>
              <a:t>위해서였다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랜덤하게</a:t>
            </a:r>
            <a:r>
              <a:rPr lang="ko-KR" altLang="en-US" dirty="0" smtClean="0"/>
              <a:t> 숫자를 받아서</a:t>
            </a:r>
            <a:r>
              <a:rPr lang="en-US" altLang="ko-KR" dirty="0"/>
              <a:t> </a:t>
            </a:r>
            <a:r>
              <a:rPr lang="ko-KR" altLang="en-US" dirty="0" smtClean="0"/>
              <a:t>바닥 리스트의</a:t>
            </a:r>
            <a:endParaRPr lang="en-US" altLang="ko-KR" dirty="0" smtClean="0"/>
          </a:p>
          <a:p>
            <a:r>
              <a:rPr lang="ko-KR" altLang="en-US" dirty="0" smtClean="0"/>
              <a:t>바닥과 교환한다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1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60648"/>
            <a:ext cx="431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이전까지 </a:t>
            </a:r>
            <a:r>
              <a:rPr lang="en-US" altLang="ko-KR" dirty="0" smtClean="0"/>
              <a:t>State::state()</a:t>
            </a:r>
            <a:r>
              <a:rPr lang="ko-KR" altLang="en-US" dirty="0" smtClean="0"/>
              <a:t>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핵심이자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문제가 많은 </a:t>
            </a:r>
            <a:r>
              <a:rPr lang="en-US" altLang="ko-KR" dirty="0" smtClean="0"/>
              <a:t>update()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227471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1" y="1124744"/>
            <a:ext cx="41424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동적 오브젝트의 위치를 받아오고 </a:t>
            </a:r>
            <a:endParaRPr lang="en-US" altLang="ko-KR" dirty="0" smtClean="0"/>
          </a:p>
          <a:p>
            <a:r>
              <a:rPr lang="ko-KR" altLang="en-US" dirty="0" smtClean="0"/>
              <a:t>주변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칸의 정보를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ctr"/>
            <a:r>
              <a:rPr lang="ko-KR" altLang="en-US" sz="2800" b="1" dirty="0" smtClean="0"/>
              <a:t>왜</a:t>
            </a:r>
            <a:r>
              <a:rPr lang="en-US" altLang="ko-KR" sz="2800" b="1" dirty="0" smtClean="0"/>
              <a:t>???</a:t>
            </a:r>
          </a:p>
          <a:p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55960"/>
            <a:ext cx="752767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31640" y="3789040"/>
            <a:ext cx="6480720" cy="3600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580112" y="4149080"/>
            <a:ext cx="1080120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3655" y="5204232"/>
            <a:ext cx="487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적일 때는 구멍의 플래그도 체크한다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적이 구멍에 빠져 죽을 수는 없기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7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715904"/>
            <a:ext cx="39693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방향을 얻어오고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방향의 주변 정보를 통해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이동 처리 및 충돌 처리를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주변 정보가 없다면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교차 판정을 통한 충돌 처리를 할 수</a:t>
            </a:r>
            <a:endParaRPr lang="en-US" altLang="ko-KR" dirty="0" smtClean="0"/>
          </a:p>
          <a:p>
            <a:r>
              <a:rPr lang="ko-KR" altLang="en-US" dirty="0" smtClean="0"/>
              <a:t>없다고 판단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적의 경우는 교차 판정 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랜덤으로 다른 방향을 향해 가게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45" y="847552"/>
            <a:ext cx="51054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4778" y="364014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이동처리를 </a:t>
            </a:r>
            <a:r>
              <a:rPr lang="ko-KR" altLang="en-US" dirty="0"/>
              <a:t>위해 주변 정보를 보낸다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4540001" y="548680"/>
            <a:ext cx="1184127" cy="2988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796136" y="980728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63055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1966541" cy="2119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2449" y="6294119"/>
            <a:ext cx="2209259" cy="553998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보기만 해도 어지럽다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하지만 사실 </a:t>
            </a:r>
            <a:r>
              <a:rPr lang="en-US" altLang="ko-KR" sz="1000" dirty="0" smtClean="0"/>
              <a:t>ctrl + c, v</a:t>
            </a:r>
            <a:r>
              <a:rPr lang="ko-KR" altLang="en-US" sz="1000" dirty="0" smtClean="0"/>
              <a:t>가 거의 전부다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451991"/>
            <a:ext cx="28296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조건을 분기시킨다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플레이어일 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1-1. </a:t>
            </a:r>
            <a:r>
              <a:rPr lang="ko-KR" altLang="en-US" dirty="0" smtClean="0"/>
              <a:t>구멍일 때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-1. </a:t>
            </a:r>
            <a:r>
              <a:rPr lang="ko-KR" altLang="en-US" dirty="0" smtClean="0"/>
              <a:t>추락사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1-2. </a:t>
            </a:r>
            <a:r>
              <a:rPr lang="ko-KR" altLang="en-US" dirty="0" smtClean="0"/>
              <a:t>구멍이 아닐 때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-1. </a:t>
            </a:r>
            <a:r>
              <a:rPr lang="ko-KR" altLang="en-US" dirty="0" smtClean="0"/>
              <a:t>레버를 당길 때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각 레버의 </a:t>
            </a:r>
            <a:r>
              <a:rPr lang="en-US" altLang="ko-KR" dirty="0" smtClean="0"/>
              <a:t>lights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on/off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-2. </a:t>
            </a:r>
            <a:r>
              <a:rPr lang="ko-KR" altLang="en-US" dirty="0" smtClean="0"/>
              <a:t>레버를 당기지 않을 때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주변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칸 정보 취득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적일 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2-1. </a:t>
            </a:r>
            <a:r>
              <a:rPr lang="ko-KR" altLang="en-US" dirty="0" smtClean="0"/>
              <a:t>주변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칸 정보 취득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9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53149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5" y="874733"/>
            <a:ext cx="437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Light</a:t>
            </a:r>
            <a:r>
              <a:rPr lang="ko-KR" altLang="en-US" dirty="0" smtClean="0"/>
              <a:t>가 전부 켜져 있으면</a:t>
            </a:r>
            <a:r>
              <a:rPr lang="en-US" altLang="ko-KR" dirty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1966541" cy="2119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0" y="486916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플래그가 잘못되어 있기 때문에</a:t>
            </a:r>
            <a:endParaRPr lang="en-US" altLang="ko-KR" dirty="0" smtClean="0"/>
          </a:p>
          <a:p>
            <a:r>
              <a:rPr lang="ko-KR" altLang="en-US" dirty="0" smtClean="0"/>
              <a:t>실제로 플레이를 통한 </a:t>
            </a:r>
            <a:r>
              <a:rPr lang="ko-KR" altLang="en-US" dirty="0" err="1" smtClean="0"/>
              <a:t>클리어는</a:t>
            </a:r>
            <a:r>
              <a:rPr lang="ko-KR" altLang="en-US" dirty="0" smtClean="0"/>
              <a:t> 불가능하다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9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06766" y="526137"/>
            <a:ext cx="5770984" cy="2880636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ko-KR" altLang="en-US" dirty="0" smtClean="0"/>
              <a:t>초기 기획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ko-KR" altLang="en-US" dirty="0" smtClean="0"/>
              <a:t>바뀐 기획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  <a:r>
              <a:rPr lang="ko-KR" altLang="en-US" dirty="0" smtClean="0"/>
              <a:t> 화면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ko-KR" altLang="en-US" dirty="0" smtClean="0"/>
              <a:t>관계 계층</a:t>
            </a:r>
            <a:endParaRPr lang="en-US" altLang="ko-KR" dirty="0" smtClean="0"/>
          </a:p>
          <a:p>
            <a:r>
              <a:rPr lang="en-US" altLang="ko-KR" dirty="0" smtClean="0"/>
              <a:t>5 </a:t>
            </a: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r>
              <a:rPr lang="en-US" dirty="0" smtClean="0"/>
              <a:t>6   </a:t>
            </a:r>
            <a:r>
              <a:rPr lang="ko-KR" altLang="en-US" dirty="0" smtClean="0"/>
              <a:t>마무리</a:t>
            </a:r>
            <a:r>
              <a:rPr lang="en-US" altLang="ko-KR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grpSp>
        <p:nvGrpSpPr>
          <p:cNvPr id="158" name="Group 408"/>
          <p:cNvGrpSpPr/>
          <p:nvPr/>
        </p:nvGrpSpPr>
        <p:grpSpPr>
          <a:xfrm>
            <a:off x="465881" y="3406773"/>
            <a:ext cx="3250428" cy="2940865"/>
            <a:chOff x="238095" y="2190741"/>
            <a:chExt cx="4953035" cy="4333906"/>
          </a:xfrm>
        </p:grpSpPr>
        <p:sp>
          <p:nvSpPr>
            <p:cNvPr id="159" name="Rectangle 409"/>
            <p:cNvSpPr/>
            <p:nvPr/>
          </p:nvSpPr>
          <p:spPr>
            <a:xfrm>
              <a:off x="1166789" y="373856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410"/>
            <p:cNvSpPr/>
            <p:nvPr/>
          </p:nvSpPr>
          <p:spPr>
            <a:xfrm>
              <a:off x="1785918" y="373856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411"/>
            <p:cNvSpPr/>
            <p:nvPr/>
          </p:nvSpPr>
          <p:spPr>
            <a:xfrm>
              <a:off x="1476353" y="373856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412"/>
            <p:cNvSpPr/>
            <p:nvPr/>
          </p:nvSpPr>
          <p:spPr>
            <a:xfrm>
              <a:off x="2095483" y="373856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413"/>
            <p:cNvSpPr/>
            <p:nvPr/>
          </p:nvSpPr>
          <p:spPr>
            <a:xfrm>
              <a:off x="2405047" y="373856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414"/>
            <p:cNvSpPr/>
            <p:nvPr/>
          </p:nvSpPr>
          <p:spPr>
            <a:xfrm>
              <a:off x="2714612" y="373856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415"/>
            <p:cNvSpPr/>
            <p:nvPr/>
          </p:nvSpPr>
          <p:spPr>
            <a:xfrm>
              <a:off x="3024177" y="3738565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416"/>
            <p:cNvSpPr/>
            <p:nvPr/>
          </p:nvSpPr>
          <p:spPr>
            <a:xfrm>
              <a:off x="3333741" y="3738565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417"/>
            <p:cNvSpPr/>
            <p:nvPr/>
          </p:nvSpPr>
          <p:spPr>
            <a:xfrm>
              <a:off x="3643306" y="3738565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418"/>
            <p:cNvSpPr/>
            <p:nvPr/>
          </p:nvSpPr>
          <p:spPr>
            <a:xfrm>
              <a:off x="3952871" y="3738565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419"/>
            <p:cNvSpPr/>
            <p:nvPr/>
          </p:nvSpPr>
          <p:spPr>
            <a:xfrm>
              <a:off x="4262435" y="373856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420"/>
            <p:cNvSpPr/>
            <p:nvPr/>
          </p:nvSpPr>
          <p:spPr>
            <a:xfrm>
              <a:off x="1785918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421"/>
            <p:cNvSpPr/>
            <p:nvPr/>
          </p:nvSpPr>
          <p:spPr>
            <a:xfrm>
              <a:off x="2095483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422"/>
            <p:cNvSpPr/>
            <p:nvPr/>
          </p:nvSpPr>
          <p:spPr>
            <a:xfrm>
              <a:off x="2405047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423"/>
            <p:cNvSpPr/>
            <p:nvPr/>
          </p:nvSpPr>
          <p:spPr>
            <a:xfrm>
              <a:off x="2714612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424"/>
            <p:cNvSpPr/>
            <p:nvPr/>
          </p:nvSpPr>
          <p:spPr>
            <a:xfrm>
              <a:off x="3024177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425"/>
            <p:cNvSpPr/>
            <p:nvPr/>
          </p:nvSpPr>
          <p:spPr>
            <a:xfrm>
              <a:off x="3333741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426"/>
            <p:cNvSpPr/>
            <p:nvPr/>
          </p:nvSpPr>
          <p:spPr>
            <a:xfrm>
              <a:off x="3643306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427"/>
            <p:cNvSpPr/>
            <p:nvPr/>
          </p:nvSpPr>
          <p:spPr>
            <a:xfrm>
              <a:off x="3952871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428"/>
            <p:cNvSpPr/>
            <p:nvPr/>
          </p:nvSpPr>
          <p:spPr>
            <a:xfrm>
              <a:off x="4262435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429"/>
            <p:cNvSpPr/>
            <p:nvPr/>
          </p:nvSpPr>
          <p:spPr>
            <a:xfrm>
              <a:off x="1166789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430"/>
            <p:cNvSpPr/>
            <p:nvPr/>
          </p:nvSpPr>
          <p:spPr>
            <a:xfrm>
              <a:off x="1785918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431"/>
            <p:cNvSpPr/>
            <p:nvPr/>
          </p:nvSpPr>
          <p:spPr>
            <a:xfrm>
              <a:off x="1476353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432"/>
            <p:cNvSpPr/>
            <p:nvPr/>
          </p:nvSpPr>
          <p:spPr>
            <a:xfrm>
              <a:off x="2095483" y="435769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433"/>
            <p:cNvSpPr/>
            <p:nvPr/>
          </p:nvSpPr>
          <p:spPr>
            <a:xfrm>
              <a:off x="2405047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434"/>
            <p:cNvSpPr/>
            <p:nvPr/>
          </p:nvSpPr>
          <p:spPr>
            <a:xfrm>
              <a:off x="2714612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435"/>
            <p:cNvSpPr/>
            <p:nvPr/>
          </p:nvSpPr>
          <p:spPr>
            <a:xfrm>
              <a:off x="3024177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436"/>
            <p:cNvSpPr/>
            <p:nvPr/>
          </p:nvSpPr>
          <p:spPr>
            <a:xfrm>
              <a:off x="3333741" y="435769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437"/>
            <p:cNvSpPr/>
            <p:nvPr/>
          </p:nvSpPr>
          <p:spPr>
            <a:xfrm>
              <a:off x="3643306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438"/>
            <p:cNvSpPr/>
            <p:nvPr/>
          </p:nvSpPr>
          <p:spPr>
            <a:xfrm>
              <a:off x="857224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439"/>
            <p:cNvSpPr/>
            <p:nvPr/>
          </p:nvSpPr>
          <p:spPr>
            <a:xfrm>
              <a:off x="3952871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440"/>
            <p:cNvSpPr/>
            <p:nvPr/>
          </p:nvSpPr>
          <p:spPr>
            <a:xfrm>
              <a:off x="1166789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441"/>
            <p:cNvSpPr/>
            <p:nvPr/>
          </p:nvSpPr>
          <p:spPr>
            <a:xfrm>
              <a:off x="1785918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442"/>
            <p:cNvSpPr/>
            <p:nvPr/>
          </p:nvSpPr>
          <p:spPr>
            <a:xfrm>
              <a:off x="1476353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443"/>
            <p:cNvSpPr/>
            <p:nvPr/>
          </p:nvSpPr>
          <p:spPr>
            <a:xfrm>
              <a:off x="2095483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444"/>
            <p:cNvSpPr/>
            <p:nvPr/>
          </p:nvSpPr>
          <p:spPr>
            <a:xfrm>
              <a:off x="2405047" y="466725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445"/>
            <p:cNvSpPr/>
            <p:nvPr/>
          </p:nvSpPr>
          <p:spPr>
            <a:xfrm>
              <a:off x="2714612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446"/>
            <p:cNvSpPr/>
            <p:nvPr/>
          </p:nvSpPr>
          <p:spPr>
            <a:xfrm>
              <a:off x="3024177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447"/>
            <p:cNvSpPr/>
            <p:nvPr/>
          </p:nvSpPr>
          <p:spPr>
            <a:xfrm>
              <a:off x="3333741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448"/>
            <p:cNvSpPr/>
            <p:nvPr/>
          </p:nvSpPr>
          <p:spPr>
            <a:xfrm>
              <a:off x="3643306" y="466725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449"/>
            <p:cNvSpPr/>
            <p:nvPr/>
          </p:nvSpPr>
          <p:spPr>
            <a:xfrm>
              <a:off x="857224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450"/>
            <p:cNvSpPr/>
            <p:nvPr/>
          </p:nvSpPr>
          <p:spPr>
            <a:xfrm>
              <a:off x="547659" y="466725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451"/>
            <p:cNvSpPr/>
            <p:nvPr/>
          </p:nvSpPr>
          <p:spPr>
            <a:xfrm>
              <a:off x="238095" y="466725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452"/>
            <p:cNvSpPr/>
            <p:nvPr/>
          </p:nvSpPr>
          <p:spPr>
            <a:xfrm>
              <a:off x="1166789" y="4976823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453"/>
            <p:cNvSpPr/>
            <p:nvPr/>
          </p:nvSpPr>
          <p:spPr>
            <a:xfrm>
              <a:off x="1785918" y="4976823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454"/>
            <p:cNvSpPr/>
            <p:nvPr/>
          </p:nvSpPr>
          <p:spPr>
            <a:xfrm>
              <a:off x="1476353" y="4976823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455"/>
            <p:cNvSpPr/>
            <p:nvPr/>
          </p:nvSpPr>
          <p:spPr>
            <a:xfrm>
              <a:off x="2095483" y="4976823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456"/>
            <p:cNvSpPr/>
            <p:nvPr/>
          </p:nvSpPr>
          <p:spPr>
            <a:xfrm>
              <a:off x="2405047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457"/>
            <p:cNvSpPr/>
            <p:nvPr/>
          </p:nvSpPr>
          <p:spPr>
            <a:xfrm>
              <a:off x="2714612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458"/>
            <p:cNvSpPr/>
            <p:nvPr/>
          </p:nvSpPr>
          <p:spPr>
            <a:xfrm>
              <a:off x="3024177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459"/>
            <p:cNvSpPr/>
            <p:nvPr/>
          </p:nvSpPr>
          <p:spPr>
            <a:xfrm>
              <a:off x="3333741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460"/>
            <p:cNvSpPr/>
            <p:nvPr/>
          </p:nvSpPr>
          <p:spPr>
            <a:xfrm>
              <a:off x="3643306" y="4976823"/>
              <a:ext cx="309565" cy="309565"/>
            </a:xfrm>
            <a:prstGeom prst="rect">
              <a:avLst/>
            </a:prstGeom>
            <a:solidFill>
              <a:srgbClr val="FCED2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461"/>
            <p:cNvSpPr/>
            <p:nvPr/>
          </p:nvSpPr>
          <p:spPr>
            <a:xfrm>
              <a:off x="857224" y="497682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462"/>
            <p:cNvSpPr/>
            <p:nvPr/>
          </p:nvSpPr>
          <p:spPr>
            <a:xfrm>
              <a:off x="3952871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463"/>
            <p:cNvSpPr/>
            <p:nvPr/>
          </p:nvSpPr>
          <p:spPr>
            <a:xfrm>
              <a:off x="547659" y="497682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464"/>
            <p:cNvSpPr/>
            <p:nvPr/>
          </p:nvSpPr>
          <p:spPr>
            <a:xfrm>
              <a:off x="238095" y="497682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465"/>
            <p:cNvSpPr/>
            <p:nvPr/>
          </p:nvSpPr>
          <p:spPr>
            <a:xfrm>
              <a:off x="4262435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466"/>
            <p:cNvSpPr/>
            <p:nvPr/>
          </p:nvSpPr>
          <p:spPr>
            <a:xfrm>
              <a:off x="1785918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467"/>
            <p:cNvSpPr/>
            <p:nvPr/>
          </p:nvSpPr>
          <p:spPr>
            <a:xfrm>
              <a:off x="1476353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468"/>
            <p:cNvSpPr/>
            <p:nvPr/>
          </p:nvSpPr>
          <p:spPr>
            <a:xfrm>
              <a:off x="2095483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469"/>
            <p:cNvSpPr/>
            <p:nvPr/>
          </p:nvSpPr>
          <p:spPr>
            <a:xfrm>
              <a:off x="2405047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470"/>
            <p:cNvSpPr/>
            <p:nvPr/>
          </p:nvSpPr>
          <p:spPr>
            <a:xfrm>
              <a:off x="2714612" y="5286388"/>
              <a:ext cx="309565" cy="309565"/>
            </a:xfrm>
            <a:prstGeom prst="rect">
              <a:avLst/>
            </a:prstGeom>
            <a:solidFill>
              <a:srgbClr val="FCED2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471"/>
            <p:cNvSpPr/>
            <p:nvPr/>
          </p:nvSpPr>
          <p:spPr>
            <a:xfrm>
              <a:off x="3024177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472"/>
            <p:cNvSpPr/>
            <p:nvPr/>
          </p:nvSpPr>
          <p:spPr>
            <a:xfrm>
              <a:off x="3333741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473"/>
            <p:cNvSpPr/>
            <p:nvPr/>
          </p:nvSpPr>
          <p:spPr>
            <a:xfrm>
              <a:off x="3643306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474"/>
            <p:cNvSpPr/>
            <p:nvPr/>
          </p:nvSpPr>
          <p:spPr>
            <a:xfrm>
              <a:off x="3952871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475"/>
            <p:cNvSpPr/>
            <p:nvPr/>
          </p:nvSpPr>
          <p:spPr>
            <a:xfrm>
              <a:off x="547659" y="5286388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476"/>
            <p:cNvSpPr/>
            <p:nvPr/>
          </p:nvSpPr>
          <p:spPr>
            <a:xfrm>
              <a:off x="4262435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477"/>
            <p:cNvSpPr/>
            <p:nvPr/>
          </p:nvSpPr>
          <p:spPr>
            <a:xfrm>
              <a:off x="1166789" y="5595953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478"/>
            <p:cNvSpPr/>
            <p:nvPr/>
          </p:nvSpPr>
          <p:spPr>
            <a:xfrm>
              <a:off x="1785918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479"/>
            <p:cNvSpPr/>
            <p:nvPr/>
          </p:nvSpPr>
          <p:spPr>
            <a:xfrm>
              <a:off x="1476353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480"/>
            <p:cNvSpPr/>
            <p:nvPr/>
          </p:nvSpPr>
          <p:spPr>
            <a:xfrm>
              <a:off x="2095483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481"/>
            <p:cNvSpPr/>
            <p:nvPr/>
          </p:nvSpPr>
          <p:spPr>
            <a:xfrm>
              <a:off x="2405047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482"/>
            <p:cNvSpPr/>
            <p:nvPr/>
          </p:nvSpPr>
          <p:spPr>
            <a:xfrm>
              <a:off x="2714612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483"/>
            <p:cNvSpPr/>
            <p:nvPr/>
          </p:nvSpPr>
          <p:spPr>
            <a:xfrm>
              <a:off x="3024177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484"/>
            <p:cNvSpPr/>
            <p:nvPr/>
          </p:nvSpPr>
          <p:spPr>
            <a:xfrm>
              <a:off x="3333741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485"/>
            <p:cNvSpPr/>
            <p:nvPr/>
          </p:nvSpPr>
          <p:spPr>
            <a:xfrm>
              <a:off x="3643306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486"/>
            <p:cNvSpPr/>
            <p:nvPr/>
          </p:nvSpPr>
          <p:spPr>
            <a:xfrm>
              <a:off x="857224" y="5595953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487"/>
            <p:cNvSpPr/>
            <p:nvPr/>
          </p:nvSpPr>
          <p:spPr>
            <a:xfrm>
              <a:off x="3952871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488"/>
            <p:cNvSpPr/>
            <p:nvPr/>
          </p:nvSpPr>
          <p:spPr>
            <a:xfrm>
              <a:off x="4262435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89"/>
            <p:cNvSpPr/>
            <p:nvPr/>
          </p:nvSpPr>
          <p:spPr>
            <a:xfrm>
              <a:off x="1166789" y="590551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490"/>
            <p:cNvSpPr/>
            <p:nvPr/>
          </p:nvSpPr>
          <p:spPr>
            <a:xfrm>
              <a:off x="1785918" y="5905517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491"/>
            <p:cNvSpPr/>
            <p:nvPr/>
          </p:nvSpPr>
          <p:spPr>
            <a:xfrm>
              <a:off x="1476353" y="5905517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492"/>
            <p:cNvSpPr/>
            <p:nvPr/>
          </p:nvSpPr>
          <p:spPr>
            <a:xfrm>
              <a:off x="2095483" y="5905517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493"/>
            <p:cNvSpPr/>
            <p:nvPr/>
          </p:nvSpPr>
          <p:spPr>
            <a:xfrm>
              <a:off x="2405047" y="5905517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494"/>
            <p:cNvSpPr/>
            <p:nvPr/>
          </p:nvSpPr>
          <p:spPr>
            <a:xfrm>
              <a:off x="2714612" y="5905517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495"/>
            <p:cNvSpPr/>
            <p:nvPr/>
          </p:nvSpPr>
          <p:spPr>
            <a:xfrm>
              <a:off x="3024177" y="5905517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496"/>
            <p:cNvSpPr/>
            <p:nvPr/>
          </p:nvSpPr>
          <p:spPr>
            <a:xfrm>
              <a:off x="857224" y="590551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497"/>
            <p:cNvSpPr/>
            <p:nvPr/>
          </p:nvSpPr>
          <p:spPr>
            <a:xfrm>
              <a:off x="547659" y="590551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498"/>
            <p:cNvSpPr/>
            <p:nvPr/>
          </p:nvSpPr>
          <p:spPr>
            <a:xfrm>
              <a:off x="857224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499"/>
            <p:cNvSpPr/>
            <p:nvPr/>
          </p:nvSpPr>
          <p:spPr>
            <a:xfrm>
              <a:off x="547659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500"/>
            <p:cNvSpPr/>
            <p:nvPr/>
          </p:nvSpPr>
          <p:spPr>
            <a:xfrm>
              <a:off x="1166789" y="3429000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501"/>
            <p:cNvSpPr/>
            <p:nvPr/>
          </p:nvSpPr>
          <p:spPr>
            <a:xfrm>
              <a:off x="1785918" y="3429000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502"/>
            <p:cNvSpPr/>
            <p:nvPr/>
          </p:nvSpPr>
          <p:spPr>
            <a:xfrm>
              <a:off x="1476353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503"/>
            <p:cNvSpPr/>
            <p:nvPr/>
          </p:nvSpPr>
          <p:spPr>
            <a:xfrm>
              <a:off x="2095483" y="3429000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504"/>
            <p:cNvSpPr/>
            <p:nvPr/>
          </p:nvSpPr>
          <p:spPr>
            <a:xfrm>
              <a:off x="2405047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505"/>
            <p:cNvSpPr/>
            <p:nvPr/>
          </p:nvSpPr>
          <p:spPr>
            <a:xfrm>
              <a:off x="2714612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506"/>
            <p:cNvSpPr/>
            <p:nvPr/>
          </p:nvSpPr>
          <p:spPr>
            <a:xfrm>
              <a:off x="3024177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507"/>
            <p:cNvSpPr/>
            <p:nvPr/>
          </p:nvSpPr>
          <p:spPr>
            <a:xfrm>
              <a:off x="3333741" y="3429000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508"/>
            <p:cNvSpPr/>
            <p:nvPr/>
          </p:nvSpPr>
          <p:spPr>
            <a:xfrm>
              <a:off x="3643306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509"/>
            <p:cNvSpPr/>
            <p:nvPr/>
          </p:nvSpPr>
          <p:spPr>
            <a:xfrm>
              <a:off x="3952871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510"/>
            <p:cNvSpPr/>
            <p:nvPr/>
          </p:nvSpPr>
          <p:spPr>
            <a:xfrm>
              <a:off x="4262435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511"/>
            <p:cNvSpPr/>
            <p:nvPr/>
          </p:nvSpPr>
          <p:spPr>
            <a:xfrm>
              <a:off x="4881565" y="4357694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512"/>
            <p:cNvSpPr/>
            <p:nvPr/>
          </p:nvSpPr>
          <p:spPr>
            <a:xfrm>
              <a:off x="4881565" y="4667259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513"/>
            <p:cNvSpPr/>
            <p:nvPr/>
          </p:nvSpPr>
          <p:spPr>
            <a:xfrm>
              <a:off x="4572000" y="4667259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514"/>
            <p:cNvSpPr/>
            <p:nvPr/>
          </p:nvSpPr>
          <p:spPr>
            <a:xfrm>
              <a:off x="4881565" y="4976823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515"/>
            <p:cNvSpPr/>
            <p:nvPr/>
          </p:nvSpPr>
          <p:spPr>
            <a:xfrm>
              <a:off x="4572000" y="4976823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516"/>
            <p:cNvSpPr/>
            <p:nvPr/>
          </p:nvSpPr>
          <p:spPr>
            <a:xfrm>
              <a:off x="4881565" y="5286388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517"/>
            <p:cNvSpPr/>
            <p:nvPr/>
          </p:nvSpPr>
          <p:spPr>
            <a:xfrm>
              <a:off x="4572000" y="5286388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518"/>
            <p:cNvSpPr/>
            <p:nvPr/>
          </p:nvSpPr>
          <p:spPr>
            <a:xfrm>
              <a:off x="4881565" y="5595953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519"/>
            <p:cNvSpPr/>
            <p:nvPr/>
          </p:nvSpPr>
          <p:spPr>
            <a:xfrm>
              <a:off x="4572000" y="5595953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520"/>
            <p:cNvSpPr/>
            <p:nvPr/>
          </p:nvSpPr>
          <p:spPr>
            <a:xfrm>
              <a:off x="4572000" y="3429000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521"/>
            <p:cNvSpPr/>
            <p:nvPr/>
          </p:nvSpPr>
          <p:spPr>
            <a:xfrm>
              <a:off x="1785918" y="2190741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522"/>
            <p:cNvSpPr/>
            <p:nvPr/>
          </p:nvSpPr>
          <p:spPr>
            <a:xfrm>
              <a:off x="2095483" y="2190741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523"/>
            <p:cNvSpPr/>
            <p:nvPr/>
          </p:nvSpPr>
          <p:spPr>
            <a:xfrm>
              <a:off x="2405047" y="2190741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524"/>
            <p:cNvSpPr/>
            <p:nvPr/>
          </p:nvSpPr>
          <p:spPr>
            <a:xfrm>
              <a:off x="2714612" y="2190741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525"/>
            <p:cNvSpPr/>
            <p:nvPr/>
          </p:nvSpPr>
          <p:spPr>
            <a:xfrm>
              <a:off x="3024177" y="2190741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526"/>
            <p:cNvSpPr/>
            <p:nvPr/>
          </p:nvSpPr>
          <p:spPr>
            <a:xfrm>
              <a:off x="3952871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527"/>
            <p:cNvSpPr/>
            <p:nvPr/>
          </p:nvSpPr>
          <p:spPr>
            <a:xfrm>
              <a:off x="4262435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528"/>
            <p:cNvSpPr/>
            <p:nvPr/>
          </p:nvSpPr>
          <p:spPr>
            <a:xfrm>
              <a:off x="1785918" y="2500306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529"/>
            <p:cNvSpPr/>
            <p:nvPr/>
          </p:nvSpPr>
          <p:spPr>
            <a:xfrm>
              <a:off x="1476353" y="2500306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530"/>
            <p:cNvSpPr/>
            <p:nvPr/>
          </p:nvSpPr>
          <p:spPr>
            <a:xfrm>
              <a:off x="2095483" y="2500306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531"/>
            <p:cNvSpPr/>
            <p:nvPr/>
          </p:nvSpPr>
          <p:spPr>
            <a:xfrm>
              <a:off x="2405047" y="2500306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532"/>
            <p:cNvSpPr/>
            <p:nvPr/>
          </p:nvSpPr>
          <p:spPr>
            <a:xfrm>
              <a:off x="2714612" y="2500306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533"/>
            <p:cNvSpPr/>
            <p:nvPr/>
          </p:nvSpPr>
          <p:spPr>
            <a:xfrm>
              <a:off x="3024177" y="2500306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534"/>
            <p:cNvSpPr/>
            <p:nvPr/>
          </p:nvSpPr>
          <p:spPr>
            <a:xfrm>
              <a:off x="3333741" y="2500306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535"/>
            <p:cNvSpPr/>
            <p:nvPr/>
          </p:nvSpPr>
          <p:spPr>
            <a:xfrm>
              <a:off x="3643306" y="2500306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536"/>
            <p:cNvSpPr/>
            <p:nvPr/>
          </p:nvSpPr>
          <p:spPr>
            <a:xfrm>
              <a:off x="3952871" y="2500306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537"/>
            <p:cNvSpPr/>
            <p:nvPr/>
          </p:nvSpPr>
          <p:spPr>
            <a:xfrm>
              <a:off x="4262435" y="250030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538"/>
            <p:cNvSpPr/>
            <p:nvPr/>
          </p:nvSpPr>
          <p:spPr>
            <a:xfrm>
              <a:off x="1785918" y="280987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539"/>
            <p:cNvSpPr/>
            <p:nvPr/>
          </p:nvSpPr>
          <p:spPr>
            <a:xfrm>
              <a:off x="1476353" y="280987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540"/>
            <p:cNvSpPr/>
            <p:nvPr/>
          </p:nvSpPr>
          <p:spPr>
            <a:xfrm>
              <a:off x="2095483" y="280987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541"/>
            <p:cNvSpPr/>
            <p:nvPr/>
          </p:nvSpPr>
          <p:spPr>
            <a:xfrm>
              <a:off x="2405047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542"/>
            <p:cNvSpPr/>
            <p:nvPr/>
          </p:nvSpPr>
          <p:spPr>
            <a:xfrm>
              <a:off x="2714612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543"/>
            <p:cNvSpPr/>
            <p:nvPr/>
          </p:nvSpPr>
          <p:spPr>
            <a:xfrm>
              <a:off x="3024177" y="2809871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544"/>
            <p:cNvSpPr/>
            <p:nvPr/>
          </p:nvSpPr>
          <p:spPr>
            <a:xfrm>
              <a:off x="3333741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545"/>
            <p:cNvSpPr/>
            <p:nvPr/>
          </p:nvSpPr>
          <p:spPr>
            <a:xfrm>
              <a:off x="3952871" y="2809871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546"/>
            <p:cNvSpPr/>
            <p:nvPr/>
          </p:nvSpPr>
          <p:spPr>
            <a:xfrm>
              <a:off x="4262435" y="2809871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547"/>
            <p:cNvSpPr/>
            <p:nvPr/>
          </p:nvSpPr>
          <p:spPr>
            <a:xfrm>
              <a:off x="1166789" y="311943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548"/>
            <p:cNvSpPr/>
            <p:nvPr/>
          </p:nvSpPr>
          <p:spPr>
            <a:xfrm>
              <a:off x="1785918" y="311943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549"/>
            <p:cNvSpPr/>
            <p:nvPr/>
          </p:nvSpPr>
          <p:spPr>
            <a:xfrm>
              <a:off x="1476353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550"/>
            <p:cNvSpPr/>
            <p:nvPr/>
          </p:nvSpPr>
          <p:spPr>
            <a:xfrm>
              <a:off x="2095483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551"/>
            <p:cNvSpPr/>
            <p:nvPr/>
          </p:nvSpPr>
          <p:spPr>
            <a:xfrm>
              <a:off x="2405047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552"/>
            <p:cNvSpPr/>
            <p:nvPr/>
          </p:nvSpPr>
          <p:spPr>
            <a:xfrm>
              <a:off x="2714612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553"/>
            <p:cNvSpPr/>
            <p:nvPr/>
          </p:nvSpPr>
          <p:spPr>
            <a:xfrm>
              <a:off x="3024177" y="3119435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554"/>
            <p:cNvSpPr/>
            <p:nvPr/>
          </p:nvSpPr>
          <p:spPr>
            <a:xfrm>
              <a:off x="3333741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555"/>
            <p:cNvSpPr/>
            <p:nvPr/>
          </p:nvSpPr>
          <p:spPr>
            <a:xfrm>
              <a:off x="3643306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556"/>
            <p:cNvSpPr/>
            <p:nvPr/>
          </p:nvSpPr>
          <p:spPr>
            <a:xfrm>
              <a:off x="3952871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557"/>
            <p:cNvSpPr/>
            <p:nvPr/>
          </p:nvSpPr>
          <p:spPr>
            <a:xfrm>
              <a:off x="4262435" y="311943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558"/>
            <p:cNvSpPr/>
            <p:nvPr/>
          </p:nvSpPr>
          <p:spPr>
            <a:xfrm>
              <a:off x="4572000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559"/>
            <p:cNvSpPr/>
            <p:nvPr/>
          </p:nvSpPr>
          <p:spPr>
            <a:xfrm>
              <a:off x="4572000" y="250030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560"/>
            <p:cNvSpPr/>
            <p:nvPr/>
          </p:nvSpPr>
          <p:spPr>
            <a:xfrm>
              <a:off x="4572000" y="2809871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561"/>
            <p:cNvSpPr/>
            <p:nvPr/>
          </p:nvSpPr>
          <p:spPr>
            <a:xfrm>
              <a:off x="4572000" y="311943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32194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617" y="332656"/>
            <a:ext cx="49776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우리 프로젝트의 가장 큰 문제가 발생한 곳이다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플래그가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개가 넘어간다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개나 되는 플래그를 하나의 </a:t>
            </a:r>
            <a:r>
              <a:rPr lang="en-US" altLang="ko-KR" dirty="0" err="1" smtClean="0"/>
              <a:t>enum</a:t>
            </a:r>
            <a:r>
              <a:rPr lang="ko-KR" altLang="en-US" dirty="0" smtClean="0"/>
              <a:t>으로 했더니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제대로 인식하지 못했다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 각각 구조체를 선언하여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각각 다른 플래그를 세우고자 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다 같은 플래그가 세워졌다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플래그가 제대로 읽혀지질 않는다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1966541" cy="2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0" y="476672"/>
            <a:ext cx="5351140" cy="291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75685"/>
            <a:ext cx="346381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2348880"/>
            <a:ext cx="1152128" cy="64807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51720" y="2996952"/>
            <a:ext cx="2160240" cy="3960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46823" y="1331731"/>
            <a:ext cx="4322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오브젝트끼리 충돌처리를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충돌할 경우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튕겨나가게 하기 위해 </a:t>
            </a:r>
            <a:r>
              <a:rPr lang="en-US" altLang="ko-KR" dirty="0" smtClean="0"/>
              <a:t>crash()</a:t>
            </a:r>
            <a:r>
              <a:rPr lang="ko-KR" altLang="en-US" dirty="0" smtClean="0"/>
              <a:t>를 정의했다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6705" y="5208676"/>
            <a:ext cx="386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방향을 받아오고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진행 방향의 반대편으로 위치시킨다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1966541" cy="2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ko-KR" altLang="en-US" dirty="0" smtClean="0"/>
              <a:t>김한솔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이지우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2714611" y="1239820"/>
            <a:ext cx="3714777" cy="4953035"/>
            <a:chOff x="547659" y="1571612"/>
            <a:chExt cx="3714777" cy="4953035"/>
          </a:xfrm>
        </p:grpSpPr>
        <p:sp>
          <p:nvSpPr>
            <p:cNvPr id="153" name="Rectangle 152"/>
            <p:cNvSpPr/>
            <p:nvPr/>
          </p:nvSpPr>
          <p:spPr>
            <a:xfrm>
              <a:off x="1166789" y="373856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785918" y="3738565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76353" y="373856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95483" y="373856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405047" y="373856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714612" y="373856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166789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785918" y="404812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476353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95483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405047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714612" y="404812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024177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33741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43306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57224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66789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785918" y="435769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476353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095483" y="435769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405047" y="435769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714612" y="435769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024177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333741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643306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57224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52871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47659" y="435769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66789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785918" y="4667259"/>
              <a:ext cx="309565" cy="309565"/>
            </a:xfrm>
            <a:prstGeom prst="rect">
              <a:avLst/>
            </a:prstGeom>
            <a:solidFill>
              <a:srgbClr val="FCED2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476353" y="466725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095483" y="466725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405047" y="466725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714612" y="4667259"/>
              <a:ext cx="309565" cy="309565"/>
            </a:xfrm>
            <a:prstGeom prst="rect">
              <a:avLst/>
            </a:prstGeom>
            <a:solidFill>
              <a:srgbClr val="FCED2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024177" y="466725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333741" y="466725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643306" y="466725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57224" y="466725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952871" y="466725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47659" y="466725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66789" y="497682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785918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476353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95483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405047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714612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024177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33741" y="497682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43306" y="497682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57224" y="497682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952871" y="497682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47659" y="497682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66789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785918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476353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095483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405047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714612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024177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333741" y="528638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643306" y="5286388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57224" y="5286388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952871" y="5286388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47659" y="5286388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66789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785918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476353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14612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024177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33741" y="559595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166789" y="590551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476353" y="590551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24177" y="590551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333741" y="590551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643306" y="590551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57224" y="590551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166789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476353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024177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333741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643306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57224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952871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47659" y="621508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785918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476353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095483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405047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714612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24177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333741" y="342900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785918" y="1571612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095483" y="1571612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05047" y="1571612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714612" y="1571612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785918" y="188117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476353" y="188117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095483" y="188117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405047" y="188117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714612" y="188117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024177" y="188117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3333741" y="188117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643306" y="188117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166789" y="219074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785918" y="219074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476353" y="219074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095483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405047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14612" y="2190741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24177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66789" y="250030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785918" y="250030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476353" y="2500306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095483" y="250030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2405047" y="250030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714612" y="2500306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024177" y="250030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333741" y="250030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43306" y="250030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857224" y="2500306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166789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785918" y="280987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476353" y="280987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095483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405047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714612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024177" y="280987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333741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643306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857224" y="280987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952871" y="280987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166789" y="311943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785918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476353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95483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405047" y="311943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714612" y="311943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024177" y="311943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333741" y="311943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643306" y="311943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857224" y="311943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179512" y="1329090"/>
            <a:ext cx="2448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한낱 </a:t>
            </a:r>
            <a:r>
              <a:rPr lang="en-US" altLang="ko-KR" sz="1600" dirty="0" smtClean="0"/>
              <a:t>2D</a:t>
            </a:r>
            <a:r>
              <a:rPr lang="ko-KR" altLang="en-US" sz="1600" dirty="0" smtClean="0"/>
              <a:t>라고 생각했는데</a:t>
            </a:r>
            <a:r>
              <a:rPr lang="en-US" altLang="ko-KR" sz="1600" dirty="0" smtClean="0"/>
              <a:t>.. </a:t>
            </a:r>
            <a:r>
              <a:rPr lang="ko-KR" altLang="en-US" sz="1600" dirty="0" smtClean="0"/>
              <a:t>정말 쉽지가 않네요</a:t>
            </a:r>
            <a:r>
              <a:rPr lang="en-US" altLang="ko-KR" sz="1600" dirty="0" smtClean="0"/>
              <a:t>.. </a:t>
            </a:r>
            <a:r>
              <a:rPr lang="ko-KR" altLang="en-US" sz="1600" dirty="0" smtClean="0"/>
              <a:t>플래그를 중첩해봐도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네임스페이스를 정의해봐도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bool</a:t>
            </a:r>
            <a:r>
              <a:rPr lang="ko-KR" altLang="en-US" sz="1600" dirty="0" smtClean="0"/>
              <a:t>로 플래그를 따로 주고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구조체를 만들어서 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정말 나름대로 열심히 다 해봤지만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되질 않아요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교수님</a:t>
            </a:r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601315" y="2018846"/>
            <a:ext cx="24162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굴러가는 흐름이나 대강의 </a:t>
            </a:r>
            <a:r>
              <a:rPr lang="ko-KR" altLang="en-US" sz="1600" dirty="0" err="1" smtClean="0"/>
              <a:t>로직</a:t>
            </a:r>
            <a:r>
              <a:rPr lang="ko-KR" altLang="en-US" sz="1600" dirty="0" err="1"/>
              <a:t>은</a:t>
            </a:r>
            <a:r>
              <a:rPr lang="ko-KR" altLang="en-US" sz="1600" dirty="0" smtClean="0"/>
              <a:t> 그래</a:t>
            </a:r>
            <a:r>
              <a:rPr lang="ko-KR" altLang="en-US" sz="1600" dirty="0"/>
              <a:t>도</a:t>
            </a:r>
            <a:r>
              <a:rPr lang="ko-KR" altLang="en-US" sz="1600" dirty="0" smtClean="0"/>
              <a:t> 금방 짰는데 이게 알고리즘화 시키고 시퀀스를 나누고 실제로 코드를 짜는 건 정말 어렵네요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방학동안</a:t>
            </a:r>
            <a:r>
              <a:rPr lang="ko-KR" altLang="en-US" sz="1600" dirty="0" smtClean="0"/>
              <a:t> 완성시켜봐야겠습니다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이렇게 미숙하지만 그래도 잘 봐주세요 </a:t>
            </a:r>
            <a:r>
              <a:rPr lang="ko-KR" altLang="en-US" sz="1600" dirty="0" err="1" smtClean="0"/>
              <a:t>ㅠㅠ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2714611" y="1239820"/>
            <a:ext cx="3714777" cy="4953035"/>
            <a:chOff x="2714611" y="952482"/>
            <a:chExt cx="3714777" cy="4953035"/>
          </a:xfrm>
        </p:grpSpPr>
        <p:sp>
          <p:nvSpPr>
            <p:cNvPr id="300" name="Rectangle 299"/>
            <p:cNvSpPr/>
            <p:nvPr/>
          </p:nvSpPr>
          <p:spPr>
            <a:xfrm>
              <a:off x="3333741" y="311943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952870" y="3119435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643305" y="311943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262435" y="311943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571999" y="311943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881564" y="3119435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333741" y="342899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952870" y="342899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643305" y="342899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4262435" y="342899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571999" y="342899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4881564" y="342899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191129" y="342899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500693" y="342899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810258" y="342899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024176" y="342899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3333741" y="373856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52870" y="373856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643305" y="373856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262435" y="373856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571999" y="373856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4881564" y="3738564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191129" y="373856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5500693" y="373856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5810258" y="373856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024176" y="373856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19823" y="373856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714611" y="3738564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333741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952870" y="4048129"/>
              <a:ext cx="309565" cy="309565"/>
            </a:xfrm>
            <a:prstGeom prst="rect">
              <a:avLst/>
            </a:prstGeom>
            <a:solidFill>
              <a:srgbClr val="FCED22"/>
            </a:solidFill>
            <a:ln w="3175">
              <a:solidFill>
                <a:srgbClr val="FCE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643305" y="404812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262435" y="404812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4571999" y="404812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881564" y="4048129"/>
              <a:ext cx="309565" cy="309565"/>
            </a:xfrm>
            <a:prstGeom prst="rect">
              <a:avLst/>
            </a:prstGeom>
            <a:solidFill>
              <a:srgbClr val="FCED22"/>
            </a:solidFill>
            <a:ln w="3175">
              <a:solidFill>
                <a:srgbClr val="FCE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191129" y="4048129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500693" y="4048129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810258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024176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119823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714611" y="4048129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3333741" y="435769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3952870" y="435769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643305" y="435769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262435" y="435769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571999" y="435769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881564" y="435769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191129" y="435769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500693" y="435769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810258" y="435769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3024176" y="435769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6119823" y="435769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714611" y="4357693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3333741" y="466725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3952870" y="466725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3643305" y="466725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262435" y="466725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571999" y="466725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881564" y="466725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191129" y="466725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5500693" y="4667258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5810258" y="4667258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024176" y="4667258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6119823" y="4667258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714611" y="4667258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333741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952870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643305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881564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191129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500693" y="4976823"/>
              <a:ext cx="309565" cy="309565"/>
            </a:xfrm>
            <a:prstGeom prst="rect">
              <a:avLst/>
            </a:prstGeom>
            <a:solidFill>
              <a:srgbClr val="10447E"/>
            </a:solidFill>
            <a:ln w="3175">
              <a:solidFill>
                <a:srgbClr val="1044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333741" y="528638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643305" y="528638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191129" y="528638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5500693" y="528638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5810258" y="528638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024176" y="5286387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3333741" y="559595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3643305" y="559595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5191129" y="559595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500693" y="559595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5810258" y="559595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024176" y="559595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6119823" y="559595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714611" y="5595952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952870" y="280987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643305" y="280987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262435" y="280987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4571999" y="280987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881564" y="280987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5191129" y="280987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500693" y="2809870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3952870" y="952482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4262435" y="952482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571999" y="952482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4881564" y="952482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952870" y="126204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643305" y="126204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262435" y="126204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571999" y="126204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881564" y="126204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5191129" y="126204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500693" y="126204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810258" y="1262047"/>
              <a:ext cx="309565" cy="309565"/>
            </a:xfrm>
            <a:prstGeom prst="rect">
              <a:avLst/>
            </a:prstGeom>
            <a:solidFill>
              <a:srgbClr val="DB261D"/>
            </a:solidFill>
            <a:ln w="3175">
              <a:solidFill>
                <a:srgbClr val="DB26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3333741" y="157161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3952870" y="157161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643305" y="157161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262435" y="157161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4571999" y="157161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4881564" y="1571611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5191129" y="157161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33741" y="188117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952870" y="188117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643305" y="1881176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262435" y="188117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571999" y="188117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881564" y="1881176"/>
              <a:ext cx="309565" cy="3095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5191129" y="188117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5500693" y="188117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810258" y="1881176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3024176" y="1881176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3333741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952870" y="219074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643305" y="219074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4262435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571999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881564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5191129" y="219074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5500693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5810258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3024176" y="2190741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6119823" y="2190741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3333741" y="250030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3952870" y="250030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643305" y="250030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62435" y="250030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1999" y="2500305"/>
              <a:ext cx="309565" cy="309565"/>
            </a:xfrm>
            <a:prstGeom prst="rect">
              <a:avLst/>
            </a:prstGeom>
            <a:solidFill>
              <a:srgbClr val="E9A24A"/>
            </a:solidFill>
            <a:ln w="3175">
              <a:solidFill>
                <a:srgbClr val="E9A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881564" y="250030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5191129" y="250030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5500693" y="250030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5810258" y="250030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024176" y="2500305"/>
              <a:ext cx="309565" cy="309565"/>
            </a:xfrm>
            <a:prstGeom prst="rect">
              <a:avLst/>
            </a:prstGeom>
            <a:solidFill>
              <a:srgbClr val="622311"/>
            </a:solidFill>
            <a:ln w="3175">
              <a:solidFill>
                <a:srgbClr val="622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2926506" y="314533"/>
            <a:ext cx="35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새벽에 늦게 보내서 죄송합니다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봐주셔서 감사합니다</a:t>
            </a:r>
            <a:r>
              <a:rPr lang="en-US" altLang="ko-KR" dirty="0" smtClean="0"/>
              <a:t>^^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400" dirty="0" smtClean="0"/>
              <a:t>기획자가 잘못했네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기획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60230"/>
            <a:ext cx="5029902" cy="5982535"/>
          </a:xfrm>
          <a:prstGeom prst="rect">
            <a:avLst/>
          </a:prstGeom>
        </p:spPr>
      </p:pic>
      <p:sp>
        <p:nvSpPr>
          <p:cNvPr id="161" name="Subtitle 1"/>
          <p:cNvSpPr txBox="1">
            <a:spLocks/>
          </p:cNvSpPr>
          <p:nvPr/>
        </p:nvSpPr>
        <p:spPr>
          <a:xfrm>
            <a:off x="5868144" y="1772816"/>
            <a:ext cx="2678807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1D263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/>
              <a:t>무려 각자 다른 테마의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스테이지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처음엔 다른 사람들과 다른 무언가에 </a:t>
            </a:r>
            <a:r>
              <a:rPr lang="ko-KR" altLang="en-US" sz="1400" dirty="0" err="1" smtClean="0"/>
              <a:t>포커싱을</a:t>
            </a:r>
            <a:r>
              <a:rPr lang="ko-KR" altLang="en-US" sz="1400" dirty="0" smtClean="0"/>
              <a:t> 맞췄더니 이런 무리한 생각을 </a:t>
            </a:r>
            <a:r>
              <a:rPr lang="ko-KR" altLang="en-US" sz="1400" dirty="0" err="1" smtClean="0"/>
              <a:t>했더랬다</a:t>
            </a:r>
            <a:r>
              <a:rPr lang="en-US" altLang="ko-KR" sz="1400" dirty="0" smtClean="0"/>
              <a:t>..</a:t>
            </a:r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 smtClean="0"/>
              <a:t>개인적으로 스토리가 있는 게임을 좋아해서 나름 이 정도면 게임의 구색을 갖췄다고 생각했다</a:t>
            </a:r>
            <a:r>
              <a:rPr lang="en-US" altLang="ko-KR" sz="1400" dirty="0" smtClean="0"/>
              <a:t>..</a:t>
            </a:r>
          </a:p>
          <a:p>
            <a:pPr algn="ctr"/>
            <a:endParaRPr lang="en-US" sz="1400" dirty="0"/>
          </a:p>
          <a:p>
            <a:pPr algn="ctr"/>
            <a:r>
              <a:rPr lang="en-US" altLang="ko-KR" sz="1400" dirty="0" smtClean="0"/>
              <a:t>‘</a:t>
            </a:r>
            <a:r>
              <a:rPr lang="ko-KR" altLang="en-US" sz="1400" dirty="0" smtClean="0"/>
              <a:t>스테이지도 서로 다른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가지나 돼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스토리도 있어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좀만 고생하면 만들 수 있을 것 같이 생겼다</a:t>
            </a:r>
            <a:r>
              <a:rPr lang="en-US" altLang="ko-KR" sz="1400" dirty="0" smtClean="0"/>
              <a:t>.. </a:t>
            </a:r>
            <a:r>
              <a:rPr lang="ko-KR" altLang="en-US" sz="1400" dirty="0" smtClean="0"/>
              <a:t>이건 완벽해</a:t>
            </a:r>
            <a:r>
              <a:rPr lang="en-US" altLang="ko-KR" sz="1400" dirty="0" smtClean="0"/>
              <a:t>..!’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27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400" dirty="0" smtClean="0"/>
              <a:t>기획자가 잘못했네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기획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718419" y="1196752"/>
            <a:ext cx="5770984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000" b="1" kern="1200" cap="small" normalizeH="0" baseline="0">
                <a:solidFill>
                  <a:schemeClr val="accent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근데 그럼 어떻게 </a:t>
            </a:r>
            <a:r>
              <a:rPr lang="ko-KR" altLang="en-US" dirty="0" err="1" smtClean="0"/>
              <a:t>만들건데</a:t>
            </a:r>
            <a:r>
              <a:rPr lang="en-US" altLang="ko-KR" dirty="0" smtClean="0"/>
              <a:t>..??</a:t>
            </a:r>
          </a:p>
          <a:p>
            <a:pPr algn="ctr"/>
            <a:r>
              <a:rPr lang="en-US" altLang="ko-KR" dirty="0" smtClean="0"/>
              <a:t>….</a:t>
            </a:r>
            <a:r>
              <a:rPr lang="ko-KR" altLang="en-US" dirty="0" err="1" smtClean="0"/>
              <a:t>ㅋ</a:t>
            </a:r>
            <a:endParaRPr lang="en-US" altLang="ko-KR" dirty="0" smtClean="0"/>
          </a:p>
          <a:p>
            <a:pPr algn="ctr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348880"/>
            <a:ext cx="6019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8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76672"/>
            <a:ext cx="2232248" cy="2304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400" dirty="0" smtClean="0"/>
              <a:t>기획자가 잘못했네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기획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539552" y="385704"/>
            <a:ext cx="2232248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1D263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/>
              <a:t>저</a:t>
            </a:r>
            <a:r>
              <a:rPr lang="ko-KR" altLang="en-US" sz="1400" dirty="0"/>
              <a:t>희</a:t>
            </a:r>
            <a:r>
              <a:rPr lang="ko-KR" altLang="en-US" sz="1400" dirty="0" smtClean="0"/>
              <a:t>는 패기가 넘쳤지만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라이브러리를 만들 정도로 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오만하진 않아서</a:t>
            </a:r>
            <a:r>
              <a:rPr lang="en-US" altLang="ko-KR" sz="1400" dirty="0" smtClean="0"/>
              <a:t>,</a:t>
            </a:r>
          </a:p>
          <a:p>
            <a:pPr algn="l"/>
            <a:r>
              <a:rPr lang="en-US" altLang="ko-KR" sz="1400" dirty="0" smtClean="0"/>
              <a:t>3DGRAPHICS </a:t>
            </a:r>
            <a:r>
              <a:rPr lang="ko-KR" altLang="en-US" sz="1400" dirty="0" smtClean="0"/>
              <a:t>라이브러리를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사용하기로 했습니다</a:t>
            </a: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784623" y="1705066"/>
            <a:ext cx="2264964" cy="250203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6740176" y="1659939"/>
            <a:ext cx="2264964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1D263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근데 스테이지가 </a:t>
            </a:r>
            <a:r>
              <a:rPr lang="ko-KR" altLang="en-US" sz="1400" dirty="0" err="1" smtClean="0"/>
              <a:t>네가지인데</a:t>
            </a:r>
            <a:r>
              <a:rPr lang="en-US" altLang="ko-KR" sz="1400" dirty="0" smtClean="0"/>
              <a:t>… </a:t>
            </a:r>
            <a:r>
              <a:rPr lang="ko-KR" altLang="en-US" sz="1400" dirty="0" smtClean="0"/>
              <a:t>주인공은 공통되는데 나머진 다르잖아</a:t>
            </a:r>
            <a:r>
              <a:rPr lang="en-US" altLang="ko-KR" sz="1400" dirty="0" smtClean="0"/>
              <a:t>..?? </a:t>
            </a:r>
            <a:r>
              <a:rPr lang="ko-KR" altLang="en-US" sz="1400" dirty="0" smtClean="0"/>
              <a:t>이거 용량이 너무 커지잖아</a:t>
            </a:r>
            <a:r>
              <a:rPr lang="en-US" altLang="ko-KR" sz="1400" dirty="0" smtClean="0"/>
              <a:t>..? </a:t>
            </a:r>
            <a:endParaRPr lang="en-US" altLang="ko-KR" sz="1400" dirty="0"/>
          </a:p>
          <a:p>
            <a:r>
              <a:rPr lang="ko-KR" altLang="en-US" sz="1400" dirty="0" smtClean="0"/>
              <a:t>시퀀스를 어떻게 </a:t>
            </a:r>
            <a:r>
              <a:rPr lang="ko-KR" altLang="en-US" sz="1400" dirty="0" err="1" smtClean="0"/>
              <a:t>짜야하지</a:t>
            </a:r>
            <a:r>
              <a:rPr lang="en-US" altLang="ko-KR" sz="1400" dirty="0" smtClean="0"/>
              <a:t>…….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9409" y="4049264"/>
            <a:ext cx="2552328" cy="254716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ubtitle 1"/>
          <p:cNvSpPr txBox="1">
            <a:spLocks/>
          </p:cNvSpPr>
          <p:nvPr/>
        </p:nvSpPr>
        <p:spPr>
          <a:xfrm>
            <a:off x="189409" y="4050403"/>
            <a:ext cx="2448272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1D263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그래도 어떻게든 해보겠다고 붙잡고 몇 주를 소비했는데</a:t>
            </a:r>
            <a:r>
              <a:rPr lang="en-US" altLang="ko-KR" sz="1400" dirty="0" smtClean="0"/>
              <a:t>…</a:t>
            </a:r>
          </a:p>
          <a:p>
            <a:r>
              <a:rPr lang="ko-KR" altLang="en-US" sz="1400" dirty="0" smtClean="0"/>
              <a:t>그 와중에 지우에게 사건사고가 계속 이어지고</a:t>
            </a:r>
            <a:r>
              <a:rPr lang="en-US" altLang="ko-KR" sz="1400" dirty="0" smtClean="0"/>
              <a:t>..</a:t>
            </a:r>
          </a:p>
          <a:p>
            <a:r>
              <a:rPr lang="ko-KR" altLang="en-US" sz="1400" dirty="0" smtClean="0"/>
              <a:t>지우는 두 달 만에 컴퓨터를 두 번 포맷하고 크고 작은 사건들이 폭죽마냥 펑펑 터졌습니다</a:t>
            </a:r>
            <a:r>
              <a:rPr lang="en-US" altLang="ko-KR" sz="1400" dirty="0" smtClean="0"/>
              <a:t>..</a:t>
            </a:r>
          </a:p>
          <a:p>
            <a:r>
              <a:rPr lang="ko-KR" altLang="en-US" sz="1400" dirty="0" smtClean="0"/>
              <a:t>어느새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월 말이 됐고</a:t>
            </a:r>
            <a:r>
              <a:rPr lang="en-US" altLang="ko-KR" sz="1400" dirty="0" smtClean="0"/>
              <a:t>..</a:t>
            </a:r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6556870" y="5508359"/>
            <a:ext cx="2273140" cy="1148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cap="small" baseline="0">
                <a:solidFill>
                  <a:srgbClr val="1D263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4</a:t>
            </a:r>
            <a:r>
              <a:rPr lang="ko-KR" altLang="en-US" sz="1400" dirty="0" smtClean="0"/>
              <a:t>가지 테마라는 미친 생각을 말았어야 했는데</a:t>
            </a:r>
            <a:r>
              <a:rPr lang="en-US" altLang="ko-KR" sz="1400" dirty="0" smtClean="0"/>
              <a:t>..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8640"/>
            <a:ext cx="3351437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301"/>
          <p:cNvSpPr/>
          <p:nvPr/>
        </p:nvSpPr>
        <p:spPr>
          <a:xfrm>
            <a:off x="2519350" y="3291699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138479" y="329169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2828914" y="3291699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448044" y="329169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757608" y="329169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4067173" y="329169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4376738" y="3291699"/>
            <a:ext cx="241611" cy="2301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4686302" y="3291699"/>
            <a:ext cx="241611" cy="2301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4995867" y="3291699"/>
            <a:ext cx="241611" cy="2301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5305432" y="3291699"/>
            <a:ext cx="241611" cy="2301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5614996" y="3291699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138479" y="3601263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448044" y="3601263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57608" y="3601263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4067173" y="3601263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4376738" y="3601263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686302" y="3601263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995867" y="3601263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305432" y="360126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614996" y="360126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2519350" y="3910828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138479" y="3910828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828914" y="3910828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448044" y="3910828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757608" y="3910828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067173" y="3910828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4376738" y="3910828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4686302" y="3910828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995867" y="3910828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5305432" y="3910828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2519350" y="422039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138479" y="422039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2828914" y="422039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448044" y="422039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757608" y="4220393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4067173" y="422039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4376738" y="422039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4686302" y="422039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4995867" y="4220393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1900220" y="4220393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1590656" y="4220393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138479" y="4529957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2828914" y="4529957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448044" y="4529957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757608" y="452995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4067173" y="452995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4376738" y="452995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4686302" y="452995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4995867" y="4529957"/>
            <a:ext cx="241611" cy="230150"/>
          </a:xfrm>
          <a:prstGeom prst="rect">
            <a:avLst/>
          </a:prstGeom>
          <a:solidFill>
            <a:srgbClr val="FCED22"/>
          </a:solidFill>
          <a:ln w="3175">
            <a:solidFill>
              <a:srgbClr val="FCE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2209785" y="4529957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5305432" y="452995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1900220" y="4529957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1590656" y="4529957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614996" y="452995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3138479" y="4839522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828914" y="4839522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3448044" y="4839522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3757608" y="4839522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67173" y="4839522"/>
            <a:ext cx="241611" cy="230150"/>
          </a:xfrm>
          <a:prstGeom prst="rect">
            <a:avLst/>
          </a:prstGeom>
          <a:solidFill>
            <a:srgbClr val="FCED22"/>
          </a:solidFill>
          <a:ln w="3175">
            <a:solidFill>
              <a:srgbClr val="FCE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376738" y="4839522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4686302" y="4839522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4995867" y="4839522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5305432" y="4839522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900220" y="4839522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614996" y="4839522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2519350" y="5149087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3138479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2828914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3448044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3757608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067173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4376738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4686302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4995867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2209785" y="5149087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5305432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5614996" y="5149087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519350" y="5458651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3138479" y="5458651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2828914" y="5458651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3448044" y="5458651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3757608" y="5458651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4067173" y="5458651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4376738" y="5458651"/>
            <a:ext cx="241611" cy="230150"/>
          </a:xfrm>
          <a:prstGeom prst="rect">
            <a:avLst/>
          </a:prstGeom>
          <a:solidFill>
            <a:srgbClr val="10447E"/>
          </a:solidFill>
          <a:ln w="3175">
            <a:solidFill>
              <a:srgbClr val="104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2209785" y="5458651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1900220" y="5458651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2209785" y="5768216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1900220" y="5768216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2519350" y="2982134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3138479" y="2982134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2828914" y="2982134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3448044" y="2982134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3757608" y="2982134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4067173" y="2982134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4376738" y="2982134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4686302" y="2982134"/>
            <a:ext cx="241611" cy="2301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4995867" y="2982134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5305432" y="2982134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5614996" y="2982134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6234126" y="3910828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>
            <a:off x="6234126" y="4220393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5924561" y="4220393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6234126" y="4529957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5924561" y="4529957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6234126" y="4839522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5924561" y="4839522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6234126" y="5149087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5924561" y="5149087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5924561" y="2982134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3138479" y="1743875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3448044" y="1743875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3757608" y="1743875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4067173" y="1743875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4376738" y="1743875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5305432" y="1743875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614996" y="1743875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3138479" y="2053440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2828914" y="2053440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3448044" y="2053440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3757608" y="2053440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4067173" y="2053440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4376738" y="2053440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4686302" y="2053440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4995867" y="2053440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5305432" y="2053440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5614996" y="2053440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3138479" y="2363005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2828914" y="2363005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3448044" y="2363005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3757608" y="2363005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4067173" y="2363005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4376738" y="2363005"/>
            <a:ext cx="241611" cy="2301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4686302" y="2363005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5305432" y="2363005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5614996" y="2363005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2519350" y="2672569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3138479" y="2672569"/>
            <a:ext cx="241611" cy="230150"/>
          </a:xfrm>
          <a:prstGeom prst="rect">
            <a:avLst/>
          </a:prstGeom>
          <a:solidFill>
            <a:srgbClr val="622311"/>
          </a:solidFill>
          <a:ln w="3175">
            <a:solidFill>
              <a:srgbClr val="622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2828914" y="267256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3448044" y="267256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3757608" y="267256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4067173" y="267256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4376738" y="2672569"/>
            <a:ext cx="241611" cy="2301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4686302" y="267256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4995867" y="267256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5305432" y="2672569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5614996" y="2672569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5924561" y="1743875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5924561" y="2053440"/>
            <a:ext cx="241611" cy="230150"/>
          </a:xfrm>
          <a:prstGeom prst="rect">
            <a:avLst/>
          </a:prstGeom>
          <a:solidFill>
            <a:srgbClr val="E9A24A"/>
          </a:solidFill>
          <a:ln w="3175">
            <a:solidFill>
              <a:srgbClr val="E9A2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5924561" y="2363005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5924561" y="2672569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2209785" y="3910828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2209785" y="4220393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2519350" y="4529957"/>
            <a:ext cx="241611" cy="230150"/>
          </a:xfrm>
          <a:prstGeom prst="rect">
            <a:avLst/>
          </a:prstGeom>
          <a:solidFill>
            <a:srgbClr val="DB261D"/>
          </a:solidFill>
          <a:ln w="3175">
            <a:solidFill>
              <a:srgbClr val="DB2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i="1" dirty="0" smtClean="0"/>
              <a:t>완성해서 내야 하지 않겠는가</a:t>
            </a:r>
            <a:r>
              <a:rPr lang="en-US" altLang="ko-KR" i="1" dirty="0" smtClean="0"/>
              <a:t>..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바뀐 기획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sp>
        <p:nvSpPr>
          <p:cNvPr id="161" name="직사각형 160"/>
          <p:cNvSpPr/>
          <p:nvPr/>
        </p:nvSpPr>
        <p:spPr>
          <a:xfrm>
            <a:off x="539552" y="980728"/>
            <a:ext cx="8136904" cy="540060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4498" y="1051377"/>
            <a:ext cx="400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조건으로 생각한 것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좀더 빠르게 실현 가능한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충돌처리가 들어간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둘의 공통 취향을 최대한 고려해서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-8</a:t>
            </a:r>
            <a:r>
              <a:rPr lang="ko-KR" altLang="en-US" sz="1400" dirty="0" smtClean="0"/>
              <a:t>비트에 어색하지 않은 것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116672" y="1177181"/>
            <a:ext cx="35495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그래서 나온 것이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The Lever.</a:t>
            </a:r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사실 이전 기획</a:t>
            </a:r>
            <a:r>
              <a:rPr lang="en-US" altLang="ko-KR" dirty="0" smtClean="0"/>
              <a:t>, </a:t>
            </a:r>
          </a:p>
          <a:p>
            <a:pPr algn="r"/>
            <a:r>
              <a:rPr lang="ko-KR" altLang="en-US" dirty="0" smtClean="0"/>
              <a:t>이전 알고리즘들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같은 걸 안 쓰고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버리려니 너무 아까워서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네 가지 테마를 적절히 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섞다보니</a:t>
            </a:r>
            <a:r>
              <a:rPr lang="ko-KR" altLang="en-US" dirty="0" smtClean="0"/>
              <a:t> 나왔습니다</a:t>
            </a:r>
            <a:r>
              <a:rPr lang="en-US" altLang="ko-KR" dirty="0" smtClean="0"/>
              <a:t>.</a:t>
            </a:r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ko-KR" altLang="en-US" dirty="0" smtClean="0"/>
              <a:t>주인공이 유령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피해 레버를 눌러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겹치면 꺼지고 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안겹쳐야</a:t>
            </a:r>
            <a:r>
              <a:rPr lang="ko-KR" altLang="en-US" dirty="0" smtClean="0"/>
              <a:t> 켜지는 불빛들을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모두 점화시켜 다섯 개의 불이 모두 켜지면 문이 열려 </a:t>
            </a:r>
            <a:r>
              <a:rPr lang="ko-KR" altLang="en-US" dirty="0" err="1" smtClean="0"/>
              <a:t>던전을</a:t>
            </a:r>
            <a:r>
              <a:rPr lang="ko-KR" altLang="en-US" dirty="0" smtClean="0"/>
              <a:t> 탈출한다는 내용입니다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5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1400" i="1" dirty="0" smtClean="0"/>
              <a:t>그림이 그렇게 중요한 건 아니잖아요</a:t>
            </a:r>
            <a:r>
              <a:rPr lang="en-US" altLang="ko-KR" sz="1400" i="1" dirty="0" smtClean="0"/>
              <a:t>..?</a:t>
            </a:r>
            <a:endParaRPr lang="en-US" sz="1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endParaRPr lang="en-US" dirty="0"/>
          </a:p>
        </p:txBody>
      </p:sp>
      <p:sp>
        <p:nvSpPr>
          <p:cNvPr id="300" name="Rectangle 299"/>
          <p:cNvSpPr/>
          <p:nvPr/>
        </p:nvSpPr>
        <p:spPr>
          <a:xfrm>
            <a:off x="6601316" y="6611779"/>
            <a:ext cx="25426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Super Mario Bros.® is a Nintendo® trademark</a:t>
            </a:r>
            <a:endParaRPr lang="en-US" sz="10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6" y="3748564"/>
            <a:ext cx="2472399" cy="24787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54017" y="3068960"/>
            <a:ext cx="115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7" y="6246217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구성물 그림</a:t>
            </a:r>
            <a:endParaRPr lang="ko-KR" altLang="en-US" dirty="0"/>
          </a:p>
        </p:txBody>
      </p:sp>
      <p:pic>
        <p:nvPicPr>
          <p:cNvPr id="10242" name="Picture 2" descr="D:\The_Lervers_proj\PPT\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4844"/>
            <a:ext cx="3437045" cy="27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The_Lervers_proj\PPT\Pl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92896"/>
            <a:ext cx="3607647" cy="28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0242" idx="3"/>
            <a:endCxn id="10243" idx="1"/>
          </p:cNvCxnSpPr>
          <p:nvPr/>
        </p:nvCxnSpPr>
        <p:spPr>
          <a:xfrm>
            <a:off x="4048605" y="1636252"/>
            <a:ext cx="955443" cy="22751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49352" y="5470535"/>
            <a:ext cx="25170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플레이 화면</a:t>
            </a:r>
            <a:endParaRPr lang="en-US" altLang="ko-KR" dirty="0" smtClean="0"/>
          </a:p>
          <a:p>
            <a:pPr algn="ctr"/>
            <a:r>
              <a:rPr lang="ko-KR" altLang="en-US" sz="1000" dirty="0" smtClean="0"/>
              <a:t>플래그가 잘못돼서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제대로 </a:t>
            </a:r>
            <a:r>
              <a:rPr lang="ko-KR" altLang="en-US" sz="1000" dirty="0" err="1" smtClean="0"/>
              <a:t>맵이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셋팅되지</a:t>
            </a:r>
            <a:r>
              <a:rPr lang="ko-KR" altLang="en-US" sz="1000" dirty="0" smtClean="0"/>
              <a:t> 않음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그리고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를 누르는 순간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그 위치에 구멍이 생기고 플레이어 사망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사망 플래그를 만들 의도가 아니었는데</a:t>
            </a:r>
            <a:r>
              <a:rPr lang="en-US" altLang="ko-KR" sz="1000" dirty="0" smtClean="0"/>
              <a:t>…)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587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i="1" dirty="0" smtClean="0"/>
              <a:t>원래 의도했던 예상 화면은</a:t>
            </a:r>
            <a:r>
              <a:rPr lang="en-US" altLang="ko-KR" i="1" dirty="0" smtClean="0"/>
              <a:t>…</a:t>
            </a:r>
            <a:endParaRPr lang="ko-KR" altLang="en-US" i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86" y="1656394"/>
            <a:ext cx="4680520" cy="37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755" y="692696"/>
            <a:ext cx="38491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오른쪽 그림과 같이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light</a:t>
            </a:r>
            <a:r>
              <a:rPr lang="ko-KR" altLang="en-US" dirty="0" smtClean="0"/>
              <a:t>의 위치 고정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문 위치 고정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플레이어 위치 고정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남은 벽을 배치하고 난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빈 공간은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레버와 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구멍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바닥을 뿌려주려고 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그런데 현실은</a:t>
            </a:r>
            <a:r>
              <a:rPr lang="en-US" altLang="ko-KR" dirty="0" smtClean="0"/>
              <a:t>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9" y="3366204"/>
            <a:ext cx="3040217" cy="3609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4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i="1" dirty="0" err="1" smtClean="0"/>
              <a:t>맵아</a:t>
            </a:r>
            <a:r>
              <a:rPr lang="en-US" altLang="ko-KR" i="1" dirty="0" smtClean="0"/>
              <a:t>… </a:t>
            </a:r>
            <a:r>
              <a:rPr lang="ko-KR" altLang="en-US" i="1" dirty="0" smtClean="0"/>
              <a:t>어디 계세요</a:t>
            </a:r>
            <a:r>
              <a:rPr lang="en-US" altLang="ko-KR" i="1" dirty="0" smtClean="0"/>
              <a:t>?... </a:t>
            </a:r>
            <a:r>
              <a:rPr lang="ko-KR" altLang="en-US" i="1" dirty="0" smtClean="0"/>
              <a:t>레</a:t>
            </a:r>
            <a:r>
              <a:rPr lang="ko-KR" altLang="en-US" i="1" dirty="0"/>
              <a:t>버</a:t>
            </a:r>
            <a:r>
              <a:rPr lang="ko-KR" altLang="en-US" i="1" dirty="0" smtClean="0"/>
              <a:t>는요</a:t>
            </a:r>
            <a:r>
              <a:rPr lang="en-US" altLang="ko-KR" i="1" dirty="0" smtClean="0"/>
              <a:t>?</a:t>
            </a:r>
            <a:endParaRPr lang="ko-KR" altLang="en-US" i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pic>
        <p:nvPicPr>
          <p:cNvPr id="11266" name="Picture 2" descr="D:\The_Lervers_proj\PPT\Fail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90093"/>
            <a:ext cx="3143447" cy="24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The_Lervers_proj\PPT\GameO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09312"/>
            <a:ext cx="3077004" cy="24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1266" idx="3"/>
            <a:endCxn id="11267" idx="1"/>
          </p:cNvCxnSpPr>
          <p:nvPr/>
        </p:nvCxnSpPr>
        <p:spPr>
          <a:xfrm flipV="1">
            <a:off x="3538983" y="2219156"/>
            <a:ext cx="2041129" cy="6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0" name="Picture 6" descr="D:\The_Lervers_proj\PPT\AllCl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11" y="3640435"/>
            <a:ext cx="3077004" cy="24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D:\The_Lervers_proj\PPT\Cle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6" y="3645024"/>
            <a:ext cx="3109677" cy="244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11271" idx="3"/>
            <a:endCxn id="11270" idx="1"/>
          </p:cNvCxnSpPr>
          <p:nvPr/>
        </p:nvCxnSpPr>
        <p:spPr>
          <a:xfrm flipV="1">
            <a:off x="3538983" y="4850279"/>
            <a:ext cx="2044528" cy="17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3517" y="1886980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죽으면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바로 게임 오버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8850" y="4544549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스테이지 </a:t>
            </a:r>
            <a:endParaRPr lang="en-US" altLang="ko-KR" dirty="0" smtClean="0"/>
          </a:p>
          <a:p>
            <a:r>
              <a:rPr lang="ko-KR" altLang="en-US" dirty="0" err="1" smtClean="0"/>
              <a:t>클리어시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6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 theme (grey bkgd)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 theme (white bkgd)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5000"/>
            <a:lumOff val="75000"/>
          </a:schemeClr>
        </a:solidFill>
        <a:ln w="6350">
          <a:solidFill>
            <a:schemeClr val="tx2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howeet theme (white grey bkgd)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howeet theme (blue bkgd)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howeet theme (dark bkgd)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howeet them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46510</TotalTime>
  <Words>999</Words>
  <Application>Microsoft Office PowerPoint</Application>
  <PresentationFormat>화면 슬라이드 쇼(4:3)</PresentationFormat>
  <Paragraphs>227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7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Showeet theme (grey bkgd)</vt:lpstr>
      <vt:lpstr>Showeet theme (white bkgd)</vt:lpstr>
      <vt:lpstr>Showeet theme (white grey bkgd)</vt:lpstr>
      <vt:lpstr>Showeet theme (blue bkgd)</vt:lpstr>
      <vt:lpstr>Showeet theme (dark bkgd)</vt:lpstr>
      <vt:lpstr>Showeet theme</vt:lpstr>
      <vt:lpstr>Blank</vt:lpstr>
      <vt:lpstr>게임프로그래밍 기말프로젝트 “The Lever”</vt:lpstr>
      <vt:lpstr>목차</vt:lpstr>
      <vt:lpstr>초기 기획</vt:lpstr>
      <vt:lpstr>초기 기획</vt:lpstr>
      <vt:lpstr>초기 기획</vt:lpstr>
      <vt:lpstr>바뀐 기획</vt:lpstr>
      <vt:lpstr>게임 화면</vt:lpstr>
      <vt:lpstr>게임 화면</vt:lpstr>
      <vt:lpstr>게임 화면</vt:lpstr>
      <vt:lpstr>게임 화면</vt:lpstr>
      <vt:lpstr>관계 계층</vt:lpstr>
      <vt:lpstr>관계 계층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코드 설명</vt:lpstr>
      <vt:lpstr>마무리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Bros 8-bit</dc:title>
  <dc:creator>showeet.com</dc:creator>
  <dc:description>© Copyright Showeet.com</dc:description>
  <cp:lastModifiedBy>LEEJW</cp:lastModifiedBy>
  <cp:revision>47</cp:revision>
  <dcterms:created xsi:type="dcterms:W3CDTF">2011-05-09T14:18:21Z</dcterms:created>
  <dcterms:modified xsi:type="dcterms:W3CDTF">2014-12-19T17:51:31Z</dcterms:modified>
  <cp:category>Charts &amp; Diagrams</cp:category>
</cp:coreProperties>
</file>