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6" r:id="rId4"/>
    <p:sldId id="257" r:id="rId5"/>
    <p:sldId id="264" r:id="rId6"/>
    <p:sldId id="265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얕은샘물M" panose="02030600000101010101" pitchFamily="18" charset="-127"/>
      <p:regular r:id="rId14"/>
    </p:embeddedFont>
    <p:embeddedFont>
      <p:font typeface="나눔고딕 ExtraBold" panose="020B0600000101010101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985E-77B7-4FFE-9E3A-D0E0EA3370C1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ABE42-ABDC-4F9A-953C-88107C281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BE42-ABDC-4F9A-953C-88107C2810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플레이어는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가지의 모션을 가지고 있음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공격은 기본</a:t>
            </a:r>
            <a:r>
              <a:rPr lang="en-US" altLang="ko-KR" baseline="0" dirty="0" smtClean="0"/>
              <a:t> 1, </a:t>
            </a:r>
            <a:r>
              <a:rPr lang="ko-KR" altLang="en-US" baseline="0" dirty="0" smtClean="0"/>
              <a:t>스킬 </a:t>
            </a:r>
            <a:r>
              <a:rPr lang="en-US" altLang="ko-KR" baseline="0" dirty="0" smtClean="0"/>
              <a:t>2.</a:t>
            </a:r>
          </a:p>
          <a:p>
            <a:r>
              <a:rPr lang="ko-KR" altLang="en-US" baseline="0" dirty="0" err="1" smtClean="0"/>
              <a:t>에너미는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가지의 모션을 가지고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공격은 기본 </a:t>
            </a:r>
            <a:r>
              <a:rPr lang="en-US" altLang="ko-KR" baseline="0" dirty="0" smtClean="0"/>
              <a:t>1.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BE42-ABDC-4F9A-953C-88107C2810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BE42-ABDC-4F9A-953C-88107C2810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9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4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7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D013-0920-44E4-9835-5215EB3EA5A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A38A-DCE0-4D18-9950-7A0B215EA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-330" y="-2"/>
            <a:ext cx="5220401" cy="5143502"/>
          </a:xfrm>
          <a:custGeom>
            <a:avLst/>
            <a:gdLst/>
            <a:ahLst/>
            <a:cxnLst/>
            <a:rect l="l" t="t" r="r" b="b"/>
            <a:pathLst>
              <a:path w="5220401" h="5143502">
                <a:moveTo>
                  <a:pt x="0" y="3285881"/>
                </a:moveTo>
                <a:lnTo>
                  <a:pt x="4398931" y="3285881"/>
                </a:lnTo>
                <a:lnTo>
                  <a:pt x="3934526" y="5143502"/>
                </a:lnTo>
                <a:lnTo>
                  <a:pt x="330" y="5143502"/>
                </a:lnTo>
                <a:lnTo>
                  <a:pt x="9543" y="5106651"/>
                </a:lnTo>
                <a:lnTo>
                  <a:pt x="0" y="5143501"/>
                </a:lnTo>
                <a:close/>
                <a:moveTo>
                  <a:pt x="0" y="0"/>
                </a:moveTo>
                <a:lnTo>
                  <a:pt x="1331970" y="0"/>
                </a:lnTo>
                <a:lnTo>
                  <a:pt x="1331970" y="2"/>
                </a:lnTo>
                <a:lnTo>
                  <a:pt x="5220401" y="2"/>
                </a:lnTo>
                <a:lnTo>
                  <a:pt x="4755996" y="1857623"/>
                </a:lnTo>
                <a:lnTo>
                  <a:pt x="0" y="18576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9254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주일 개인 포트폴리오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3362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짱구는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못말려</a:t>
            </a:r>
            <a:endParaRPr lang="ko-KR" altLang="en-US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9840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2016.04.08</a:t>
            </a:r>
            <a:endParaRPr lang="ko-KR" altLang="en-US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995936" y="-2"/>
            <a:ext cx="1296144" cy="51435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3995936" y="0"/>
            <a:ext cx="5148064" cy="5143500"/>
          </a:xfrm>
          <a:custGeom>
            <a:avLst/>
            <a:gdLst/>
            <a:ahLst/>
            <a:cxnLst/>
            <a:rect l="l" t="t" r="r" b="b"/>
            <a:pathLst>
              <a:path w="5148064" h="5143500">
                <a:moveTo>
                  <a:pt x="1285875" y="0"/>
                </a:moveTo>
                <a:lnTo>
                  <a:pt x="5148064" y="0"/>
                </a:lnTo>
                <a:lnTo>
                  <a:pt x="5148064" y="5143500"/>
                </a:lnTo>
                <a:lnTo>
                  <a:pt x="3862189" y="5143500"/>
                </a:lnTo>
                <a:lnTo>
                  <a:pt x="3456384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23928" y="-2"/>
            <a:ext cx="1296144" cy="51435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9808" y="10003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Contents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4048" y="166758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소개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4272" y="2567684"/>
            <a:ext cx="17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일정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8288" y="2117634"/>
            <a:ext cx="17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0904" y="3139045"/>
            <a:ext cx="170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결론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01/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소개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275606"/>
            <a:ext cx="4284476" cy="367240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8984"/>
            <a:ext cx="3456384" cy="1126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186" y="2511645"/>
            <a:ext cx="3001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라고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게임을 소개했으나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아님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디펜스 게임이 아닌 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RPG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게임을</a:t>
            </a:r>
            <a:endParaRPr lang="en-US" altLang="ko-KR" sz="2400" dirty="0" smtClean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만들 예정임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53078"/>
            <a:ext cx="4275526" cy="25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02/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422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PLAYER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ENEMY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491630"/>
            <a:ext cx="1944216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13638" y="1517761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PLAYER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1491630"/>
            <a:ext cx="1944216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0142" y="1517761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ENEMY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825538"/>
            <a:ext cx="3312368" cy="2978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Idle, Run, Attack, Skill1&amp;2, Dead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12060" y="1825538"/>
            <a:ext cx="3312368" cy="2978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Idle, </a:t>
            </a:r>
            <a:r>
              <a:rPr lang="en-US" altLang="ko-KR" dirty="0" smtClean="0"/>
              <a:t>Run, Attack</a:t>
            </a:r>
            <a:r>
              <a:rPr lang="en-US" altLang="ko-KR" dirty="0" smtClean="0"/>
              <a:t>, Dead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99083"/>
            <a:ext cx="638175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25" y="1989571"/>
            <a:ext cx="781050" cy="771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27" y="1865912"/>
            <a:ext cx="657225" cy="9810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4" y="3783771"/>
            <a:ext cx="1022794" cy="7920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95" y="3757359"/>
            <a:ext cx="985730" cy="8449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08" y="1991277"/>
            <a:ext cx="428625" cy="6191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9" y="1989571"/>
            <a:ext cx="333375" cy="5810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4" y="1884201"/>
            <a:ext cx="1171575" cy="7334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94" y="3854130"/>
            <a:ext cx="369052" cy="6227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13" y="3714268"/>
            <a:ext cx="808611" cy="8468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63" y="3871531"/>
            <a:ext cx="581025" cy="6381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20" y="3846749"/>
            <a:ext cx="695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03/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422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STAGE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622"/>
            <a:ext cx="9144000" cy="1097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806"/>
            <a:ext cx="9144000" cy="10972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1920" y="1779662"/>
            <a:ext cx="216024" cy="3083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2848" y="1986203"/>
            <a:ext cx="216024" cy="3083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1920" y="2192743"/>
            <a:ext cx="216024" cy="30834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640" y="1927564"/>
            <a:ext cx="216024" cy="3083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700" y="1814091"/>
            <a:ext cx="216024" cy="3083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1740" y="2081735"/>
            <a:ext cx="216024" cy="30834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59" y="1779662"/>
            <a:ext cx="155183" cy="2618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59140"/>
            <a:ext cx="155183" cy="26187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51" y="1729623"/>
            <a:ext cx="155183" cy="26187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112" y="1574489"/>
            <a:ext cx="299348" cy="4792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5242" y="2099619"/>
            <a:ext cx="216024" cy="30834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7257" y="1954929"/>
            <a:ext cx="216024" cy="30834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757"/>
            <a:ext cx="485755" cy="1756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t="2137" r="81607" b="-2137"/>
          <a:stretch/>
        </p:blipFill>
        <p:spPr>
          <a:xfrm>
            <a:off x="490795" y="1392376"/>
            <a:ext cx="147802" cy="28348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053"/>
            <a:ext cx="485755" cy="17561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137" r="70570" b="-2137"/>
          <a:stretch/>
        </p:blipFill>
        <p:spPr>
          <a:xfrm>
            <a:off x="490641" y="3081053"/>
            <a:ext cx="147956" cy="22702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7990" y="3125057"/>
            <a:ext cx="299348" cy="47920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7764" y="3311716"/>
            <a:ext cx="299348" cy="47920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0339" y="3547681"/>
            <a:ext cx="299348" cy="47920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15" y="3342389"/>
            <a:ext cx="155183" cy="26187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31" y="3866523"/>
            <a:ext cx="155183" cy="26187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6708" y="3194566"/>
            <a:ext cx="299348" cy="47920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5069" y="3256672"/>
            <a:ext cx="365809" cy="66038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8827" y="1604777"/>
            <a:ext cx="687014" cy="68110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9887" y="3430208"/>
            <a:ext cx="216024" cy="30834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815" y="3636749"/>
            <a:ext cx="216024" cy="30834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9887" y="3843289"/>
            <a:ext cx="216024" cy="3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04/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구성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422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6" y="1266314"/>
            <a:ext cx="6091808" cy="36505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78" y="3147814"/>
            <a:ext cx="445194" cy="6644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6" y="4124899"/>
            <a:ext cx="6091808" cy="79193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1261167"/>
            <a:ext cx="1820204" cy="40044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0554" y="1371302"/>
            <a:ext cx="1466800" cy="14487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77" y="1661612"/>
            <a:ext cx="1701587" cy="1396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8556" r="4170" b="-4"/>
          <a:stretch/>
        </p:blipFill>
        <p:spPr>
          <a:xfrm flipV="1">
            <a:off x="1710895" y="1720879"/>
            <a:ext cx="1636970" cy="3468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90" y="1275506"/>
            <a:ext cx="376914" cy="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05/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일정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37115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진행 일정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596" y="1995686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1.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이미지 작업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배경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아이템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플레이어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적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...)</a:t>
            </a:r>
          </a:p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2.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알바 끝나고 살아있으면 이미지 작업 및 설계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3.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객체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적</a:t>
            </a: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AI...)</a:t>
            </a:r>
          </a:p>
          <a:p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Day 4~7. </a:t>
            </a:r>
            <a:r>
              <a:rPr lang="ko-KR" altLang="en-US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코딩 그리고 </a:t>
            </a:r>
            <a:r>
              <a:rPr lang="en-US" altLang="ko-KR" sz="3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7494"/>
            <a:ext cx="9144000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20538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06/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결론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5668" y="309595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탈 주</a:t>
            </a:r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46819"/>
              </p:ext>
            </p:extLst>
          </p:nvPr>
        </p:nvGraphicFramePr>
        <p:xfrm>
          <a:off x="1758950" y="1491630"/>
          <a:ext cx="56261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5625360" imgH="2971080" progId="Photoshop.Image.13">
                  <p:embed/>
                </p:oleObj>
              </mc:Choice>
              <mc:Fallback>
                <p:oleObj name="Image" r:id="rId3" imgW="5625360" imgH="2971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950" y="1491630"/>
                        <a:ext cx="56261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3"/>
          <p:cNvSpPr/>
          <p:nvPr/>
        </p:nvSpPr>
        <p:spPr>
          <a:xfrm>
            <a:off x="-330" y="-2"/>
            <a:ext cx="5220401" cy="5143502"/>
          </a:xfrm>
          <a:custGeom>
            <a:avLst/>
            <a:gdLst/>
            <a:ahLst/>
            <a:cxnLst/>
            <a:rect l="l" t="t" r="r" b="b"/>
            <a:pathLst>
              <a:path w="5220401" h="5143502">
                <a:moveTo>
                  <a:pt x="0" y="3285881"/>
                </a:moveTo>
                <a:lnTo>
                  <a:pt x="4398931" y="3285881"/>
                </a:lnTo>
                <a:lnTo>
                  <a:pt x="3934526" y="5143502"/>
                </a:lnTo>
                <a:lnTo>
                  <a:pt x="330" y="5143502"/>
                </a:lnTo>
                <a:lnTo>
                  <a:pt x="9543" y="5106651"/>
                </a:lnTo>
                <a:lnTo>
                  <a:pt x="0" y="5143501"/>
                </a:lnTo>
                <a:close/>
                <a:moveTo>
                  <a:pt x="0" y="0"/>
                </a:moveTo>
                <a:lnTo>
                  <a:pt x="1331970" y="0"/>
                </a:lnTo>
                <a:lnTo>
                  <a:pt x="1331970" y="2"/>
                </a:lnTo>
                <a:lnTo>
                  <a:pt x="5220401" y="2"/>
                </a:lnTo>
                <a:lnTo>
                  <a:pt x="4755996" y="1857623"/>
                </a:lnTo>
                <a:lnTo>
                  <a:pt x="0" y="18576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28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Thank you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9840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>2016.04.08</a:t>
            </a:r>
            <a:endParaRPr lang="ko-KR" altLang="en-US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995936" y="-2"/>
            <a:ext cx="1296144" cy="51435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7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149</Words>
  <Application>Microsoft Office PowerPoint</Application>
  <PresentationFormat>화면 슬라이드 쇼(16:9)</PresentationFormat>
  <Paragraphs>37</Paragraphs>
  <Slides>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Wingdings</vt:lpstr>
      <vt:lpstr>HY얕은샘물M</vt:lpstr>
      <vt:lpstr>나눔고딕 ExtraBold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이지우</cp:lastModifiedBy>
  <cp:revision>22</cp:revision>
  <dcterms:created xsi:type="dcterms:W3CDTF">2016-01-10T04:08:17Z</dcterms:created>
  <dcterms:modified xsi:type="dcterms:W3CDTF">2016-04-08T18:12:15Z</dcterms:modified>
</cp:coreProperties>
</file>