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50" r:id="rId4"/>
    <p:sldMasterId id="21474837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Aldrich"/>
      <p:regular r:id="rId18"/>
    </p:embeddedFont>
    <p:embeddedFont>
      <p:font typeface="Bai Jamjuree"/>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20" Type="http://schemas.openxmlformats.org/officeDocument/2006/relationships/font" Target="fonts/BaiJamjuree-bold.fntdata"/><Relationship Id="rId22" Type="http://schemas.openxmlformats.org/officeDocument/2006/relationships/font" Target="fonts/BaiJamjuree-boldItalic.fntdata"/><Relationship Id="rId21" Type="http://schemas.openxmlformats.org/officeDocument/2006/relationships/font" Target="fonts/BaiJamjuree-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BaiJamjuree-regular.fntdata"/><Relationship Id="rId18" Type="http://schemas.openxmlformats.org/officeDocument/2006/relationships/font" Target="fonts/Aldrich-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9" name="Shape 5149"/>
        <p:cNvGrpSpPr/>
        <p:nvPr/>
      </p:nvGrpSpPr>
      <p:grpSpPr>
        <a:xfrm>
          <a:off x="0" y="0"/>
          <a:ext cx="0" cy="0"/>
          <a:chOff x="0" y="0"/>
          <a:chExt cx="0" cy="0"/>
        </a:xfrm>
      </p:grpSpPr>
      <p:sp>
        <p:nvSpPr>
          <p:cNvPr id="5150" name="Google Shape;515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151" name="Google Shape;515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7" name="Shape 5227"/>
        <p:cNvGrpSpPr/>
        <p:nvPr/>
      </p:nvGrpSpPr>
      <p:grpSpPr>
        <a:xfrm>
          <a:off x="0" y="0"/>
          <a:ext cx="0" cy="0"/>
          <a:chOff x="0" y="0"/>
          <a:chExt cx="0" cy="0"/>
        </a:xfrm>
      </p:grpSpPr>
      <p:sp>
        <p:nvSpPr>
          <p:cNvPr id="5228" name="Google Shape;5228;g26313ffd8fd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9" name="Google Shape;5229;g26313ffd8f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Carolyn</a:t>
            </a:r>
            <a:endParaRPr/>
          </a:p>
          <a:p>
            <a:pPr indent="0" lvl="0" marL="0" rtl="0" algn="l">
              <a:spcBef>
                <a:spcPts val="0"/>
              </a:spcBef>
              <a:spcAft>
                <a:spcPts val="0"/>
              </a:spcAft>
              <a:buNone/>
            </a:pPr>
            <a:r>
              <a:rPr lang="en"/>
              <a:t>As seen in the Heart Disease category, all the lines point downward showing a negative trend as the years go by. There is a decrease in average deaths per 100000 for heart disease by year. We can also see that the Southeast region had the most.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Stroke plot, it is also a clear statement that the SouthEast region had the highest trend of deaths by about 7 deaths compared to the SouthWest region. Although this also shows a downward trend, it is visible that there was a small peak or increased in the year 2015. Which may mean that there are similar factors in the year of 2015 to cause all regions a positive increase; asides from the midwest.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we can take a look at the Cancer plot. It is relatively the same with the other plots. However this shows a more stable downward trend compared to the others.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also conclude that the SouthEast region had the most number of deaths compared to the other regions in all of these plots. It is implying that either the SouthEast region is more unhealthy due to factors like the climate, lifestyle,and diet. than the other regions or it just has a more population ratio compared to the other regions. However, it is a positive plot showing that the regions get healthier by the year.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5" name="Shape 5235"/>
        <p:cNvGrpSpPr/>
        <p:nvPr/>
      </p:nvGrpSpPr>
      <p:grpSpPr>
        <a:xfrm>
          <a:off x="0" y="0"/>
          <a:ext cx="0" cy="0"/>
          <a:chOff x="0" y="0"/>
          <a:chExt cx="0" cy="0"/>
        </a:xfrm>
      </p:grpSpPr>
      <p:sp>
        <p:nvSpPr>
          <p:cNvPr id="5236" name="Google Shape;5236;g2a34b370e6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7" name="Google Shape;5237;g2a34b370e6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Johnny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5" name="Shape 5155"/>
        <p:cNvGrpSpPr/>
        <p:nvPr/>
      </p:nvGrpSpPr>
      <p:grpSpPr>
        <a:xfrm>
          <a:off x="0" y="0"/>
          <a:ext cx="0" cy="0"/>
          <a:chOff x="0" y="0"/>
          <a:chExt cx="0" cy="0"/>
        </a:xfrm>
      </p:grpSpPr>
      <p:sp>
        <p:nvSpPr>
          <p:cNvPr id="5156" name="Google Shape;5156;g26313ffd8fd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7" name="Google Shape;5157;g26313ffd8fd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Ella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1" name="Shape 5161"/>
        <p:cNvGrpSpPr/>
        <p:nvPr/>
      </p:nvGrpSpPr>
      <p:grpSpPr>
        <a:xfrm>
          <a:off x="0" y="0"/>
          <a:ext cx="0" cy="0"/>
          <a:chOff x="0" y="0"/>
          <a:chExt cx="0" cy="0"/>
        </a:xfrm>
      </p:grpSpPr>
      <p:sp>
        <p:nvSpPr>
          <p:cNvPr id="5162" name="Google Shape;5162;g2a34b370e66_1_7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3" name="Google Shape;5163;g2a34b370e66_1_7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Johnny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4" name="Shape 5184"/>
        <p:cNvGrpSpPr/>
        <p:nvPr/>
      </p:nvGrpSpPr>
      <p:grpSpPr>
        <a:xfrm>
          <a:off x="0" y="0"/>
          <a:ext cx="0" cy="0"/>
          <a:chOff x="0" y="0"/>
          <a:chExt cx="0" cy="0"/>
        </a:xfrm>
      </p:grpSpPr>
      <p:sp>
        <p:nvSpPr>
          <p:cNvPr id="5185" name="Google Shape;5185;g26313ffd8fd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6" name="Google Shape;5186;g26313ffd8fd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Carolyn</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 merging our two datasets our merge key was the Year and State, but since the leading death rate dataset had a wider span of years we filtered out all the years before 2008. This made merging the data very easy and each row in the merged dataset represents the number of deaths and health insurance distribution percentages for a specific cause of death in a state per year. Region and Low_Income_Insurance is the new numerical variable we created.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0" name="Shape 5190"/>
        <p:cNvGrpSpPr/>
        <p:nvPr/>
      </p:nvGrpSpPr>
      <p:grpSpPr>
        <a:xfrm>
          <a:off x="0" y="0"/>
          <a:ext cx="0" cy="0"/>
          <a:chOff x="0" y="0"/>
          <a:chExt cx="0" cy="0"/>
        </a:xfrm>
      </p:grpSpPr>
      <p:sp>
        <p:nvSpPr>
          <p:cNvPr id="5191" name="Google Shape;5191;g2a34b370e6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2" name="Google Shape;5192;g2a34b370e6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Johnny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6" name="Shape 5196"/>
        <p:cNvGrpSpPr/>
        <p:nvPr/>
      </p:nvGrpSpPr>
      <p:grpSpPr>
        <a:xfrm>
          <a:off x="0" y="0"/>
          <a:ext cx="0" cy="0"/>
          <a:chOff x="0" y="0"/>
          <a:chExt cx="0" cy="0"/>
        </a:xfrm>
      </p:grpSpPr>
      <p:sp>
        <p:nvSpPr>
          <p:cNvPr id="5197" name="Google Shape;5197;g26313ffd8f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8" name="Google Shape;5198;g26313ffd8f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Ella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4" name="Shape 5204"/>
        <p:cNvGrpSpPr/>
        <p:nvPr/>
      </p:nvGrpSpPr>
      <p:grpSpPr>
        <a:xfrm>
          <a:off x="0" y="0"/>
          <a:ext cx="0" cy="0"/>
          <a:chOff x="0" y="0"/>
          <a:chExt cx="0" cy="0"/>
        </a:xfrm>
      </p:grpSpPr>
      <p:sp>
        <p:nvSpPr>
          <p:cNvPr id="5205" name="Google Shape;5205;g2a34b370e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6" name="Google Shape;5206;g2a34b370e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Johnny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2" name="Shape 5212"/>
        <p:cNvGrpSpPr/>
        <p:nvPr/>
      </p:nvGrpSpPr>
      <p:grpSpPr>
        <a:xfrm>
          <a:off x="0" y="0"/>
          <a:ext cx="0" cy="0"/>
          <a:chOff x="0" y="0"/>
          <a:chExt cx="0" cy="0"/>
        </a:xfrm>
      </p:grpSpPr>
      <p:sp>
        <p:nvSpPr>
          <p:cNvPr id="5213" name="Google Shape;5213;g26313ffd8f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4" name="Google Shape;5214;g26313ffd8f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Johnny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0" name="Shape 5220"/>
        <p:cNvGrpSpPr/>
        <p:nvPr/>
      </p:nvGrpSpPr>
      <p:grpSpPr>
        <a:xfrm>
          <a:off x="0" y="0"/>
          <a:ext cx="0" cy="0"/>
          <a:chOff x="0" y="0"/>
          <a:chExt cx="0" cy="0"/>
        </a:xfrm>
      </p:grpSpPr>
      <p:sp>
        <p:nvSpPr>
          <p:cNvPr id="5221" name="Google Shape;5221;g2a34b370e66_1_10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2" name="Google Shape;5222;g2a34b370e66_1_10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Carolyn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following plot, we decided to show the differences in average deaths from cancer, stroke, and heart disease in comparison to other causes of death. Each line and color represents a region and flows by the year.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1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1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2.png"/><Relationship Id="rId4"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4.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4.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 Id="rId3" Type="http://schemas.openxmlformats.org/officeDocument/2006/relationships/image" Target="../media/image4.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 Id="rId3" Type="http://schemas.openxmlformats.org/officeDocument/2006/relationships/image" Target="../media/image4.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3.pn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2.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2.pn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jpg"/><Relationship Id="rId3" Type="http://schemas.openxmlformats.org/officeDocument/2006/relationships/image" Target="../media/image3.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4.png"/></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jpg"/><Relationship Id="rId3" Type="http://schemas.openxmlformats.org/officeDocument/2006/relationships/image" Target="../media/image3.pn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jpg"/><Relationship Id="rId3" Type="http://schemas.openxmlformats.org/officeDocument/2006/relationships/image" Target="../media/image13.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jp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jpg"/><Relationship Id="rId3" Type="http://schemas.openxmlformats.org/officeDocument/2006/relationships/image" Target="../media/image2.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13.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 Id="rId3" Type="http://schemas.openxmlformats.org/officeDocument/2006/relationships/image" Target="../media/image3.png"/></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jp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3.png"/></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0" name="Google Shape;10;p2"/>
          <p:cNvSpPr txBox="1"/>
          <p:nvPr>
            <p:ph type="ctrTitle"/>
          </p:nvPr>
        </p:nvSpPr>
        <p:spPr>
          <a:xfrm>
            <a:off x="1248375" y="1541473"/>
            <a:ext cx="6647100" cy="1695900"/>
          </a:xfrm>
          <a:prstGeom prst="rect">
            <a:avLst/>
          </a:prstGeom>
        </p:spPr>
        <p:txBody>
          <a:bodyPr anchorCtr="0" anchor="t" bIns="91425" lIns="91425" spcFirstLastPara="1" rIns="91425" wrap="square" tIns="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248525" y="3290708"/>
            <a:ext cx="6647100" cy="378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2" name="Google Shape;12;p2"/>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2"/>
          <p:cNvSpPr/>
          <p:nvPr/>
        </p:nvSpPr>
        <p:spPr>
          <a:xfrm>
            <a:off x="7796285" y="27581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3" name="Google Shape;93;p2"/>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4" name="Shape 524"/>
        <p:cNvGrpSpPr/>
        <p:nvPr/>
      </p:nvGrpSpPr>
      <p:grpSpPr>
        <a:xfrm>
          <a:off x="0" y="0"/>
          <a:ext cx="0" cy="0"/>
          <a:chOff x="0" y="0"/>
          <a:chExt cx="0" cy="0"/>
        </a:xfrm>
      </p:grpSpPr>
      <p:pic>
        <p:nvPicPr>
          <p:cNvPr id="525" name="Google Shape;525;p11"/>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526" name="Google Shape;526;p11"/>
          <p:cNvSpPr txBox="1"/>
          <p:nvPr>
            <p:ph hasCustomPrompt="1" type="title"/>
          </p:nvPr>
        </p:nvSpPr>
        <p:spPr>
          <a:xfrm>
            <a:off x="1189500" y="1573088"/>
            <a:ext cx="6765000" cy="1191600"/>
          </a:xfrm>
          <a:prstGeom prst="rect">
            <a:avLst/>
          </a:prstGeom>
        </p:spPr>
        <p:txBody>
          <a:bodyPr anchorCtr="0" anchor="t" bIns="91425" lIns="91425" spcFirstLastPara="1" rIns="91425" wrap="square" tIns="0">
            <a:noAutofit/>
          </a:bodyPr>
          <a:lstStyle>
            <a:lvl1pPr lvl="0" algn="ctr">
              <a:spcBef>
                <a:spcPts val="0"/>
              </a:spcBef>
              <a:spcAft>
                <a:spcPts val="0"/>
              </a:spcAft>
              <a:buSzPts val="12000"/>
              <a:buNone/>
              <a:defRPr sz="7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7" name="Google Shape;527;p11"/>
          <p:cNvSpPr txBox="1"/>
          <p:nvPr>
            <p:ph idx="1" type="subTitle"/>
          </p:nvPr>
        </p:nvSpPr>
        <p:spPr>
          <a:xfrm>
            <a:off x="1189500" y="3008635"/>
            <a:ext cx="6765000" cy="348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28" name="Google Shape;528;p11"/>
          <p:cNvPicPr preferRelativeResize="0"/>
          <p:nvPr/>
        </p:nvPicPr>
        <p:blipFill>
          <a:blip r:embed="rId3">
            <a:alphaModFix/>
          </a:blip>
          <a:stretch>
            <a:fillRect/>
          </a:stretch>
        </p:blipFill>
        <p:spPr>
          <a:xfrm flipH="1">
            <a:off x="-1398709" y="3775675"/>
            <a:ext cx="9353213" cy="2681250"/>
          </a:xfrm>
          <a:prstGeom prst="rect">
            <a:avLst/>
          </a:prstGeom>
          <a:noFill/>
          <a:ln>
            <a:noFill/>
          </a:ln>
        </p:spPr>
      </p:pic>
      <p:grpSp>
        <p:nvGrpSpPr>
          <p:cNvPr id="529" name="Google Shape;529;p11"/>
          <p:cNvGrpSpPr/>
          <p:nvPr/>
        </p:nvGrpSpPr>
        <p:grpSpPr>
          <a:xfrm flipH="1">
            <a:off x="8442483" y="3580345"/>
            <a:ext cx="284143" cy="284718"/>
            <a:chOff x="432750" y="3302025"/>
            <a:chExt cx="217035" cy="217475"/>
          </a:xfrm>
        </p:grpSpPr>
        <p:sp>
          <p:nvSpPr>
            <p:cNvPr id="530" name="Google Shape;530;p11"/>
            <p:cNvSpPr/>
            <p:nvPr/>
          </p:nvSpPr>
          <p:spPr>
            <a:xfrm>
              <a:off x="43566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1"/>
          <p:cNvGrpSpPr/>
          <p:nvPr/>
        </p:nvGrpSpPr>
        <p:grpSpPr>
          <a:xfrm flipH="1">
            <a:off x="8412161" y="940850"/>
            <a:ext cx="357454" cy="956304"/>
            <a:chOff x="357713" y="600975"/>
            <a:chExt cx="357454" cy="956304"/>
          </a:xfrm>
        </p:grpSpPr>
        <p:sp>
          <p:nvSpPr>
            <p:cNvPr id="533" name="Google Shape;533;p1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1"/>
          <p:cNvGrpSpPr/>
          <p:nvPr/>
        </p:nvGrpSpPr>
        <p:grpSpPr>
          <a:xfrm flipH="1">
            <a:off x="-1204526" y="3464295"/>
            <a:ext cx="1965289" cy="517060"/>
            <a:chOff x="3539975" y="3523525"/>
            <a:chExt cx="745925" cy="196250"/>
          </a:xfrm>
        </p:grpSpPr>
        <p:sp>
          <p:nvSpPr>
            <p:cNvPr id="538" name="Google Shape;538;p1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
    <p:spTree>
      <p:nvGrpSpPr>
        <p:cNvPr id="4984" name="Shape 4984"/>
        <p:cNvGrpSpPr/>
        <p:nvPr/>
      </p:nvGrpSpPr>
      <p:grpSpPr>
        <a:xfrm>
          <a:off x="0" y="0"/>
          <a:ext cx="0" cy="0"/>
          <a:chOff x="0" y="0"/>
          <a:chExt cx="0" cy="0"/>
        </a:xfrm>
      </p:grpSpPr>
      <p:pic>
        <p:nvPicPr>
          <p:cNvPr id="4985" name="Google Shape;4985;p102"/>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4986" name="Google Shape;4986;p102"/>
          <p:cNvSpPr txBox="1"/>
          <p:nvPr>
            <p:ph type="title"/>
          </p:nvPr>
        </p:nvSpPr>
        <p:spPr>
          <a:xfrm>
            <a:off x="866150" y="539000"/>
            <a:ext cx="3856500" cy="7629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5800"/>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4987" name="Google Shape;4987;p102"/>
          <p:cNvSpPr txBox="1"/>
          <p:nvPr>
            <p:ph idx="1" type="subTitle"/>
          </p:nvPr>
        </p:nvSpPr>
        <p:spPr>
          <a:xfrm>
            <a:off x="866275" y="1672187"/>
            <a:ext cx="3856500" cy="104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88" name="Google Shape;4988;p102"/>
          <p:cNvSpPr txBox="1"/>
          <p:nvPr/>
        </p:nvSpPr>
        <p:spPr>
          <a:xfrm>
            <a:off x="872400" y="3715100"/>
            <a:ext cx="3246900" cy="615600"/>
          </a:xfrm>
          <a:prstGeom prst="rect">
            <a:avLst/>
          </a:prstGeom>
          <a:noFill/>
          <a:ln>
            <a:noFill/>
          </a:ln>
        </p:spPr>
        <p:txBody>
          <a:bodyPr anchorCtr="0" anchor="b" bIns="91425" lIns="91425" spcFirstLastPara="1" rIns="91425" wrap="square" tIns="182875">
            <a:noAutofit/>
          </a:bodyPr>
          <a:lstStyle/>
          <a:p>
            <a:pPr indent="0" lvl="0" marL="0" rtl="0" algn="l">
              <a:lnSpc>
                <a:spcPct val="100000"/>
              </a:lnSpc>
              <a:spcBef>
                <a:spcPts val="300"/>
              </a:spcBef>
              <a:spcAft>
                <a:spcPts val="0"/>
              </a:spcAft>
              <a:buNone/>
            </a:pPr>
            <a:r>
              <a:rPr b="1" lang="en" sz="1100">
                <a:solidFill>
                  <a:schemeClr val="lt1"/>
                </a:solidFill>
                <a:latin typeface="Bai Jamjuree"/>
                <a:ea typeface="Bai Jamjuree"/>
                <a:cs typeface="Bai Jamjuree"/>
                <a:sym typeface="Bai Jamjuree"/>
              </a:rPr>
              <a:t>CREDITS</a:t>
            </a:r>
            <a:r>
              <a:rPr lang="en" sz="1100">
                <a:solidFill>
                  <a:schemeClr val="lt1"/>
                </a:solidFill>
                <a:latin typeface="Bai Jamjuree"/>
                <a:ea typeface="Bai Jamjuree"/>
                <a:cs typeface="Bai Jamjuree"/>
                <a:sym typeface="Bai Jamjuree"/>
              </a:rPr>
              <a:t>: This presentation template was created by </a:t>
            </a:r>
            <a:r>
              <a:rPr b="1" lang="en" sz="1100">
                <a:solidFill>
                  <a:schemeClr val="lt1"/>
                </a:solidFill>
                <a:uFill>
                  <a:noFill/>
                </a:uFill>
                <a:latin typeface="Bai Jamjuree"/>
                <a:ea typeface="Bai Jamjuree"/>
                <a:cs typeface="Bai Jamjuree"/>
                <a:sym typeface="Bai Jamjuree"/>
                <a:hlinkClick r:id="rId3">
                  <a:extLst>
                    <a:ext uri="{A12FA001-AC4F-418D-AE19-62706E023703}">
                      <ahyp:hlinkClr val="tx"/>
                    </a:ext>
                  </a:extLst>
                </a:hlinkClick>
              </a:rPr>
              <a:t>Slidesgo</a:t>
            </a:r>
            <a:r>
              <a:rPr lang="en" sz="1100">
                <a:solidFill>
                  <a:schemeClr val="lt1"/>
                </a:solidFill>
                <a:latin typeface="Bai Jamjuree"/>
                <a:ea typeface="Bai Jamjuree"/>
                <a:cs typeface="Bai Jamjuree"/>
                <a:sym typeface="Bai Jamjuree"/>
              </a:rPr>
              <a:t>, and includes icons by </a:t>
            </a:r>
            <a:r>
              <a:rPr b="1" lang="en" sz="1100">
                <a:solidFill>
                  <a:schemeClr val="lt1"/>
                </a:solidFill>
                <a:uFill>
                  <a:noFill/>
                </a:uFill>
                <a:latin typeface="Bai Jamjuree"/>
                <a:ea typeface="Bai Jamjuree"/>
                <a:cs typeface="Bai Jamjuree"/>
                <a:sym typeface="Bai Jamjuree"/>
                <a:hlinkClick r:id="rId4">
                  <a:extLst>
                    <a:ext uri="{A12FA001-AC4F-418D-AE19-62706E023703}">
                      <ahyp:hlinkClr val="tx"/>
                    </a:ext>
                  </a:extLst>
                </a:hlinkClick>
              </a:rPr>
              <a:t>Flaticon</a:t>
            </a:r>
            <a:r>
              <a:rPr b="1" lang="en" sz="1100">
                <a:solidFill>
                  <a:schemeClr val="lt1"/>
                </a:solidFill>
                <a:latin typeface="Bai Jamjuree"/>
                <a:ea typeface="Bai Jamjuree"/>
                <a:cs typeface="Bai Jamjuree"/>
                <a:sym typeface="Bai Jamjuree"/>
              </a:rPr>
              <a:t> </a:t>
            </a:r>
            <a:r>
              <a:rPr lang="en" sz="1100">
                <a:solidFill>
                  <a:schemeClr val="lt1"/>
                </a:solidFill>
                <a:latin typeface="Bai Jamjuree"/>
                <a:ea typeface="Bai Jamjuree"/>
                <a:cs typeface="Bai Jamjuree"/>
                <a:sym typeface="Bai Jamjuree"/>
              </a:rPr>
              <a:t>and infographics &amp; images by </a:t>
            </a:r>
            <a:r>
              <a:rPr b="1" lang="en" sz="1100">
                <a:solidFill>
                  <a:schemeClr val="lt1"/>
                </a:solidFill>
                <a:uFill>
                  <a:noFill/>
                </a:uFill>
                <a:latin typeface="Bai Jamjuree"/>
                <a:ea typeface="Bai Jamjuree"/>
                <a:cs typeface="Bai Jamjuree"/>
                <a:sym typeface="Bai Jamjuree"/>
                <a:hlinkClick r:id="rId5">
                  <a:extLst>
                    <a:ext uri="{A12FA001-AC4F-418D-AE19-62706E023703}">
                      <ahyp:hlinkClr val="tx"/>
                    </a:ext>
                  </a:extLst>
                </a:hlinkClick>
              </a:rPr>
              <a:t>Freepik</a:t>
            </a:r>
            <a:endParaRPr b="1" sz="1100">
              <a:solidFill>
                <a:schemeClr val="lt1"/>
              </a:solidFill>
              <a:latin typeface="Bai Jamjuree"/>
              <a:ea typeface="Bai Jamjuree"/>
              <a:cs typeface="Bai Jamjuree"/>
              <a:sym typeface="Bai Jamjuree"/>
            </a:endParaRPr>
          </a:p>
        </p:txBody>
      </p:sp>
      <p:grpSp>
        <p:nvGrpSpPr>
          <p:cNvPr id="4989" name="Google Shape;4989;p102"/>
          <p:cNvGrpSpPr/>
          <p:nvPr/>
        </p:nvGrpSpPr>
        <p:grpSpPr>
          <a:xfrm>
            <a:off x="-1416836" y="2858310"/>
            <a:ext cx="2019176" cy="2019176"/>
            <a:chOff x="1943325" y="-220375"/>
            <a:chExt cx="1298672" cy="1298672"/>
          </a:xfrm>
        </p:grpSpPr>
        <p:sp>
          <p:nvSpPr>
            <p:cNvPr id="4990" name="Google Shape;4990;p10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1" name="Google Shape;4991;p10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2" name="Google Shape;4992;p10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3" name="Google Shape;4993;p10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4" name="Google Shape;4994;p10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5" name="Google Shape;4995;p10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6" name="Google Shape;4996;p10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7" name="Google Shape;4997;p10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8" name="Google Shape;4998;p10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9" name="Google Shape;4999;p10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0" name="Google Shape;5000;p10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1" name="Google Shape;5001;p10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2" name="Google Shape;5002;p10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3" name="Google Shape;5003;p10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4" name="Google Shape;5004;p10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5" name="Google Shape;5005;p10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6" name="Google Shape;5006;p10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7" name="Google Shape;5007;p10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8" name="Google Shape;5008;p10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9" name="Google Shape;5009;p10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0" name="Google Shape;5010;p10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1" name="Google Shape;5011;p10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2" name="Google Shape;5012;p10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3" name="Google Shape;5013;p10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4" name="Google Shape;5014;p10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5" name="Google Shape;5015;p10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6" name="Google Shape;5016;p10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7" name="Google Shape;5017;p10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8" name="Google Shape;5018;p10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9" name="Google Shape;5019;p10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0" name="Google Shape;5020;p10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1" name="Google Shape;5021;p10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2" name="Google Shape;5022;p10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3" name="Google Shape;5023;p10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4" name="Google Shape;5024;p10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5" name="Google Shape;5025;p10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6" name="Google Shape;5026;p10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7" name="Google Shape;5027;p10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8" name="Google Shape;5028;p10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9" name="Google Shape;5029;p10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0" name="Google Shape;5030;p10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1" name="Google Shape;5031;p10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2" name="Google Shape;5032;p10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3" name="Google Shape;5033;p10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4" name="Google Shape;5034;p10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5" name="Google Shape;5035;p10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6" name="Google Shape;5036;p10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7" name="Google Shape;5037;p10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38" name="Google Shape;5038;p102"/>
          <p:cNvGrpSpPr/>
          <p:nvPr/>
        </p:nvGrpSpPr>
        <p:grpSpPr>
          <a:xfrm rot="-5400000">
            <a:off x="-3038008" y="-1227121"/>
            <a:ext cx="3952129" cy="3175881"/>
            <a:chOff x="5256209" y="-1994879"/>
            <a:chExt cx="3952129" cy="3175881"/>
          </a:xfrm>
        </p:grpSpPr>
        <p:sp>
          <p:nvSpPr>
            <p:cNvPr id="5039" name="Google Shape;5039;p102"/>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0" name="Google Shape;5040;p102"/>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5041" name="Shape 5041"/>
        <p:cNvGrpSpPr/>
        <p:nvPr/>
      </p:nvGrpSpPr>
      <p:grpSpPr>
        <a:xfrm>
          <a:off x="0" y="0"/>
          <a:ext cx="0" cy="0"/>
          <a:chOff x="0" y="0"/>
          <a:chExt cx="0" cy="0"/>
        </a:xfrm>
      </p:grpSpPr>
      <p:pic>
        <p:nvPicPr>
          <p:cNvPr id="5042" name="Google Shape;5042;p103"/>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pic>
        <p:nvPicPr>
          <p:cNvPr id="5043" name="Google Shape;5043;p103"/>
          <p:cNvPicPr preferRelativeResize="0"/>
          <p:nvPr/>
        </p:nvPicPr>
        <p:blipFill rotWithShape="1">
          <a:blip r:embed="rId3">
            <a:alphaModFix amt="60000"/>
          </a:blip>
          <a:srcRect b="9" l="0" r="0" t="9"/>
          <a:stretch/>
        </p:blipFill>
        <p:spPr>
          <a:xfrm>
            <a:off x="0" y="1"/>
            <a:ext cx="9144002" cy="5143499"/>
          </a:xfrm>
          <a:prstGeom prst="rect">
            <a:avLst/>
          </a:prstGeom>
          <a:noFill/>
          <a:ln>
            <a:noFill/>
          </a:ln>
        </p:spPr>
      </p:pic>
      <p:pic>
        <p:nvPicPr>
          <p:cNvPr id="5044" name="Google Shape;5044;p103"/>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5045" name="Google Shape;5045;p103"/>
          <p:cNvGrpSpPr/>
          <p:nvPr/>
        </p:nvGrpSpPr>
        <p:grpSpPr>
          <a:xfrm>
            <a:off x="391864" y="3545270"/>
            <a:ext cx="289170" cy="284718"/>
            <a:chOff x="426000" y="3302025"/>
            <a:chExt cx="220875" cy="217475"/>
          </a:xfrm>
        </p:grpSpPr>
        <p:sp>
          <p:nvSpPr>
            <p:cNvPr id="5046" name="Google Shape;5046;p10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7" name="Google Shape;5047;p10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48" name="Google Shape;5048;p103"/>
          <p:cNvGrpSpPr/>
          <p:nvPr/>
        </p:nvGrpSpPr>
        <p:grpSpPr>
          <a:xfrm>
            <a:off x="357713" y="905775"/>
            <a:ext cx="357454" cy="956304"/>
            <a:chOff x="357713" y="600975"/>
            <a:chExt cx="357454" cy="956304"/>
          </a:xfrm>
        </p:grpSpPr>
        <p:sp>
          <p:nvSpPr>
            <p:cNvPr id="5049" name="Google Shape;5049;p103"/>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0" name="Google Shape;5050;p103"/>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1" name="Google Shape;5051;p103"/>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2" name="Google Shape;5052;p103"/>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53" name="Google Shape;5053;p103"/>
          <p:cNvGrpSpPr/>
          <p:nvPr/>
        </p:nvGrpSpPr>
        <p:grpSpPr>
          <a:xfrm>
            <a:off x="5258308" y="722871"/>
            <a:ext cx="793256" cy="182899"/>
            <a:chOff x="2685575" y="2835950"/>
            <a:chExt cx="433000" cy="99825"/>
          </a:xfrm>
        </p:grpSpPr>
        <p:sp>
          <p:nvSpPr>
            <p:cNvPr id="5054" name="Google Shape;5054;p103"/>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5" name="Google Shape;5055;p103"/>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6" name="Google Shape;5056;p103"/>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7" name="Google Shape;5057;p103"/>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58" name="Google Shape;5058;p103"/>
          <p:cNvGrpSpPr/>
          <p:nvPr/>
        </p:nvGrpSpPr>
        <p:grpSpPr>
          <a:xfrm>
            <a:off x="8366565" y="3429220"/>
            <a:ext cx="1965289" cy="517060"/>
            <a:chOff x="3539975" y="3523525"/>
            <a:chExt cx="745925" cy="196250"/>
          </a:xfrm>
        </p:grpSpPr>
        <p:sp>
          <p:nvSpPr>
            <p:cNvPr id="5059" name="Google Shape;5059;p10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0" name="Google Shape;5060;p10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1" name="Google Shape;5061;p10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2" name="Google Shape;5062;p10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3" name="Google Shape;5063;p10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4" name="Google Shape;5064;p10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5" name="Google Shape;5065;p10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6" name="Google Shape;5066;p10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7" name="Google Shape;5067;p10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8" name="Google Shape;5068;p10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9" name="Google Shape;5069;p10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0" name="Google Shape;5070;p10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1" name="Google Shape;5071;p10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2" name="Google Shape;5072;p10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3" name="Google Shape;5073;p10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4" name="Google Shape;5074;p10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075" name="Google Shape;5075;p103"/>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
    <p:spTree>
      <p:nvGrpSpPr>
        <p:cNvPr id="5076" name="Shape 5076"/>
        <p:cNvGrpSpPr/>
        <p:nvPr/>
      </p:nvGrpSpPr>
      <p:grpSpPr>
        <a:xfrm>
          <a:off x="0" y="0"/>
          <a:ext cx="0" cy="0"/>
          <a:chOff x="0" y="0"/>
          <a:chExt cx="0" cy="0"/>
        </a:xfrm>
      </p:grpSpPr>
      <p:pic>
        <p:nvPicPr>
          <p:cNvPr id="5077" name="Google Shape;5077;p104"/>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pic>
        <p:nvPicPr>
          <p:cNvPr id="5078" name="Google Shape;5078;p104"/>
          <p:cNvPicPr preferRelativeResize="0"/>
          <p:nvPr/>
        </p:nvPicPr>
        <p:blipFill rotWithShape="1">
          <a:blip r:embed="rId3">
            <a:alphaModFix/>
          </a:blip>
          <a:srcRect b="0" l="228" r="238" t="0"/>
          <a:stretch/>
        </p:blipFill>
        <p:spPr>
          <a:xfrm flipH="1">
            <a:off x="-9" y="4016075"/>
            <a:ext cx="9353213" cy="2681250"/>
          </a:xfrm>
          <a:prstGeom prst="rect">
            <a:avLst/>
          </a:prstGeom>
          <a:noFill/>
          <a:ln>
            <a:noFill/>
          </a:ln>
        </p:spPr>
      </p:pic>
      <p:grpSp>
        <p:nvGrpSpPr>
          <p:cNvPr id="5079" name="Google Shape;5079;p104"/>
          <p:cNvGrpSpPr/>
          <p:nvPr/>
        </p:nvGrpSpPr>
        <p:grpSpPr>
          <a:xfrm flipH="1">
            <a:off x="8483181" y="4016070"/>
            <a:ext cx="283332" cy="284718"/>
            <a:chOff x="423709" y="3302025"/>
            <a:chExt cx="216416" cy="217475"/>
          </a:xfrm>
        </p:grpSpPr>
        <p:sp>
          <p:nvSpPr>
            <p:cNvPr id="5080" name="Google Shape;5080;p10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1" name="Google Shape;5081;p104"/>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82" name="Google Shape;5082;p104"/>
          <p:cNvGrpSpPr/>
          <p:nvPr/>
        </p:nvGrpSpPr>
        <p:grpSpPr>
          <a:xfrm flipH="1">
            <a:off x="8175513" y="140497"/>
            <a:ext cx="2019176" cy="2019176"/>
            <a:chOff x="1943325" y="-220375"/>
            <a:chExt cx="1298672" cy="1298672"/>
          </a:xfrm>
        </p:grpSpPr>
        <p:sp>
          <p:nvSpPr>
            <p:cNvPr id="5083" name="Google Shape;5083;p10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4" name="Google Shape;5084;p10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5" name="Google Shape;5085;p10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6" name="Google Shape;5086;p10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7" name="Google Shape;5087;p10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8" name="Google Shape;5088;p10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9" name="Google Shape;5089;p10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0" name="Google Shape;5090;p10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1" name="Google Shape;5091;p10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2" name="Google Shape;5092;p10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3" name="Google Shape;5093;p10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4" name="Google Shape;5094;p10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5" name="Google Shape;5095;p10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6" name="Google Shape;5096;p10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7" name="Google Shape;5097;p10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8" name="Google Shape;5098;p10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9" name="Google Shape;5099;p10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0" name="Google Shape;5100;p10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1" name="Google Shape;5101;p10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2" name="Google Shape;5102;p10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3" name="Google Shape;5103;p10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4" name="Google Shape;5104;p10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5" name="Google Shape;5105;p10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6" name="Google Shape;5106;p10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7" name="Google Shape;5107;p10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8" name="Google Shape;5108;p10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9" name="Google Shape;5109;p10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0" name="Google Shape;5110;p10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1" name="Google Shape;5111;p10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2" name="Google Shape;5112;p10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3" name="Google Shape;5113;p10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4" name="Google Shape;5114;p10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5" name="Google Shape;5115;p10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6" name="Google Shape;5116;p10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7" name="Google Shape;5117;p10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8" name="Google Shape;5118;p10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9" name="Google Shape;5119;p10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0" name="Google Shape;5120;p10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1" name="Google Shape;5121;p10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2" name="Google Shape;5122;p10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3" name="Google Shape;5123;p10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4" name="Google Shape;5124;p10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5" name="Google Shape;5125;p10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6" name="Google Shape;5126;p10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7" name="Google Shape;5127;p10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8" name="Google Shape;5128;p10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9" name="Google Shape;5129;p10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0" name="Google Shape;5130;p10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31" name="Google Shape;5131;p104"/>
          <p:cNvGrpSpPr/>
          <p:nvPr/>
        </p:nvGrpSpPr>
        <p:grpSpPr>
          <a:xfrm flipH="1">
            <a:off x="-467701" y="3429220"/>
            <a:ext cx="1965289" cy="517060"/>
            <a:chOff x="3539975" y="3523525"/>
            <a:chExt cx="745925" cy="196250"/>
          </a:xfrm>
        </p:grpSpPr>
        <p:sp>
          <p:nvSpPr>
            <p:cNvPr id="5132" name="Google Shape;5132;p10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3" name="Google Shape;5133;p10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4" name="Google Shape;5134;p10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5" name="Google Shape;5135;p10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6" name="Google Shape;5136;p10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7" name="Google Shape;5137;p10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8" name="Google Shape;5138;p10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9" name="Google Shape;5139;p10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0" name="Google Shape;5140;p10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1" name="Google Shape;5141;p10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2" name="Google Shape;5142;p10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3" name="Google Shape;5143;p10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4" name="Google Shape;5144;p10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5" name="Google Shape;5145;p10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6" name="Google Shape;5146;p10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7" name="Google Shape;5147;p10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148" name="Google Shape;5148;p104"/>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54" name="Shape 5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55" name="Shape 555"/>
        <p:cNvGrpSpPr/>
        <p:nvPr/>
      </p:nvGrpSpPr>
      <p:grpSpPr>
        <a:xfrm>
          <a:off x="0" y="0"/>
          <a:ext cx="0" cy="0"/>
          <a:chOff x="0" y="0"/>
          <a:chExt cx="0" cy="0"/>
        </a:xfrm>
      </p:grpSpPr>
      <p:pic>
        <p:nvPicPr>
          <p:cNvPr id="556" name="Google Shape;556;p13"/>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557" name="Google Shape;557;p13"/>
          <p:cNvSpPr txBox="1"/>
          <p:nvPr>
            <p:ph hasCustomPrompt="1" type="title"/>
          </p:nvPr>
        </p:nvSpPr>
        <p:spPr>
          <a:xfrm>
            <a:off x="817925" y="153507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58" name="Google Shape;558;p13"/>
          <p:cNvSpPr txBox="1"/>
          <p:nvPr>
            <p:ph idx="1" type="subTitle"/>
          </p:nvPr>
        </p:nvSpPr>
        <p:spPr>
          <a:xfrm>
            <a:off x="1639675" y="1483450"/>
            <a:ext cx="2887200" cy="354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9" name="Google Shape;559;p13"/>
          <p:cNvSpPr txBox="1"/>
          <p:nvPr>
            <p:ph idx="2" type="subTitle"/>
          </p:nvPr>
        </p:nvSpPr>
        <p:spPr>
          <a:xfrm>
            <a:off x="1639675" y="183804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0" name="Google Shape;560;p13"/>
          <p:cNvSpPr txBox="1"/>
          <p:nvPr>
            <p:ph hasCustomPrompt="1" idx="3" type="title"/>
          </p:nvPr>
        </p:nvSpPr>
        <p:spPr>
          <a:xfrm>
            <a:off x="817925"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61" name="Google Shape;561;p13"/>
          <p:cNvSpPr txBox="1"/>
          <p:nvPr>
            <p:ph idx="4" type="subTitle"/>
          </p:nvPr>
        </p:nvSpPr>
        <p:spPr>
          <a:xfrm>
            <a:off x="1639675" y="2497425"/>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2" name="Google Shape;562;p13"/>
          <p:cNvSpPr txBox="1"/>
          <p:nvPr>
            <p:ph idx="5" type="subTitle"/>
          </p:nvPr>
        </p:nvSpPr>
        <p:spPr>
          <a:xfrm>
            <a:off x="1639675" y="2852015"/>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3" name="Google Shape;563;p13"/>
          <p:cNvSpPr txBox="1"/>
          <p:nvPr>
            <p:ph hasCustomPrompt="1" idx="6" type="title"/>
          </p:nvPr>
        </p:nvSpPr>
        <p:spPr>
          <a:xfrm>
            <a:off x="817925"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64" name="Google Shape;564;p13"/>
          <p:cNvSpPr txBox="1"/>
          <p:nvPr>
            <p:ph idx="7" type="subTitle"/>
          </p:nvPr>
        </p:nvSpPr>
        <p:spPr>
          <a:xfrm>
            <a:off x="1639675" y="351140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5" name="Google Shape;565;p13"/>
          <p:cNvSpPr txBox="1"/>
          <p:nvPr>
            <p:ph idx="8" type="subTitle"/>
          </p:nvPr>
        </p:nvSpPr>
        <p:spPr>
          <a:xfrm>
            <a:off x="1639675" y="386599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6" name="Google Shape;566;p13"/>
          <p:cNvSpPr txBox="1"/>
          <p:nvPr>
            <p:ph hasCustomPrompt="1" idx="9" type="title"/>
          </p:nvPr>
        </p:nvSpPr>
        <p:spPr>
          <a:xfrm>
            <a:off x="4707713" y="153507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67" name="Google Shape;567;p13"/>
          <p:cNvSpPr txBox="1"/>
          <p:nvPr>
            <p:ph idx="13" type="subTitle"/>
          </p:nvPr>
        </p:nvSpPr>
        <p:spPr>
          <a:xfrm>
            <a:off x="5529413" y="148345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8" name="Google Shape;568;p13"/>
          <p:cNvSpPr txBox="1"/>
          <p:nvPr>
            <p:ph idx="14" type="subTitle"/>
          </p:nvPr>
        </p:nvSpPr>
        <p:spPr>
          <a:xfrm>
            <a:off x="5529413" y="183804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9" name="Google Shape;569;p13"/>
          <p:cNvSpPr txBox="1"/>
          <p:nvPr>
            <p:ph hasCustomPrompt="1" idx="15" type="title"/>
          </p:nvPr>
        </p:nvSpPr>
        <p:spPr>
          <a:xfrm>
            <a:off x="4707713"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70" name="Google Shape;570;p13"/>
          <p:cNvSpPr txBox="1"/>
          <p:nvPr>
            <p:ph idx="16" type="subTitle"/>
          </p:nvPr>
        </p:nvSpPr>
        <p:spPr>
          <a:xfrm>
            <a:off x="5529413" y="2497425"/>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1" name="Google Shape;571;p13"/>
          <p:cNvSpPr txBox="1"/>
          <p:nvPr>
            <p:ph idx="17" type="subTitle"/>
          </p:nvPr>
        </p:nvSpPr>
        <p:spPr>
          <a:xfrm>
            <a:off x="5529413" y="2852015"/>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2" name="Google Shape;572;p13"/>
          <p:cNvSpPr txBox="1"/>
          <p:nvPr>
            <p:ph hasCustomPrompt="1" idx="18" type="title"/>
          </p:nvPr>
        </p:nvSpPr>
        <p:spPr>
          <a:xfrm>
            <a:off x="4707713"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73" name="Google Shape;573;p13"/>
          <p:cNvSpPr txBox="1"/>
          <p:nvPr>
            <p:ph idx="19" type="subTitle"/>
          </p:nvPr>
        </p:nvSpPr>
        <p:spPr>
          <a:xfrm>
            <a:off x="5529413" y="351140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4" name="Google Shape;574;p13"/>
          <p:cNvSpPr txBox="1"/>
          <p:nvPr>
            <p:ph idx="20" type="subTitle"/>
          </p:nvPr>
        </p:nvSpPr>
        <p:spPr>
          <a:xfrm>
            <a:off x="5529413" y="386599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5" name="Google Shape;575;p13"/>
          <p:cNvSpPr txBox="1"/>
          <p:nvPr>
            <p:ph idx="21"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576" name="Google Shape;576;p13"/>
          <p:cNvGrpSpPr/>
          <p:nvPr/>
        </p:nvGrpSpPr>
        <p:grpSpPr>
          <a:xfrm>
            <a:off x="8246982" y="3524700"/>
            <a:ext cx="1039906" cy="679800"/>
            <a:chOff x="4082325" y="3790650"/>
            <a:chExt cx="1039906" cy="679800"/>
          </a:xfrm>
        </p:grpSpPr>
        <p:sp>
          <p:nvSpPr>
            <p:cNvPr id="577" name="Google Shape;577;p13"/>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3"/>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3"/>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13"/>
          <p:cNvGrpSpPr/>
          <p:nvPr/>
        </p:nvGrpSpPr>
        <p:grpSpPr>
          <a:xfrm>
            <a:off x="-846423" y="4392645"/>
            <a:ext cx="1965289" cy="517060"/>
            <a:chOff x="3539975" y="3523525"/>
            <a:chExt cx="745925" cy="196250"/>
          </a:xfrm>
        </p:grpSpPr>
        <p:sp>
          <p:nvSpPr>
            <p:cNvPr id="581" name="Google Shape;581;p1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13"/>
          <p:cNvGrpSpPr/>
          <p:nvPr/>
        </p:nvGrpSpPr>
        <p:grpSpPr>
          <a:xfrm flipH="1">
            <a:off x="-3594575" y="-199329"/>
            <a:ext cx="4000413" cy="3175881"/>
            <a:chOff x="5207925" y="-1994879"/>
            <a:chExt cx="4000413" cy="3175881"/>
          </a:xfrm>
        </p:grpSpPr>
        <p:sp>
          <p:nvSpPr>
            <p:cNvPr id="598" name="Google Shape;598;p13"/>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3"/>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3"/>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9">
    <p:spTree>
      <p:nvGrpSpPr>
        <p:cNvPr id="601" name="Shape 601"/>
        <p:cNvGrpSpPr/>
        <p:nvPr/>
      </p:nvGrpSpPr>
      <p:grpSpPr>
        <a:xfrm>
          <a:off x="0" y="0"/>
          <a:ext cx="0" cy="0"/>
          <a:chOff x="0" y="0"/>
          <a:chExt cx="0" cy="0"/>
        </a:xfrm>
      </p:grpSpPr>
      <p:pic>
        <p:nvPicPr>
          <p:cNvPr id="602" name="Google Shape;602;p14"/>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603" name="Google Shape;603;p14"/>
          <p:cNvSpPr txBox="1"/>
          <p:nvPr>
            <p:ph hasCustomPrompt="1" type="title"/>
          </p:nvPr>
        </p:nvSpPr>
        <p:spPr>
          <a:xfrm>
            <a:off x="2167181" y="1194994"/>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04" name="Google Shape;604;p14"/>
          <p:cNvSpPr txBox="1"/>
          <p:nvPr>
            <p:ph idx="1" type="subTitle"/>
          </p:nvPr>
        </p:nvSpPr>
        <p:spPr>
          <a:xfrm>
            <a:off x="2988905" y="1244525"/>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5" name="Google Shape;605;p14"/>
          <p:cNvSpPr txBox="1"/>
          <p:nvPr>
            <p:ph idx="2" type="subTitle"/>
          </p:nvPr>
        </p:nvSpPr>
        <p:spPr>
          <a:xfrm>
            <a:off x="2988888" y="1599134"/>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6" name="Google Shape;606;p14"/>
          <p:cNvSpPr txBox="1"/>
          <p:nvPr>
            <p:ph hasCustomPrompt="1" idx="3" type="title"/>
          </p:nvPr>
        </p:nvSpPr>
        <p:spPr>
          <a:xfrm>
            <a:off x="2167181" y="208980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07" name="Google Shape;607;p14"/>
          <p:cNvSpPr txBox="1"/>
          <p:nvPr>
            <p:ph idx="4" type="subTitle"/>
          </p:nvPr>
        </p:nvSpPr>
        <p:spPr>
          <a:xfrm>
            <a:off x="2988905" y="2139342"/>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8" name="Google Shape;608;p14"/>
          <p:cNvSpPr txBox="1"/>
          <p:nvPr>
            <p:ph idx="5" type="subTitle"/>
          </p:nvPr>
        </p:nvSpPr>
        <p:spPr>
          <a:xfrm>
            <a:off x="2988888" y="2493949"/>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9" name="Google Shape;609;p14"/>
          <p:cNvSpPr txBox="1"/>
          <p:nvPr>
            <p:ph hasCustomPrompt="1" idx="6" type="title"/>
          </p:nvPr>
        </p:nvSpPr>
        <p:spPr>
          <a:xfrm>
            <a:off x="2167181" y="2984623"/>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0" name="Google Shape;610;p14"/>
          <p:cNvSpPr txBox="1"/>
          <p:nvPr>
            <p:ph idx="7" type="subTitle"/>
          </p:nvPr>
        </p:nvSpPr>
        <p:spPr>
          <a:xfrm>
            <a:off x="2988905" y="3034159"/>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1" name="Google Shape;611;p14"/>
          <p:cNvSpPr txBox="1"/>
          <p:nvPr>
            <p:ph idx="8" type="subTitle"/>
          </p:nvPr>
        </p:nvSpPr>
        <p:spPr>
          <a:xfrm>
            <a:off x="2988888" y="3388763"/>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2" name="Google Shape;612;p14"/>
          <p:cNvSpPr txBox="1"/>
          <p:nvPr>
            <p:ph hasCustomPrompt="1" idx="9" type="title"/>
          </p:nvPr>
        </p:nvSpPr>
        <p:spPr>
          <a:xfrm>
            <a:off x="2167181" y="387943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3" name="Google Shape;613;p14"/>
          <p:cNvSpPr txBox="1"/>
          <p:nvPr>
            <p:ph idx="13" type="subTitle"/>
          </p:nvPr>
        </p:nvSpPr>
        <p:spPr>
          <a:xfrm>
            <a:off x="2988905" y="3928977"/>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4" name="Google Shape;614;p14"/>
          <p:cNvSpPr txBox="1"/>
          <p:nvPr>
            <p:ph idx="14" type="subTitle"/>
          </p:nvPr>
        </p:nvSpPr>
        <p:spPr>
          <a:xfrm>
            <a:off x="2988888" y="4283578"/>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5" name="Google Shape;615;p14"/>
          <p:cNvSpPr txBox="1"/>
          <p:nvPr>
            <p:ph hasCustomPrompt="1" idx="15" type="title"/>
          </p:nvPr>
        </p:nvSpPr>
        <p:spPr>
          <a:xfrm>
            <a:off x="4707713"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solidFill>
                  <a:schemeClr val="dk1"/>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6" name="Google Shape;616;p14"/>
          <p:cNvSpPr txBox="1"/>
          <p:nvPr>
            <p:ph hasCustomPrompt="1" idx="16" type="title"/>
          </p:nvPr>
        </p:nvSpPr>
        <p:spPr>
          <a:xfrm>
            <a:off x="4707713"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solidFill>
                  <a:schemeClr val="dk1"/>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7" name="Google Shape;617;p14"/>
          <p:cNvSpPr txBox="1"/>
          <p:nvPr>
            <p:ph idx="17"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618" name="Google Shape;618;p14"/>
          <p:cNvGrpSpPr/>
          <p:nvPr/>
        </p:nvGrpSpPr>
        <p:grpSpPr>
          <a:xfrm>
            <a:off x="391864" y="3545270"/>
            <a:ext cx="289170" cy="284718"/>
            <a:chOff x="426000" y="3302025"/>
            <a:chExt cx="220875" cy="217475"/>
          </a:xfrm>
        </p:grpSpPr>
        <p:sp>
          <p:nvSpPr>
            <p:cNvPr id="619" name="Google Shape;619;p1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1" name="Google Shape;621;p14"/>
          <p:cNvGrpSpPr/>
          <p:nvPr/>
        </p:nvGrpSpPr>
        <p:grpSpPr>
          <a:xfrm>
            <a:off x="357713" y="1210575"/>
            <a:ext cx="357454" cy="956304"/>
            <a:chOff x="357713" y="600975"/>
            <a:chExt cx="357454" cy="956304"/>
          </a:xfrm>
        </p:grpSpPr>
        <p:sp>
          <p:nvSpPr>
            <p:cNvPr id="622" name="Google Shape;622;p1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14"/>
          <p:cNvGrpSpPr/>
          <p:nvPr/>
        </p:nvGrpSpPr>
        <p:grpSpPr>
          <a:xfrm>
            <a:off x="163264" y="4378897"/>
            <a:ext cx="2019176" cy="2019176"/>
            <a:chOff x="1943325" y="-220375"/>
            <a:chExt cx="1298672" cy="1298672"/>
          </a:xfrm>
        </p:grpSpPr>
        <p:sp>
          <p:nvSpPr>
            <p:cNvPr id="627" name="Google Shape;627;p1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14"/>
          <p:cNvGrpSpPr/>
          <p:nvPr/>
        </p:nvGrpSpPr>
        <p:grpSpPr>
          <a:xfrm>
            <a:off x="8354090" y="2590370"/>
            <a:ext cx="1965289" cy="517060"/>
            <a:chOff x="3539975" y="3523525"/>
            <a:chExt cx="745925" cy="196250"/>
          </a:xfrm>
        </p:grpSpPr>
        <p:sp>
          <p:nvSpPr>
            <p:cNvPr id="676" name="Google Shape;676;p1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2">
    <p:spTree>
      <p:nvGrpSpPr>
        <p:cNvPr id="692" name="Shape 692"/>
        <p:cNvGrpSpPr/>
        <p:nvPr/>
      </p:nvGrpSpPr>
      <p:grpSpPr>
        <a:xfrm>
          <a:off x="0" y="0"/>
          <a:ext cx="0" cy="0"/>
          <a:chOff x="0" y="0"/>
          <a:chExt cx="0" cy="0"/>
        </a:xfrm>
      </p:grpSpPr>
      <p:grpSp>
        <p:nvGrpSpPr>
          <p:cNvPr id="693" name="Google Shape;693;p15"/>
          <p:cNvGrpSpPr/>
          <p:nvPr/>
        </p:nvGrpSpPr>
        <p:grpSpPr>
          <a:xfrm>
            <a:off x="357713" y="2863850"/>
            <a:ext cx="357454" cy="956304"/>
            <a:chOff x="357713" y="600975"/>
            <a:chExt cx="357454" cy="956304"/>
          </a:xfrm>
        </p:grpSpPr>
        <p:sp>
          <p:nvSpPr>
            <p:cNvPr id="694" name="Google Shape;694;p1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98" name="Google Shape;698;p15"/>
          <p:cNvPicPr preferRelativeResize="0"/>
          <p:nvPr/>
        </p:nvPicPr>
        <p:blipFill>
          <a:blip r:embed="rId2">
            <a:alphaModFix/>
          </a:blip>
          <a:stretch>
            <a:fillRect/>
          </a:stretch>
        </p:blipFill>
        <p:spPr>
          <a:xfrm flipH="1">
            <a:off x="-6295609" y="-883375"/>
            <a:ext cx="9353213" cy="2681250"/>
          </a:xfrm>
          <a:prstGeom prst="rect">
            <a:avLst/>
          </a:prstGeom>
          <a:noFill/>
          <a:ln>
            <a:noFill/>
          </a:ln>
        </p:spPr>
      </p:pic>
      <p:sp>
        <p:nvSpPr>
          <p:cNvPr id="699" name="Google Shape;699;p15"/>
          <p:cNvSpPr txBox="1"/>
          <p:nvPr>
            <p:ph type="title"/>
          </p:nvPr>
        </p:nvSpPr>
        <p:spPr>
          <a:xfrm>
            <a:off x="5903275" y="1027175"/>
            <a:ext cx="2525400" cy="18663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8">
    <p:spTree>
      <p:nvGrpSpPr>
        <p:cNvPr id="700" name="Shape 700"/>
        <p:cNvGrpSpPr/>
        <p:nvPr/>
      </p:nvGrpSpPr>
      <p:grpSpPr>
        <a:xfrm>
          <a:off x="0" y="0"/>
          <a:ext cx="0" cy="0"/>
          <a:chOff x="0" y="0"/>
          <a:chExt cx="0" cy="0"/>
        </a:xfrm>
      </p:grpSpPr>
      <p:pic>
        <p:nvPicPr>
          <p:cNvPr id="701" name="Google Shape;701;p16"/>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702" name="Google Shape;702;p16"/>
          <p:cNvSpPr txBox="1"/>
          <p:nvPr>
            <p:ph type="title"/>
          </p:nvPr>
        </p:nvSpPr>
        <p:spPr>
          <a:xfrm>
            <a:off x="1116375" y="1556340"/>
            <a:ext cx="4509600" cy="1287900"/>
          </a:xfrm>
          <a:prstGeom prst="rect">
            <a:avLst/>
          </a:prstGeom>
        </p:spPr>
        <p:txBody>
          <a:bodyPr anchorCtr="0" anchor="t" bIns="91425" lIns="91425" spcFirstLastPara="1" rIns="91425" wrap="square" tIns="0">
            <a:noAutofit/>
          </a:bodyPr>
          <a:lstStyle>
            <a:lvl1pPr lvl="0" rtl="0" algn="r">
              <a:spcBef>
                <a:spcPts val="0"/>
              </a:spcBef>
              <a:spcAft>
                <a:spcPts val="0"/>
              </a:spcAft>
              <a:buSzPts val="3600"/>
              <a:buNone/>
              <a:defRPr sz="45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03" name="Google Shape;703;p16"/>
          <p:cNvSpPr txBox="1"/>
          <p:nvPr>
            <p:ph hasCustomPrompt="1" idx="2" type="title"/>
          </p:nvPr>
        </p:nvSpPr>
        <p:spPr>
          <a:xfrm>
            <a:off x="5638521" y="1356584"/>
            <a:ext cx="2575200" cy="15999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12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04" name="Google Shape;704;p16"/>
          <p:cNvSpPr txBox="1"/>
          <p:nvPr>
            <p:ph idx="1" type="subTitle"/>
          </p:nvPr>
        </p:nvSpPr>
        <p:spPr>
          <a:xfrm>
            <a:off x="1116121" y="3333247"/>
            <a:ext cx="4509600" cy="348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705" name="Google Shape;705;p16"/>
          <p:cNvGrpSpPr/>
          <p:nvPr/>
        </p:nvGrpSpPr>
        <p:grpSpPr>
          <a:xfrm>
            <a:off x="8428538" y="2148684"/>
            <a:ext cx="357454" cy="956304"/>
            <a:chOff x="357713" y="600975"/>
            <a:chExt cx="357454" cy="956304"/>
          </a:xfrm>
        </p:grpSpPr>
        <p:sp>
          <p:nvSpPr>
            <p:cNvPr id="706" name="Google Shape;706;p1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0" name="Google Shape;710;p16"/>
          <p:cNvSpPr/>
          <p:nvPr/>
        </p:nvSpPr>
        <p:spPr>
          <a:xfrm flipH="1">
            <a:off x="5001370" y="48220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1" name="Google Shape;711;p16"/>
          <p:cNvGrpSpPr/>
          <p:nvPr/>
        </p:nvGrpSpPr>
        <p:grpSpPr>
          <a:xfrm flipH="1" rot="10800000">
            <a:off x="5556872" y="4363371"/>
            <a:ext cx="3952129" cy="3175881"/>
            <a:chOff x="5256209" y="-1994879"/>
            <a:chExt cx="3952129" cy="3175881"/>
          </a:xfrm>
        </p:grpSpPr>
        <p:sp>
          <p:nvSpPr>
            <p:cNvPr id="712" name="Google Shape;712;p16"/>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6"/>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4" name="Google Shape;714;p16"/>
          <p:cNvGrpSpPr/>
          <p:nvPr/>
        </p:nvGrpSpPr>
        <p:grpSpPr>
          <a:xfrm flipH="1">
            <a:off x="2974550" y="4422286"/>
            <a:ext cx="793256" cy="182899"/>
            <a:chOff x="2685575" y="2835950"/>
            <a:chExt cx="433000" cy="99825"/>
          </a:xfrm>
        </p:grpSpPr>
        <p:sp>
          <p:nvSpPr>
            <p:cNvPr id="715" name="Google Shape;715;p1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9" name="Google Shape;719;p16"/>
          <p:cNvGrpSpPr/>
          <p:nvPr/>
        </p:nvGrpSpPr>
        <p:grpSpPr>
          <a:xfrm flipH="1">
            <a:off x="896693" y="1036495"/>
            <a:ext cx="283332" cy="284718"/>
            <a:chOff x="423709" y="3302025"/>
            <a:chExt cx="216416" cy="217475"/>
          </a:xfrm>
        </p:grpSpPr>
        <p:sp>
          <p:nvSpPr>
            <p:cNvPr id="720" name="Google Shape;720;p1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6"/>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2" name="Google Shape;722;p16"/>
          <p:cNvGrpSpPr/>
          <p:nvPr/>
        </p:nvGrpSpPr>
        <p:grpSpPr>
          <a:xfrm flipH="1">
            <a:off x="2106901" y="-974958"/>
            <a:ext cx="2019176" cy="2019176"/>
            <a:chOff x="1943325" y="-220375"/>
            <a:chExt cx="1298672" cy="1298672"/>
          </a:xfrm>
        </p:grpSpPr>
        <p:sp>
          <p:nvSpPr>
            <p:cNvPr id="723" name="Google Shape;723;p16"/>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6"/>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6"/>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6"/>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6"/>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6"/>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6"/>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6"/>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6"/>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6"/>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6"/>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6"/>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6"/>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6"/>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6"/>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6"/>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6"/>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6"/>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6"/>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6"/>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6"/>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6"/>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6"/>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6"/>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6"/>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6"/>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6"/>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6"/>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6"/>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6"/>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7">
    <p:spTree>
      <p:nvGrpSpPr>
        <p:cNvPr id="771" name="Shape 771"/>
        <p:cNvGrpSpPr/>
        <p:nvPr/>
      </p:nvGrpSpPr>
      <p:grpSpPr>
        <a:xfrm>
          <a:off x="0" y="0"/>
          <a:ext cx="0" cy="0"/>
          <a:chOff x="0" y="0"/>
          <a:chExt cx="0" cy="0"/>
        </a:xfrm>
      </p:grpSpPr>
      <p:pic>
        <p:nvPicPr>
          <p:cNvPr id="772" name="Google Shape;772;p17"/>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773" name="Google Shape;773;p17"/>
          <p:cNvSpPr txBox="1"/>
          <p:nvPr>
            <p:ph idx="1" type="body"/>
          </p:nvPr>
        </p:nvSpPr>
        <p:spPr>
          <a:xfrm flipH="1">
            <a:off x="4572000" y="1687975"/>
            <a:ext cx="3856500" cy="2921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774" name="Google Shape;774;p17"/>
          <p:cNvSpPr txBox="1"/>
          <p:nvPr>
            <p:ph idx="2" type="body"/>
          </p:nvPr>
        </p:nvSpPr>
        <p:spPr>
          <a:xfrm flipH="1">
            <a:off x="715500" y="1687975"/>
            <a:ext cx="3856500" cy="2921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775" name="Google Shape;775;p1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776" name="Google Shape;776;p17"/>
          <p:cNvGrpSpPr/>
          <p:nvPr/>
        </p:nvGrpSpPr>
        <p:grpSpPr>
          <a:xfrm>
            <a:off x="391864" y="4078670"/>
            <a:ext cx="289170" cy="284718"/>
            <a:chOff x="426000" y="3302025"/>
            <a:chExt cx="220875" cy="217475"/>
          </a:xfrm>
        </p:grpSpPr>
        <p:sp>
          <p:nvSpPr>
            <p:cNvPr id="777" name="Google Shape;777;p1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1_1_1_2">
    <p:spTree>
      <p:nvGrpSpPr>
        <p:cNvPr id="779" name="Shape 779"/>
        <p:cNvGrpSpPr/>
        <p:nvPr/>
      </p:nvGrpSpPr>
      <p:grpSpPr>
        <a:xfrm>
          <a:off x="0" y="0"/>
          <a:ext cx="0" cy="0"/>
          <a:chOff x="0" y="0"/>
          <a:chExt cx="0" cy="0"/>
        </a:xfrm>
      </p:grpSpPr>
      <p:pic>
        <p:nvPicPr>
          <p:cNvPr id="780" name="Google Shape;780;p18"/>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781" name="Google Shape;781;p18"/>
          <p:cNvSpPr txBox="1"/>
          <p:nvPr>
            <p:ph idx="1" type="subTitle"/>
          </p:nvPr>
        </p:nvSpPr>
        <p:spPr>
          <a:xfrm>
            <a:off x="5509997" y="3018746"/>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2" name="Google Shape;782;p18"/>
          <p:cNvSpPr txBox="1"/>
          <p:nvPr>
            <p:ph idx="2" type="subTitle"/>
          </p:nvPr>
        </p:nvSpPr>
        <p:spPr>
          <a:xfrm>
            <a:off x="5509984" y="3411654"/>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3" name="Google Shape;783;p18"/>
          <p:cNvSpPr txBox="1"/>
          <p:nvPr>
            <p:ph idx="3" type="subTitle"/>
          </p:nvPr>
        </p:nvSpPr>
        <p:spPr>
          <a:xfrm>
            <a:off x="2027671" y="3018746"/>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4" name="Google Shape;784;p18"/>
          <p:cNvSpPr txBox="1"/>
          <p:nvPr>
            <p:ph idx="4" type="subTitle"/>
          </p:nvPr>
        </p:nvSpPr>
        <p:spPr>
          <a:xfrm>
            <a:off x="2027646" y="3411654"/>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5" name="Google Shape;785;p18"/>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786" name="Google Shape;786;p18"/>
          <p:cNvGrpSpPr/>
          <p:nvPr/>
        </p:nvGrpSpPr>
        <p:grpSpPr>
          <a:xfrm>
            <a:off x="391864" y="4078670"/>
            <a:ext cx="289170" cy="284718"/>
            <a:chOff x="426000" y="3302025"/>
            <a:chExt cx="220875" cy="217475"/>
          </a:xfrm>
        </p:grpSpPr>
        <p:sp>
          <p:nvSpPr>
            <p:cNvPr id="787" name="Google Shape;787;p1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9" name="Google Shape;789;p18"/>
          <p:cNvGrpSpPr/>
          <p:nvPr/>
        </p:nvGrpSpPr>
        <p:grpSpPr>
          <a:xfrm>
            <a:off x="357713" y="1439175"/>
            <a:ext cx="357454" cy="956304"/>
            <a:chOff x="357713" y="600975"/>
            <a:chExt cx="357454" cy="956304"/>
          </a:xfrm>
        </p:grpSpPr>
        <p:sp>
          <p:nvSpPr>
            <p:cNvPr id="790" name="Google Shape;790;p1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4" name="Google Shape;794;p18"/>
          <p:cNvGrpSpPr/>
          <p:nvPr/>
        </p:nvGrpSpPr>
        <p:grpSpPr>
          <a:xfrm>
            <a:off x="4216658" y="4528371"/>
            <a:ext cx="793256" cy="182899"/>
            <a:chOff x="2685575" y="2835950"/>
            <a:chExt cx="433000" cy="99825"/>
          </a:xfrm>
        </p:grpSpPr>
        <p:sp>
          <p:nvSpPr>
            <p:cNvPr id="795" name="Google Shape;795;p18"/>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8"/>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8"/>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8"/>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9" name="Google Shape;799;p18"/>
          <p:cNvGrpSpPr/>
          <p:nvPr/>
        </p:nvGrpSpPr>
        <p:grpSpPr>
          <a:xfrm>
            <a:off x="8323390" y="3373645"/>
            <a:ext cx="1965289" cy="517060"/>
            <a:chOff x="3539975" y="3523525"/>
            <a:chExt cx="745925" cy="196250"/>
          </a:xfrm>
        </p:grpSpPr>
        <p:sp>
          <p:nvSpPr>
            <p:cNvPr id="800" name="Google Shape;800;p1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16" name="Google Shape;816;p18"/>
          <p:cNvPicPr preferRelativeResize="0"/>
          <p:nvPr/>
        </p:nvPicPr>
        <p:blipFill rotWithShape="1">
          <a:blip r:embed="rId3">
            <a:alphaModFix/>
          </a:blip>
          <a:srcRect b="0" l="228" r="238" t="0"/>
          <a:stretch/>
        </p:blipFill>
        <p:spPr>
          <a:xfrm flipH="1" rot="10800000">
            <a:off x="6828749" y="-445753"/>
            <a:ext cx="9353213" cy="2681250"/>
          </a:xfrm>
          <a:prstGeom prst="rect">
            <a:avLst/>
          </a:prstGeom>
          <a:noFill/>
          <a:ln>
            <a:noFill/>
          </a:ln>
        </p:spPr>
      </p:pic>
      <p:sp>
        <p:nvSpPr>
          <p:cNvPr id="817" name="Google Shape;817;p18"/>
          <p:cNvSpPr txBox="1"/>
          <p:nvPr>
            <p:ph idx="5" type="subTitle"/>
          </p:nvPr>
        </p:nvSpPr>
        <p:spPr>
          <a:xfrm>
            <a:off x="5509997" y="1585321"/>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8" name="Google Shape;818;p18"/>
          <p:cNvSpPr txBox="1"/>
          <p:nvPr>
            <p:ph idx="6" type="subTitle"/>
          </p:nvPr>
        </p:nvSpPr>
        <p:spPr>
          <a:xfrm>
            <a:off x="5509984" y="1978229"/>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9" name="Google Shape;819;p18"/>
          <p:cNvSpPr txBox="1"/>
          <p:nvPr>
            <p:ph idx="7" type="subTitle"/>
          </p:nvPr>
        </p:nvSpPr>
        <p:spPr>
          <a:xfrm>
            <a:off x="2027671" y="1585321"/>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0" name="Google Shape;820;p18"/>
          <p:cNvSpPr txBox="1"/>
          <p:nvPr>
            <p:ph idx="8" type="subTitle"/>
          </p:nvPr>
        </p:nvSpPr>
        <p:spPr>
          <a:xfrm>
            <a:off x="2027646" y="1978229"/>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1_1_1_2_1">
    <p:spTree>
      <p:nvGrpSpPr>
        <p:cNvPr id="821" name="Shape 821"/>
        <p:cNvGrpSpPr/>
        <p:nvPr/>
      </p:nvGrpSpPr>
      <p:grpSpPr>
        <a:xfrm>
          <a:off x="0" y="0"/>
          <a:ext cx="0" cy="0"/>
          <a:chOff x="0" y="0"/>
          <a:chExt cx="0" cy="0"/>
        </a:xfrm>
      </p:grpSpPr>
      <p:pic>
        <p:nvPicPr>
          <p:cNvPr id="822" name="Google Shape;822;p19"/>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823" name="Google Shape;823;p19"/>
          <p:cNvSpPr txBox="1"/>
          <p:nvPr>
            <p:ph idx="1" type="subTitle"/>
          </p:nvPr>
        </p:nvSpPr>
        <p:spPr>
          <a:xfrm>
            <a:off x="4874072" y="3821141"/>
            <a:ext cx="2040000" cy="354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4" name="Google Shape;824;p19"/>
          <p:cNvSpPr txBox="1"/>
          <p:nvPr>
            <p:ph idx="2" type="subTitle"/>
          </p:nvPr>
        </p:nvSpPr>
        <p:spPr>
          <a:xfrm>
            <a:off x="4874053" y="4083223"/>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5" name="Google Shape;825;p19"/>
          <p:cNvSpPr txBox="1"/>
          <p:nvPr>
            <p:ph idx="3" type="subTitle"/>
          </p:nvPr>
        </p:nvSpPr>
        <p:spPr>
          <a:xfrm>
            <a:off x="2229956" y="3821141"/>
            <a:ext cx="20400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6" name="Google Shape;826;p19"/>
          <p:cNvSpPr txBox="1"/>
          <p:nvPr>
            <p:ph idx="4" type="subTitle"/>
          </p:nvPr>
        </p:nvSpPr>
        <p:spPr>
          <a:xfrm>
            <a:off x="2229928" y="4083223"/>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7" name="Google Shape;827;p1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828" name="Google Shape;828;p19"/>
          <p:cNvSpPr txBox="1"/>
          <p:nvPr>
            <p:ph idx="5" type="subTitle"/>
          </p:nvPr>
        </p:nvSpPr>
        <p:spPr>
          <a:xfrm>
            <a:off x="4874072" y="2007179"/>
            <a:ext cx="20400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9" name="Google Shape;829;p19"/>
          <p:cNvSpPr txBox="1"/>
          <p:nvPr>
            <p:ph idx="6" type="subTitle"/>
          </p:nvPr>
        </p:nvSpPr>
        <p:spPr>
          <a:xfrm>
            <a:off x="4874053" y="2269265"/>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0" name="Google Shape;830;p19"/>
          <p:cNvSpPr txBox="1"/>
          <p:nvPr>
            <p:ph idx="7" type="subTitle"/>
          </p:nvPr>
        </p:nvSpPr>
        <p:spPr>
          <a:xfrm>
            <a:off x="2229956" y="2007179"/>
            <a:ext cx="20400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1" name="Google Shape;831;p19"/>
          <p:cNvSpPr txBox="1"/>
          <p:nvPr>
            <p:ph idx="8" type="subTitle"/>
          </p:nvPr>
        </p:nvSpPr>
        <p:spPr>
          <a:xfrm>
            <a:off x="2229928" y="2269265"/>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832" name="Google Shape;832;p19"/>
          <p:cNvGrpSpPr/>
          <p:nvPr/>
        </p:nvGrpSpPr>
        <p:grpSpPr>
          <a:xfrm>
            <a:off x="398750" y="1564070"/>
            <a:ext cx="282284" cy="284718"/>
            <a:chOff x="431259" y="3302025"/>
            <a:chExt cx="215616" cy="217475"/>
          </a:xfrm>
        </p:grpSpPr>
        <p:sp>
          <p:nvSpPr>
            <p:cNvPr id="833" name="Google Shape;833;p19"/>
            <p:cNvSpPr/>
            <p:nvPr/>
          </p:nvSpPr>
          <p:spPr>
            <a:xfrm>
              <a:off x="43125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5" name="Google Shape;835;p19"/>
          <p:cNvGrpSpPr/>
          <p:nvPr/>
        </p:nvGrpSpPr>
        <p:grpSpPr>
          <a:xfrm>
            <a:off x="357713" y="3191775"/>
            <a:ext cx="357454" cy="956304"/>
            <a:chOff x="357713" y="600975"/>
            <a:chExt cx="357454" cy="956304"/>
          </a:xfrm>
        </p:grpSpPr>
        <p:sp>
          <p:nvSpPr>
            <p:cNvPr id="836" name="Google Shape;836;p1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0" name="Google Shape;840;p19"/>
          <p:cNvGrpSpPr/>
          <p:nvPr/>
        </p:nvGrpSpPr>
        <p:grpSpPr>
          <a:xfrm>
            <a:off x="239464" y="4378897"/>
            <a:ext cx="2019176" cy="2019176"/>
            <a:chOff x="1943325" y="-220375"/>
            <a:chExt cx="1298672" cy="1298672"/>
          </a:xfrm>
        </p:grpSpPr>
        <p:sp>
          <p:nvSpPr>
            <p:cNvPr id="841" name="Google Shape;841;p19"/>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9"/>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9"/>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9"/>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9"/>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9"/>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9"/>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9"/>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9"/>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9"/>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9"/>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9"/>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9"/>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9"/>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9"/>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9"/>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9"/>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9"/>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9"/>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9"/>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9"/>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9"/>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9"/>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9"/>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9"/>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9"/>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9"/>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9"/>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9"/>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9"/>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9"/>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9"/>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9"/>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9"/>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9"/>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9"/>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9"/>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9"/>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9"/>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9"/>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9"/>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9"/>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9"/>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9"/>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9"/>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9"/>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9"/>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9"/>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9" name="Google Shape;889;p19"/>
          <p:cNvGrpSpPr/>
          <p:nvPr/>
        </p:nvGrpSpPr>
        <p:grpSpPr>
          <a:xfrm>
            <a:off x="7985565" y="3429220"/>
            <a:ext cx="1965289" cy="517060"/>
            <a:chOff x="3539975" y="3523525"/>
            <a:chExt cx="745925" cy="196250"/>
          </a:xfrm>
        </p:grpSpPr>
        <p:sp>
          <p:nvSpPr>
            <p:cNvPr id="890" name="Google Shape;890;p1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6" name="Google Shape;906;p19"/>
          <p:cNvSpPr/>
          <p:nvPr/>
        </p:nvSpPr>
        <p:spPr>
          <a:xfrm>
            <a:off x="10203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1_1_1_1_2_1_1">
    <p:spTree>
      <p:nvGrpSpPr>
        <p:cNvPr id="907" name="Shape 907"/>
        <p:cNvGrpSpPr/>
        <p:nvPr/>
      </p:nvGrpSpPr>
      <p:grpSpPr>
        <a:xfrm>
          <a:off x="0" y="0"/>
          <a:ext cx="0" cy="0"/>
          <a:chOff x="0" y="0"/>
          <a:chExt cx="0" cy="0"/>
        </a:xfrm>
      </p:grpSpPr>
      <p:pic>
        <p:nvPicPr>
          <p:cNvPr id="908" name="Google Shape;908;p20"/>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909" name="Google Shape;909;p20"/>
          <p:cNvSpPr txBox="1"/>
          <p:nvPr>
            <p:ph idx="1" type="subTitle"/>
          </p:nvPr>
        </p:nvSpPr>
        <p:spPr>
          <a:xfrm>
            <a:off x="6500284" y="2800350"/>
            <a:ext cx="1928100" cy="354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0" name="Google Shape;910;p20"/>
          <p:cNvSpPr txBox="1"/>
          <p:nvPr>
            <p:ph idx="2" type="subTitle"/>
          </p:nvPr>
        </p:nvSpPr>
        <p:spPr>
          <a:xfrm>
            <a:off x="6500273" y="3062422"/>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1" name="Google Shape;911;p20"/>
          <p:cNvSpPr txBox="1"/>
          <p:nvPr>
            <p:ph idx="3" type="subTitle"/>
          </p:nvPr>
        </p:nvSpPr>
        <p:spPr>
          <a:xfrm>
            <a:off x="4572006" y="2800350"/>
            <a:ext cx="19281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2" name="Google Shape;912;p20"/>
          <p:cNvSpPr txBox="1"/>
          <p:nvPr>
            <p:ph idx="4" type="subTitle"/>
          </p:nvPr>
        </p:nvSpPr>
        <p:spPr>
          <a:xfrm>
            <a:off x="4571984" y="3062422"/>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3" name="Google Shape;913;p20"/>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914" name="Google Shape;914;p20"/>
          <p:cNvSpPr txBox="1"/>
          <p:nvPr>
            <p:ph idx="5" type="subTitle"/>
          </p:nvPr>
        </p:nvSpPr>
        <p:spPr>
          <a:xfrm>
            <a:off x="2643734" y="2800363"/>
            <a:ext cx="19281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5" name="Google Shape;915;p20"/>
          <p:cNvSpPr txBox="1"/>
          <p:nvPr>
            <p:ph idx="6" type="subTitle"/>
          </p:nvPr>
        </p:nvSpPr>
        <p:spPr>
          <a:xfrm>
            <a:off x="2643718" y="3062447"/>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6" name="Google Shape;916;p20"/>
          <p:cNvSpPr txBox="1"/>
          <p:nvPr>
            <p:ph idx="7" type="subTitle"/>
          </p:nvPr>
        </p:nvSpPr>
        <p:spPr>
          <a:xfrm>
            <a:off x="715527" y="2800363"/>
            <a:ext cx="19281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7" name="Google Shape;917;p20"/>
          <p:cNvSpPr txBox="1"/>
          <p:nvPr>
            <p:ph idx="8" type="subTitle"/>
          </p:nvPr>
        </p:nvSpPr>
        <p:spPr>
          <a:xfrm>
            <a:off x="715500" y="3062447"/>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918" name="Google Shape;918;p20"/>
          <p:cNvGrpSpPr/>
          <p:nvPr/>
        </p:nvGrpSpPr>
        <p:grpSpPr>
          <a:xfrm>
            <a:off x="398750" y="1564070"/>
            <a:ext cx="282284" cy="284718"/>
            <a:chOff x="431259" y="3302025"/>
            <a:chExt cx="215616" cy="217475"/>
          </a:xfrm>
        </p:grpSpPr>
        <p:sp>
          <p:nvSpPr>
            <p:cNvPr id="919" name="Google Shape;919;p20"/>
            <p:cNvSpPr/>
            <p:nvPr/>
          </p:nvSpPr>
          <p:spPr>
            <a:xfrm>
              <a:off x="43125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1" name="Google Shape;921;p20"/>
          <p:cNvGrpSpPr/>
          <p:nvPr/>
        </p:nvGrpSpPr>
        <p:grpSpPr>
          <a:xfrm>
            <a:off x="357713" y="3191775"/>
            <a:ext cx="357454" cy="956304"/>
            <a:chOff x="357713" y="600975"/>
            <a:chExt cx="357454" cy="956304"/>
          </a:xfrm>
        </p:grpSpPr>
        <p:sp>
          <p:nvSpPr>
            <p:cNvPr id="922" name="Google Shape;922;p2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20"/>
          <p:cNvGrpSpPr/>
          <p:nvPr/>
        </p:nvGrpSpPr>
        <p:grpSpPr>
          <a:xfrm>
            <a:off x="239464" y="4378897"/>
            <a:ext cx="2019176" cy="2019176"/>
            <a:chOff x="1943325" y="-220375"/>
            <a:chExt cx="1298672" cy="1298672"/>
          </a:xfrm>
        </p:grpSpPr>
        <p:sp>
          <p:nvSpPr>
            <p:cNvPr id="927" name="Google Shape;927;p2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5" name="Google Shape;975;p20"/>
          <p:cNvGrpSpPr/>
          <p:nvPr/>
        </p:nvGrpSpPr>
        <p:grpSpPr>
          <a:xfrm>
            <a:off x="7987940" y="1294445"/>
            <a:ext cx="1965289" cy="517060"/>
            <a:chOff x="3539975" y="3523525"/>
            <a:chExt cx="745925" cy="196250"/>
          </a:xfrm>
        </p:grpSpPr>
        <p:sp>
          <p:nvSpPr>
            <p:cNvPr id="976" name="Google Shape;976;p2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4" name="Shape 94"/>
        <p:cNvGrpSpPr/>
        <p:nvPr/>
      </p:nvGrpSpPr>
      <p:grpSpPr>
        <a:xfrm>
          <a:off x="0" y="0"/>
          <a:ext cx="0" cy="0"/>
          <a:chOff x="0" y="0"/>
          <a:chExt cx="0" cy="0"/>
        </a:xfrm>
      </p:grpSpPr>
      <p:pic>
        <p:nvPicPr>
          <p:cNvPr id="95" name="Google Shape;95;p3"/>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96" name="Google Shape;96;p3"/>
          <p:cNvSpPr txBox="1"/>
          <p:nvPr>
            <p:ph type="title"/>
          </p:nvPr>
        </p:nvSpPr>
        <p:spPr>
          <a:xfrm>
            <a:off x="1467300" y="2623376"/>
            <a:ext cx="6209400" cy="841800"/>
          </a:xfrm>
          <a:prstGeom prst="rect">
            <a:avLst/>
          </a:prstGeom>
        </p:spPr>
        <p:txBody>
          <a:bodyPr anchorCtr="0" anchor="ctr" bIns="91425" lIns="91425" spcFirstLastPara="1" rIns="91425" wrap="square" tIns="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7" name="Google Shape;97;p3"/>
          <p:cNvSpPr txBox="1"/>
          <p:nvPr>
            <p:ph hasCustomPrompt="1" idx="2" type="title"/>
          </p:nvPr>
        </p:nvSpPr>
        <p:spPr>
          <a:xfrm>
            <a:off x="2748300" y="965501"/>
            <a:ext cx="3647400" cy="15999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12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8" name="Google Shape;98;p3"/>
          <p:cNvSpPr txBox="1"/>
          <p:nvPr>
            <p:ph idx="1" type="subTitle"/>
          </p:nvPr>
        </p:nvSpPr>
        <p:spPr>
          <a:xfrm>
            <a:off x="2181900" y="3792111"/>
            <a:ext cx="4780200" cy="34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99" name="Google Shape;99;p3"/>
          <p:cNvPicPr preferRelativeResize="0"/>
          <p:nvPr/>
        </p:nvPicPr>
        <p:blipFill rotWithShape="1">
          <a:blip r:embed="rId3">
            <a:alphaModFix/>
          </a:blip>
          <a:srcRect b="0" l="228" r="238" t="0"/>
          <a:stretch/>
        </p:blipFill>
        <p:spPr>
          <a:xfrm flipH="1">
            <a:off x="-1227634" y="3946275"/>
            <a:ext cx="9353213" cy="2681250"/>
          </a:xfrm>
          <a:prstGeom prst="rect">
            <a:avLst/>
          </a:prstGeom>
          <a:noFill/>
          <a:ln>
            <a:noFill/>
          </a:ln>
        </p:spPr>
      </p:pic>
      <p:grpSp>
        <p:nvGrpSpPr>
          <p:cNvPr id="100" name="Google Shape;100;p3"/>
          <p:cNvGrpSpPr/>
          <p:nvPr/>
        </p:nvGrpSpPr>
        <p:grpSpPr>
          <a:xfrm flipH="1">
            <a:off x="8483181" y="4016070"/>
            <a:ext cx="283332" cy="284718"/>
            <a:chOff x="423709" y="3302025"/>
            <a:chExt cx="216416" cy="217475"/>
          </a:xfrm>
        </p:grpSpPr>
        <p:sp>
          <p:nvSpPr>
            <p:cNvPr id="101" name="Google Shape;101;p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3"/>
          <p:cNvGrpSpPr/>
          <p:nvPr/>
        </p:nvGrpSpPr>
        <p:grpSpPr>
          <a:xfrm flipH="1">
            <a:off x="8175513" y="140497"/>
            <a:ext cx="2019176" cy="2019176"/>
            <a:chOff x="1943325" y="-220375"/>
            <a:chExt cx="1298672" cy="1298672"/>
          </a:xfrm>
        </p:grpSpPr>
        <p:sp>
          <p:nvSpPr>
            <p:cNvPr id="104" name="Google Shape;104;p3"/>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2" name="Google Shape;152;p3"/>
          <p:cNvPicPr preferRelativeResize="0"/>
          <p:nvPr/>
        </p:nvPicPr>
        <p:blipFill>
          <a:blip r:embed="rId4">
            <a:alphaModFix/>
          </a:blip>
          <a:stretch>
            <a:fillRect/>
          </a:stretch>
        </p:blipFill>
        <p:spPr>
          <a:xfrm flipH="1">
            <a:off x="-403499" y="-646075"/>
            <a:ext cx="2527512" cy="2681250"/>
          </a:xfrm>
          <a:prstGeom prst="rect">
            <a:avLst/>
          </a:prstGeom>
          <a:noFill/>
          <a:ln>
            <a:noFill/>
          </a:ln>
        </p:spPr>
      </p:pic>
      <p:grpSp>
        <p:nvGrpSpPr>
          <p:cNvPr id="153" name="Google Shape;153;p3"/>
          <p:cNvGrpSpPr/>
          <p:nvPr/>
        </p:nvGrpSpPr>
        <p:grpSpPr>
          <a:xfrm flipH="1">
            <a:off x="-467701" y="3429220"/>
            <a:ext cx="1965289" cy="517060"/>
            <a:chOff x="3539975" y="3523525"/>
            <a:chExt cx="745925" cy="196250"/>
          </a:xfrm>
        </p:grpSpPr>
        <p:sp>
          <p:nvSpPr>
            <p:cNvPr id="154" name="Google Shape;154;p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_1_1_1_1_2_1_1_1">
    <p:spTree>
      <p:nvGrpSpPr>
        <p:cNvPr id="992" name="Shape 992"/>
        <p:cNvGrpSpPr/>
        <p:nvPr/>
      </p:nvGrpSpPr>
      <p:grpSpPr>
        <a:xfrm>
          <a:off x="0" y="0"/>
          <a:ext cx="0" cy="0"/>
          <a:chOff x="0" y="0"/>
          <a:chExt cx="0" cy="0"/>
        </a:xfrm>
      </p:grpSpPr>
      <p:pic>
        <p:nvPicPr>
          <p:cNvPr id="993" name="Google Shape;993;p21"/>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994" name="Google Shape;994;p21"/>
          <p:cNvSpPr txBox="1"/>
          <p:nvPr>
            <p:ph idx="1" type="subTitle"/>
          </p:nvPr>
        </p:nvSpPr>
        <p:spPr>
          <a:xfrm>
            <a:off x="2439200" y="3075306"/>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5" name="Google Shape;995;p21"/>
          <p:cNvSpPr txBox="1"/>
          <p:nvPr>
            <p:ph idx="2" type="subTitle"/>
          </p:nvPr>
        </p:nvSpPr>
        <p:spPr>
          <a:xfrm>
            <a:off x="2439201" y="3411801"/>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6" name="Google Shape;996;p21"/>
          <p:cNvSpPr txBox="1"/>
          <p:nvPr>
            <p:ph idx="3" type="subTitle"/>
          </p:nvPr>
        </p:nvSpPr>
        <p:spPr>
          <a:xfrm>
            <a:off x="2439209" y="1551800"/>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7" name="Google Shape;997;p21"/>
          <p:cNvSpPr txBox="1"/>
          <p:nvPr>
            <p:ph idx="4" type="subTitle"/>
          </p:nvPr>
        </p:nvSpPr>
        <p:spPr>
          <a:xfrm>
            <a:off x="2439205" y="1888295"/>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8" name="Google Shape;998;p21"/>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999" name="Google Shape;999;p21"/>
          <p:cNvPicPr preferRelativeResize="0"/>
          <p:nvPr/>
        </p:nvPicPr>
        <p:blipFill>
          <a:blip r:embed="rId3">
            <a:alphaModFix/>
          </a:blip>
          <a:stretch>
            <a:fillRect/>
          </a:stretch>
        </p:blipFill>
        <p:spPr>
          <a:xfrm rot="10800000">
            <a:off x="536574" y="3946275"/>
            <a:ext cx="9353213" cy="2681250"/>
          </a:xfrm>
          <a:prstGeom prst="rect">
            <a:avLst/>
          </a:prstGeom>
          <a:noFill/>
          <a:ln>
            <a:noFill/>
          </a:ln>
        </p:spPr>
      </p:pic>
      <p:grpSp>
        <p:nvGrpSpPr>
          <p:cNvPr id="1000" name="Google Shape;1000;p21"/>
          <p:cNvGrpSpPr/>
          <p:nvPr/>
        </p:nvGrpSpPr>
        <p:grpSpPr>
          <a:xfrm flipH="1" rot="10800000">
            <a:off x="400702" y="1439175"/>
            <a:ext cx="283332" cy="284718"/>
            <a:chOff x="432750" y="3302025"/>
            <a:chExt cx="216416" cy="217475"/>
          </a:xfrm>
        </p:grpSpPr>
        <p:sp>
          <p:nvSpPr>
            <p:cNvPr id="1001" name="Google Shape;1001;p21"/>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1"/>
          <p:cNvGrpSpPr/>
          <p:nvPr/>
        </p:nvGrpSpPr>
        <p:grpSpPr>
          <a:xfrm flipH="1" rot="10800000">
            <a:off x="357713" y="2873685"/>
            <a:ext cx="357454" cy="956304"/>
            <a:chOff x="357713" y="600975"/>
            <a:chExt cx="357454" cy="956304"/>
          </a:xfrm>
        </p:grpSpPr>
        <p:sp>
          <p:nvSpPr>
            <p:cNvPr id="1004" name="Google Shape;1004;p2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1"/>
          <p:cNvGrpSpPr/>
          <p:nvPr/>
        </p:nvGrpSpPr>
        <p:grpSpPr>
          <a:xfrm>
            <a:off x="8079415" y="2873670"/>
            <a:ext cx="1965289" cy="517060"/>
            <a:chOff x="3539975" y="3523525"/>
            <a:chExt cx="745925" cy="196250"/>
          </a:xfrm>
        </p:grpSpPr>
        <p:sp>
          <p:nvSpPr>
            <p:cNvPr id="1009" name="Google Shape;1009;p2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5" name="Google Shape;1025;p21"/>
          <p:cNvSpPr txBox="1"/>
          <p:nvPr>
            <p:ph idx="5" type="subTitle"/>
          </p:nvPr>
        </p:nvSpPr>
        <p:spPr>
          <a:xfrm>
            <a:off x="5979475" y="3075306"/>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6" name="Google Shape;1026;p21"/>
          <p:cNvSpPr txBox="1"/>
          <p:nvPr>
            <p:ph idx="6" type="subTitle"/>
          </p:nvPr>
        </p:nvSpPr>
        <p:spPr>
          <a:xfrm>
            <a:off x="5979476" y="3411801"/>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7" name="Google Shape;1027;p21"/>
          <p:cNvSpPr txBox="1"/>
          <p:nvPr>
            <p:ph idx="7" type="subTitle"/>
          </p:nvPr>
        </p:nvSpPr>
        <p:spPr>
          <a:xfrm>
            <a:off x="5979484" y="1551800"/>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8" name="Google Shape;1028;p21"/>
          <p:cNvSpPr txBox="1"/>
          <p:nvPr>
            <p:ph idx="8" type="subTitle"/>
          </p:nvPr>
        </p:nvSpPr>
        <p:spPr>
          <a:xfrm>
            <a:off x="5979480" y="1888295"/>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029" name="Shape 1029"/>
        <p:cNvGrpSpPr/>
        <p:nvPr/>
      </p:nvGrpSpPr>
      <p:grpSpPr>
        <a:xfrm>
          <a:off x="0" y="0"/>
          <a:ext cx="0" cy="0"/>
          <a:chOff x="0" y="0"/>
          <a:chExt cx="0" cy="0"/>
        </a:xfrm>
      </p:grpSpPr>
      <p:pic>
        <p:nvPicPr>
          <p:cNvPr id="1030" name="Google Shape;1030;p22"/>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031" name="Google Shape;1031;p22"/>
          <p:cNvSpPr txBox="1"/>
          <p:nvPr>
            <p:ph idx="1" type="subTitle"/>
          </p:nvPr>
        </p:nvSpPr>
        <p:spPr>
          <a:xfrm>
            <a:off x="3256861" y="1320575"/>
            <a:ext cx="2204400" cy="4434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2" name="Google Shape;1032;p22"/>
          <p:cNvSpPr txBox="1"/>
          <p:nvPr>
            <p:ph idx="2" type="subTitle"/>
          </p:nvPr>
        </p:nvSpPr>
        <p:spPr>
          <a:xfrm>
            <a:off x="3256856" y="17850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3" name="Google Shape;1033;p22"/>
          <p:cNvSpPr txBox="1"/>
          <p:nvPr>
            <p:ph idx="3" type="subTitle"/>
          </p:nvPr>
        </p:nvSpPr>
        <p:spPr>
          <a:xfrm>
            <a:off x="3256861" y="2435975"/>
            <a:ext cx="220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4" name="Google Shape;1034;p22"/>
          <p:cNvSpPr txBox="1"/>
          <p:nvPr>
            <p:ph idx="4" type="subTitle"/>
          </p:nvPr>
        </p:nvSpPr>
        <p:spPr>
          <a:xfrm>
            <a:off x="3256856" y="29004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5" name="Google Shape;1035;p22"/>
          <p:cNvSpPr txBox="1"/>
          <p:nvPr>
            <p:ph idx="5" type="subTitle"/>
          </p:nvPr>
        </p:nvSpPr>
        <p:spPr>
          <a:xfrm>
            <a:off x="3256861" y="3551375"/>
            <a:ext cx="220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6" name="Google Shape;1036;p22"/>
          <p:cNvSpPr txBox="1"/>
          <p:nvPr>
            <p:ph idx="6" type="subTitle"/>
          </p:nvPr>
        </p:nvSpPr>
        <p:spPr>
          <a:xfrm>
            <a:off x="3256856" y="40158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7" name="Google Shape;1037;p22"/>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038" name="Google Shape;1038;p22"/>
          <p:cNvGrpSpPr/>
          <p:nvPr/>
        </p:nvGrpSpPr>
        <p:grpSpPr>
          <a:xfrm flipH="1">
            <a:off x="-760312" y="4088195"/>
            <a:ext cx="1965289" cy="517060"/>
            <a:chOff x="3539975" y="3523525"/>
            <a:chExt cx="745925" cy="196250"/>
          </a:xfrm>
        </p:grpSpPr>
        <p:sp>
          <p:nvSpPr>
            <p:cNvPr id="1039" name="Google Shape;1039;p2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5" name="Google Shape;1055;p22"/>
          <p:cNvGrpSpPr/>
          <p:nvPr/>
        </p:nvGrpSpPr>
        <p:grpSpPr>
          <a:xfrm>
            <a:off x="743688" y="1615450"/>
            <a:ext cx="357454" cy="956304"/>
            <a:chOff x="357713" y="600975"/>
            <a:chExt cx="357454" cy="956304"/>
          </a:xfrm>
        </p:grpSpPr>
        <p:sp>
          <p:nvSpPr>
            <p:cNvPr id="1056" name="Google Shape;1056;p2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1060" name="Shape 1060"/>
        <p:cNvGrpSpPr/>
        <p:nvPr/>
      </p:nvGrpSpPr>
      <p:grpSpPr>
        <a:xfrm>
          <a:off x="0" y="0"/>
          <a:ext cx="0" cy="0"/>
          <a:chOff x="0" y="0"/>
          <a:chExt cx="0" cy="0"/>
        </a:xfrm>
      </p:grpSpPr>
      <p:pic>
        <p:nvPicPr>
          <p:cNvPr id="1061" name="Google Shape;1061;p23"/>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062" name="Google Shape;1062;p23"/>
          <p:cNvSpPr txBox="1"/>
          <p:nvPr>
            <p:ph idx="1" type="subTitle"/>
          </p:nvPr>
        </p:nvSpPr>
        <p:spPr>
          <a:xfrm>
            <a:off x="3358449"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3" name="Google Shape;1063;p23"/>
          <p:cNvSpPr txBox="1"/>
          <p:nvPr>
            <p:ph idx="2" type="subTitle"/>
          </p:nvPr>
        </p:nvSpPr>
        <p:spPr>
          <a:xfrm>
            <a:off x="3358449"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4" name="Google Shape;1064;p23"/>
          <p:cNvSpPr txBox="1"/>
          <p:nvPr>
            <p:ph idx="3" type="subTitle"/>
          </p:nvPr>
        </p:nvSpPr>
        <p:spPr>
          <a:xfrm>
            <a:off x="5977723"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5" name="Google Shape;1065;p23"/>
          <p:cNvSpPr txBox="1"/>
          <p:nvPr>
            <p:ph idx="4" type="subTitle"/>
          </p:nvPr>
        </p:nvSpPr>
        <p:spPr>
          <a:xfrm>
            <a:off x="5977723"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6" name="Google Shape;1066;p23"/>
          <p:cNvSpPr txBox="1"/>
          <p:nvPr>
            <p:ph idx="5" type="subTitle"/>
          </p:nvPr>
        </p:nvSpPr>
        <p:spPr>
          <a:xfrm>
            <a:off x="739174"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7" name="Google Shape;1067;p23"/>
          <p:cNvSpPr txBox="1"/>
          <p:nvPr>
            <p:ph idx="6" type="subTitle"/>
          </p:nvPr>
        </p:nvSpPr>
        <p:spPr>
          <a:xfrm>
            <a:off x="739174"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8" name="Google Shape;1068;p23"/>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069" name="Google Shape;1069;p23"/>
          <p:cNvPicPr preferRelativeResize="0"/>
          <p:nvPr/>
        </p:nvPicPr>
        <p:blipFill rotWithShape="1">
          <a:blip r:embed="rId3">
            <a:alphaModFix/>
          </a:blip>
          <a:srcRect b="0" l="228" r="238" t="0"/>
          <a:stretch/>
        </p:blipFill>
        <p:spPr>
          <a:xfrm>
            <a:off x="-272534" y="3684650"/>
            <a:ext cx="9353213" cy="2681250"/>
          </a:xfrm>
          <a:prstGeom prst="rect">
            <a:avLst/>
          </a:prstGeom>
          <a:noFill/>
          <a:ln>
            <a:noFill/>
          </a:ln>
        </p:spPr>
      </p:pic>
      <p:grpSp>
        <p:nvGrpSpPr>
          <p:cNvPr id="1070" name="Google Shape;1070;p23"/>
          <p:cNvGrpSpPr/>
          <p:nvPr/>
        </p:nvGrpSpPr>
        <p:grpSpPr>
          <a:xfrm flipH="1">
            <a:off x="6673896" y="4291395"/>
            <a:ext cx="283980" cy="284718"/>
            <a:chOff x="432750" y="3302025"/>
            <a:chExt cx="216911" cy="217475"/>
          </a:xfrm>
        </p:grpSpPr>
        <p:sp>
          <p:nvSpPr>
            <p:cNvPr id="1071" name="Google Shape;1071;p23"/>
            <p:cNvSpPr/>
            <p:nvPr/>
          </p:nvSpPr>
          <p:spPr>
            <a:xfrm>
              <a:off x="435536"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3" name="Google Shape;1073;p23"/>
          <p:cNvGrpSpPr/>
          <p:nvPr/>
        </p:nvGrpSpPr>
        <p:grpSpPr>
          <a:xfrm flipH="1">
            <a:off x="-875276" y="4152020"/>
            <a:ext cx="1965289" cy="517060"/>
            <a:chOff x="3539975" y="3523525"/>
            <a:chExt cx="745925" cy="196250"/>
          </a:xfrm>
        </p:grpSpPr>
        <p:sp>
          <p:nvSpPr>
            <p:cNvPr id="1074" name="Google Shape;1074;p2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0" name="Google Shape;1090;p23"/>
          <p:cNvSpPr/>
          <p:nvPr/>
        </p:nvSpPr>
        <p:spPr>
          <a:xfrm flipH="1">
            <a:off x="3358461" y="415662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1_1_1">
    <p:spTree>
      <p:nvGrpSpPr>
        <p:cNvPr id="1091" name="Shape 1091"/>
        <p:cNvGrpSpPr/>
        <p:nvPr/>
      </p:nvGrpSpPr>
      <p:grpSpPr>
        <a:xfrm>
          <a:off x="0" y="0"/>
          <a:ext cx="0" cy="0"/>
          <a:chOff x="0" y="0"/>
          <a:chExt cx="0" cy="0"/>
        </a:xfrm>
      </p:grpSpPr>
      <p:pic>
        <p:nvPicPr>
          <p:cNvPr id="1092" name="Google Shape;1092;p24"/>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093" name="Google Shape;1093;p24"/>
          <p:cNvSpPr txBox="1"/>
          <p:nvPr>
            <p:ph idx="1" type="subTitle"/>
          </p:nvPr>
        </p:nvSpPr>
        <p:spPr>
          <a:xfrm>
            <a:off x="3431104" y="25698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4" name="Google Shape;1094;p24"/>
          <p:cNvSpPr txBox="1"/>
          <p:nvPr>
            <p:ph idx="2" type="subTitle"/>
          </p:nvPr>
        </p:nvSpPr>
        <p:spPr>
          <a:xfrm>
            <a:off x="3431096" y="30964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5" name="Google Shape;1095;p24"/>
          <p:cNvSpPr txBox="1"/>
          <p:nvPr>
            <p:ph idx="3" type="subTitle"/>
          </p:nvPr>
        </p:nvSpPr>
        <p:spPr>
          <a:xfrm>
            <a:off x="5846645" y="19602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6" name="Google Shape;1096;p24"/>
          <p:cNvSpPr txBox="1"/>
          <p:nvPr>
            <p:ph idx="4" type="subTitle"/>
          </p:nvPr>
        </p:nvSpPr>
        <p:spPr>
          <a:xfrm>
            <a:off x="5846637" y="24868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7" name="Google Shape;1097;p24"/>
          <p:cNvSpPr txBox="1"/>
          <p:nvPr>
            <p:ph idx="5" type="subTitle"/>
          </p:nvPr>
        </p:nvSpPr>
        <p:spPr>
          <a:xfrm>
            <a:off x="1015564" y="31794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8" name="Google Shape;1098;p24"/>
          <p:cNvSpPr txBox="1"/>
          <p:nvPr>
            <p:ph idx="6" type="subTitle"/>
          </p:nvPr>
        </p:nvSpPr>
        <p:spPr>
          <a:xfrm>
            <a:off x="1015555" y="37060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9" name="Google Shape;1099;p2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100" name="Google Shape;1100;p24"/>
          <p:cNvPicPr preferRelativeResize="0"/>
          <p:nvPr/>
        </p:nvPicPr>
        <p:blipFill rotWithShape="1">
          <a:blip r:embed="rId3">
            <a:alphaModFix/>
          </a:blip>
          <a:srcRect b="0" l="228" r="238" t="0"/>
          <a:stretch/>
        </p:blipFill>
        <p:spPr>
          <a:xfrm flipH="1">
            <a:off x="-1010334" y="4059150"/>
            <a:ext cx="9353213" cy="2681250"/>
          </a:xfrm>
          <a:prstGeom prst="rect">
            <a:avLst/>
          </a:prstGeom>
          <a:noFill/>
          <a:ln>
            <a:noFill/>
          </a:ln>
        </p:spPr>
      </p:pic>
      <p:grpSp>
        <p:nvGrpSpPr>
          <p:cNvPr id="1101" name="Google Shape;1101;p24"/>
          <p:cNvGrpSpPr/>
          <p:nvPr/>
        </p:nvGrpSpPr>
        <p:grpSpPr>
          <a:xfrm flipH="1">
            <a:off x="8437331" y="1819645"/>
            <a:ext cx="283332" cy="284718"/>
            <a:chOff x="423709" y="3302025"/>
            <a:chExt cx="216416" cy="217475"/>
          </a:xfrm>
        </p:grpSpPr>
        <p:sp>
          <p:nvSpPr>
            <p:cNvPr id="1102" name="Google Shape;1102;p2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4"/>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4" name="Google Shape;1104;p24"/>
          <p:cNvGrpSpPr/>
          <p:nvPr/>
        </p:nvGrpSpPr>
        <p:grpSpPr>
          <a:xfrm flipH="1">
            <a:off x="-1085251" y="4215195"/>
            <a:ext cx="1965289" cy="517060"/>
            <a:chOff x="3539975" y="3523525"/>
            <a:chExt cx="745925" cy="196250"/>
          </a:xfrm>
        </p:grpSpPr>
        <p:sp>
          <p:nvSpPr>
            <p:cNvPr id="1105" name="Google Shape;1105;p2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21" name="Google Shape;1121;p24"/>
          <p:cNvPicPr preferRelativeResize="0"/>
          <p:nvPr/>
        </p:nvPicPr>
        <p:blipFill>
          <a:blip r:embed="rId4">
            <a:alphaModFix/>
          </a:blip>
          <a:stretch>
            <a:fillRect/>
          </a:stretch>
        </p:blipFill>
        <p:spPr>
          <a:xfrm flipH="1">
            <a:off x="-1470224" y="1121525"/>
            <a:ext cx="2527512" cy="268125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_1_1_1_1_1">
    <p:spTree>
      <p:nvGrpSpPr>
        <p:cNvPr id="1122" name="Shape 1122"/>
        <p:cNvGrpSpPr/>
        <p:nvPr/>
      </p:nvGrpSpPr>
      <p:grpSpPr>
        <a:xfrm>
          <a:off x="0" y="0"/>
          <a:ext cx="0" cy="0"/>
          <a:chOff x="0" y="0"/>
          <a:chExt cx="0" cy="0"/>
        </a:xfrm>
      </p:grpSpPr>
      <p:pic>
        <p:nvPicPr>
          <p:cNvPr id="1123" name="Google Shape;1123;p25"/>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124" name="Google Shape;1124;p25"/>
          <p:cNvSpPr txBox="1"/>
          <p:nvPr>
            <p:ph idx="1" type="subTitle"/>
          </p:nvPr>
        </p:nvSpPr>
        <p:spPr>
          <a:xfrm flipH="1">
            <a:off x="1015575"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5" name="Google Shape;1125;p25"/>
          <p:cNvSpPr txBox="1"/>
          <p:nvPr>
            <p:ph idx="2" type="subTitle"/>
          </p:nvPr>
        </p:nvSpPr>
        <p:spPr>
          <a:xfrm>
            <a:off x="3431088"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6" name="Google Shape;1126;p25"/>
          <p:cNvSpPr txBox="1"/>
          <p:nvPr>
            <p:ph idx="3" type="subTitle"/>
          </p:nvPr>
        </p:nvSpPr>
        <p:spPr>
          <a:xfrm>
            <a:off x="5846652"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7" name="Google Shape;1127;p25"/>
          <p:cNvSpPr txBox="1"/>
          <p:nvPr>
            <p:ph idx="4" type="subTitle"/>
          </p:nvPr>
        </p:nvSpPr>
        <p:spPr>
          <a:xfrm>
            <a:off x="5846625"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8" name="Google Shape;1128;p25"/>
          <p:cNvSpPr txBox="1"/>
          <p:nvPr>
            <p:ph idx="5" type="subTitle"/>
          </p:nvPr>
        </p:nvSpPr>
        <p:spPr>
          <a:xfrm flipH="1">
            <a:off x="3431114"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9" name="Google Shape;1129;p25"/>
          <p:cNvSpPr txBox="1"/>
          <p:nvPr>
            <p:ph idx="6" type="subTitle"/>
          </p:nvPr>
        </p:nvSpPr>
        <p:spPr>
          <a:xfrm>
            <a:off x="1015550"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30" name="Google Shape;1130;p2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131" name="Google Shape;1131;p25"/>
          <p:cNvPicPr preferRelativeResize="0"/>
          <p:nvPr/>
        </p:nvPicPr>
        <p:blipFill rotWithShape="1">
          <a:blip r:embed="rId3">
            <a:alphaModFix/>
          </a:blip>
          <a:srcRect b="0" l="228" r="238" t="0"/>
          <a:stretch/>
        </p:blipFill>
        <p:spPr>
          <a:xfrm>
            <a:off x="-152401" y="3789475"/>
            <a:ext cx="9353213" cy="2681250"/>
          </a:xfrm>
          <a:prstGeom prst="rect">
            <a:avLst/>
          </a:prstGeom>
          <a:noFill/>
          <a:ln>
            <a:noFill/>
          </a:ln>
        </p:spPr>
      </p:pic>
      <p:grpSp>
        <p:nvGrpSpPr>
          <p:cNvPr id="1132" name="Google Shape;1132;p25"/>
          <p:cNvGrpSpPr/>
          <p:nvPr/>
        </p:nvGrpSpPr>
        <p:grpSpPr>
          <a:xfrm>
            <a:off x="391864" y="3850070"/>
            <a:ext cx="289170" cy="284718"/>
            <a:chOff x="426000" y="3302025"/>
            <a:chExt cx="220875" cy="217475"/>
          </a:xfrm>
        </p:grpSpPr>
        <p:sp>
          <p:nvSpPr>
            <p:cNvPr id="1133" name="Google Shape;1133;p25"/>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5" name="Google Shape;1135;p25"/>
          <p:cNvGrpSpPr/>
          <p:nvPr/>
        </p:nvGrpSpPr>
        <p:grpSpPr>
          <a:xfrm>
            <a:off x="357713" y="1134375"/>
            <a:ext cx="357454" cy="956304"/>
            <a:chOff x="357713" y="600975"/>
            <a:chExt cx="357454" cy="956304"/>
          </a:xfrm>
        </p:grpSpPr>
        <p:sp>
          <p:nvSpPr>
            <p:cNvPr id="1136" name="Google Shape;1136;p2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0" name="Google Shape;1140;p25"/>
          <p:cNvGrpSpPr/>
          <p:nvPr/>
        </p:nvGrpSpPr>
        <p:grpSpPr>
          <a:xfrm>
            <a:off x="8262140" y="3875995"/>
            <a:ext cx="1965289" cy="517060"/>
            <a:chOff x="3539975" y="3523525"/>
            <a:chExt cx="745925" cy="196250"/>
          </a:xfrm>
        </p:grpSpPr>
        <p:sp>
          <p:nvSpPr>
            <p:cNvPr id="1141" name="Google Shape;1141;p2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7" name="Google Shape;1157;p25"/>
          <p:cNvSpPr/>
          <p:nvPr/>
        </p:nvSpPr>
        <p:spPr>
          <a:xfrm>
            <a:off x="437788" y="25162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_2">
    <p:spTree>
      <p:nvGrpSpPr>
        <p:cNvPr id="1158" name="Shape 1158"/>
        <p:cNvGrpSpPr/>
        <p:nvPr/>
      </p:nvGrpSpPr>
      <p:grpSpPr>
        <a:xfrm>
          <a:off x="0" y="0"/>
          <a:ext cx="0" cy="0"/>
          <a:chOff x="0" y="0"/>
          <a:chExt cx="0" cy="0"/>
        </a:xfrm>
      </p:grpSpPr>
      <p:pic>
        <p:nvPicPr>
          <p:cNvPr id="1159" name="Google Shape;1159;p26"/>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160" name="Google Shape;1160;p26"/>
          <p:cNvSpPr txBox="1"/>
          <p:nvPr>
            <p:ph idx="1" type="subTitle"/>
          </p:nvPr>
        </p:nvSpPr>
        <p:spPr>
          <a:xfrm>
            <a:off x="2365650" y="1194563"/>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61" name="Google Shape;1161;p26"/>
          <p:cNvSpPr txBox="1"/>
          <p:nvPr>
            <p:ph idx="2" type="subTitle"/>
          </p:nvPr>
        </p:nvSpPr>
        <p:spPr>
          <a:xfrm>
            <a:off x="2365650" y="2610875"/>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62" name="Google Shape;1162;p26"/>
          <p:cNvSpPr txBox="1"/>
          <p:nvPr>
            <p:ph idx="3" type="subTitle"/>
          </p:nvPr>
        </p:nvSpPr>
        <p:spPr>
          <a:xfrm>
            <a:off x="2365650" y="4027188"/>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1163" name="Google Shape;1163;p26"/>
          <p:cNvGrpSpPr/>
          <p:nvPr/>
        </p:nvGrpSpPr>
        <p:grpSpPr>
          <a:xfrm flipH="1">
            <a:off x="-760312" y="4088195"/>
            <a:ext cx="1965289" cy="517060"/>
            <a:chOff x="3539975" y="3523525"/>
            <a:chExt cx="745925" cy="196250"/>
          </a:xfrm>
        </p:grpSpPr>
        <p:sp>
          <p:nvSpPr>
            <p:cNvPr id="1164" name="Google Shape;1164;p2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0" name="Google Shape;1180;p26"/>
          <p:cNvGrpSpPr/>
          <p:nvPr/>
        </p:nvGrpSpPr>
        <p:grpSpPr>
          <a:xfrm>
            <a:off x="743688" y="1615450"/>
            <a:ext cx="357454" cy="956304"/>
            <a:chOff x="357713" y="600975"/>
            <a:chExt cx="357454" cy="956304"/>
          </a:xfrm>
        </p:grpSpPr>
        <p:sp>
          <p:nvSpPr>
            <p:cNvPr id="1181" name="Google Shape;1181;p2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5" name="Google Shape;1185;p26"/>
          <p:cNvSpPr txBox="1"/>
          <p:nvPr>
            <p:ph hasCustomPrompt="1" type="title"/>
          </p:nvPr>
        </p:nvSpPr>
        <p:spPr>
          <a:xfrm>
            <a:off x="2365650" y="570312"/>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86" name="Google Shape;1186;p26"/>
          <p:cNvSpPr txBox="1"/>
          <p:nvPr>
            <p:ph hasCustomPrompt="1" idx="4" type="title"/>
          </p:nvPr>
        </p:nvSpPr>
        <p:spPr>
          <a:xfrm>
            <a:off x="2365650" y="1980037"/>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87" name="Google Shape;1187;p26"/>
          <p:cNvSpPr txBox="1"/>
          <p:nvPr>
            <p:ph hasCustomPrompt="1" idx="5" type="title"/>
          </p:nvPr>
        </p:nvSpPr>
        <p:spPr>
          <a:xfrm>
            <a:off x="2365650" y="3389812"/>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pic>
        <p:nvPicPr>
          <p:cNvPr id="1188" name="Google Shape;1188;p26"/>
          <p:cNvPicPr preferRelativeResize="0"/>
          <p:nvPr/>
        </p:nvPicPr>
        <p:blipFill>
          <a:blip r:embed="rId3">
            <a:alphaModFix/>
          </a:blip>
          <a:stretch>
            <a:fillRect/>
          </a:stretch>
        </p:blipFill>
        <p:spPr>
          <a:xfrm>
            <a:off x="7401689" y="-1039825"/>
            <a:ext cx="2527512" cy="268125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_2_1">
    <p:spTree>
      <p:nvGrpSpPr>
        <p:cNvPr id="1189" name="Shape 1189"/>
        <p:cNvGrpSpPr/>
        <p:nvPr/>
      </p:nvGrpSpPr>
      <p:grpSpPr>
        <a:xfrm>
          <a:off x="0" y="0"/>
          <a:ext cx="0" cy="0"/>
          <a:chOff x="0" y="0"/>
          <a:chExt cx="0" cy="0"/>
        </a:xfrm>
      </p:grpSpPr>
      <p:pic>
        <p:nvPicPr>
          <p:cNvPr id="1190" name="Google Shape;1190;p27"/>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191" name="Google Shape;1191;p2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192" name="Google Shape;1192;p27"/>
          <p:cNvSpPr txBox="1"/>
          <p:nvPr>
            <p:ph idx="1" type="subTitle"/>
          </p:nvPr>
        </p:nvSpPr>
        <p:spPr>
          <a:xfrm flipH="1">
            <a:off x="1015575" y="23846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3" name="Google Shape;1193;p27"/>
          <p:cNvSpPr txBox="1"/>
          <p:nvPr>
            <p:ph idx="2" type="subTitle"/>
          </p:nvPr>
        </p:nvSpPr>
        <p:spPr>
          <a:xfrm>
            <a:off x="3431088" y="2871906"/>
            <a:ext cx="2281800" cy="7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4" name="Google Shape;1194;p27"/>
          <p:cNvSpPr txBox="1"/>
          <p:nvPr>
            <p:ph idx="3" type="subTitle"/>
          </p:nvPr>
        </p:nvSpPr>
        <p:spPr>
          <a:xfrm>
            <a:off x="5846652" y="23846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5" name="Google Shape;1195;p27"/>
          <p:cNvSpPr txBox="1"/>
          <p:nvPr>
            <p:ph idx="4" type="subTitle"/>
          </p:nvPr>
        </p:nvSpPr>
        <p:spPr>
          <a:xfrm>
            <a:off x="5846625" y="2871906"/>
            <a:ext cx="2281800" cy="7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6" name="Google Shape;1196;p27"/>
          <p:cNvSpPr txBox="1"/>
          <p:nvPr>
            <p:ph idx="5" type="subTitle"/>
          </p:nvPr>
        </p:nvSpPr>
        <p:spPr>
          <a:xfrm flipH="1">
            <a:off x="3431114" y="23846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7" name="Google Shape;1197;p27"/>
          <p:cNvSpPr txBox="1"/>
          <p:nvPr>
            <p:ph idx="6" type="subTitle"/>
          </p:nvPr>
        </p:nvSpPr>
        <p:spPr>
          <a:xfrm>
            <a:off x="1015550" y="2871906"/>
            <a:ext cx="2281800" cy="7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8" name="Google Shape;1198;p27"/>
          <p:cNvSpPr txBox="1"/>
          <p:nvPr>
            <p:ph hasCustomPrompt="1" idx="7" type="title"/>
          </p:nvPr>
        </p:nvSpPr>
        <p:spPr>
          <a:xfrm>
            <a:off x="1015550" y="1731675"/>
            <a:ext cx="2281800" cy="5169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99" name="Google Shape;1199;p27"/>
          <p:cNvSpPr txBox="1"/>
          <p:nvPr>
            <p:ph hasCustomPrompt="1" idx="8" type="title"/>
          </p:nvPr>
        </p:nvSpPr>
        <p:spPr>
          <a:xfrm>
            <a:off x="3431100" y="1735500"/>
            <a:ext cx="2281800" cy="5169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200" name="Google Shape;1200;p27"/>
          <p:cNvSpPr txBox="1"/>
          <p:nvPr>
            <p:ph hasCustomPrompt="1" idx="9" type="title"/>
          </p:nvPr>
        </p:nvSpPr>
        <p:spPr>
          <a:xfrm>
            <a:off x="5846650" y="1731513"/>
            <a:ext cx="2281800" cy="5169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pic>
        <p:nvPicPr>
          <p:cNvPr id="1201" name="Google Shape;1201;p27"/>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202" name="Google Shape;1202;p27"/>
          <p:cNvGrpSpPr/>
          <p:nvPr/>
        </p:nvGrpSpPr>
        <p:grpSpPr>
          <a:xfrm>
            <a:off x="8366565" y="3353020"/>
            <a:ext cx="1965289" cy="517060"/>
            <a:chOff x="3539975" y="3523525"/>
            <a:chExt cx="745925" cy="196250"/>
          </a:xfrm>
        </p:grpSpPr>
        <p:sp>
          <p:nvSpPr>
            <p:cNvPr id="1203" name="Google Shape;1203;p2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9" name="Google Shape;1219;p27"/>
          <p:cNvSpPr/>
          <p:nvPr/>
        </p:nvSpPr>
        <p:spPr>
          <a:xfrm>
            <a:off x="258688" y="2257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11_1">
    <p:spTree>
      <p:nvGrpSpPr>
        <p:cNvPr id="1220" name="Shape 1220"/>
        <p:cNvGrpSpPr/>
        <p:nvPr/>
      </p:nvGrpSpPr>
      <p:grpSpPr>
        <a:xfrm>
          <a:off x="0" y="0"/>
          <a:ext cx="0" cy="0"/>
          <a:chOff x="0" y="0"/>
          <a:chExt cx="0" cy="0"/>
        </a:xfrm>
      </p:grpSpPr>
      <p:pic>
        <p:nvPicPr>
          <p:cNvPr id="1221" name="Google Shape;1221;p28"/>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1222" name="Google Shape;1222;p28"/>
          <p:cNvSpPr txBox="1"/>
          <p:nvPr>
            <p:ph hasCustomPrompt="1" type="title"/>
          </p:nvPr>
        </p:nvSpPr>
        <p:spPr>
          <a:xfrm>
            <a:off x="1694250" y="2876163"/>
            <a:ext cx="5755500" cy="9828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6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3" name="Google Shape;1223;p28"/>
          <p:cNvSpPr txBox="1"/>
          <p:nvPr>
            <p:ph idx="1" type="subTitle"/>
          </p:nvPr>
        </p:nvSpPr>
        <p:spPr>
          <a:xfrm>
            <a:off x="1694250" y="2215382"/>
            <a:ext cx="5755500" cy="28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224" name="Google Shape;1224;p28"/>
          <p:cNvGrpSpPr/>
          <p:nvPr/>
        </p:nvGrpSpPr>
        <p:grpSpPr>
          <a:xfrm flipH="1">
            <a:off x="-577263" y="3979395"/>
            <a:ext cx="1965289" cy="517060"/>
            <a:chOff x="3539975" y="3523525"/>
            <a:chExt cx="745925" cy="196250"/>
          </a:xfrm>
        </p:grpSpPr>
        <p:sp>
          <p:nvSpPr>
            <p:cNvPr id="1225" name="Google Shape;1225;p2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1" name="Google Shape;1241;p28"/>
          <p:cNvSpPr txBox="1"/>
          <p:nvPr>
            <p:ph hasCustomPrompt="1" idx="2" type="title"/>
          </p:nvPr>
        </p:nvSpPr>
        <p:spPr>
          <a:xfrm>
            <a:off x="1694250" y="1082500"/>
            <a:ext cx="5755500" cy="9828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6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42" name="Google Shape;1242;p28"/>
          <p:cNvSpPr txBox="1"/>
          <p:nvPr>
            <p:ph idx="3" type="subTitle"/>
          </p:nvPr>
        </p:nvSpPr>
        <p:spPr>
          <a:xfrm>
            <a:off x="1694250" y="4008699"/>
            <a:ext cx="5755500" cy="28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_1_2_1">
    <p:spTree>
      <p:nvGrpSpPr>
        <p:cNvPr id="1243" name="Shape 1243"/>
        <p:cNvGrpSpPr/>
        <p:nvPr/>
      </p:nvGrpSpPr>
      <p:grpSpPr>
        <a:xfrm>
          <a:off x="0" y="0"/>
          <a:ext cx="0" cy="0"/>
          <a:chOff x="0" y="0"/>
          <a:chExt cx="0" cy="0"/>
        </a:xfrm>
      </p:grpSpPr>
      <p:pic>
        <p:nvPicPr>
          <p:cNvPr id="1244" name="Google Shape;1244;p29"/>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245" name="Google Shape;1245;p29"/>
          <p:cNvSpPr txBox="1"/>
          <p:nvPr>
            <p:ph idx="1" type="subTitle"/>
          </p:nvPr>
        </p:nvSpPr>
        <p:spPr>
          <a:xfrm>
            <a:off x="4836309" y="1844780"/>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6" name="Google Shape;1246;p29"/>
          <p:cNvSpPr txBox="1"/>
          <p:nvPr>
            <p:ph idx="2" type="subTitle"/>
          </p:nvPr>
        </p:nvSpPr>
        <p:spPr>
          <a:xfrm>
            <a:off x="4836300" y="2197450"/>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7" name="Google Shape;1247;p29"/>
          <p:cNvSpPr txBox="1"/>
          <p:nvPr>
            <p:ph idx="3" type="subTitle"/>
          </p:nvPr>
        </p:nvSpPr>
        <p:spPr>
          <a:xfrm>
            <a:off x="4836305" y="2833230"/>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8" name="Google Shape;1248;p29"/>
          <p:cNvSpPr txBox="1"/>
          <p:nvPr>
            <p:ph idx="4" type="subTitle"/>
          </p:nvPr>
        </p:nvSpPr>
        <p:spPr>
          <a:xfrm>
            <a:off x="4836303" y="3185900"/>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9" name="Google Shape;1249;p29"/>
          <p:cNvSpPr txBox="1"/>
          <p:nvPr>
            <p:ph idx="5" type="subTitle"/>
          </p:nvPr>
        </p:nvSpPr>
        <p:spPr>
          <a:xfrm>
            <a:off x="1167897" y="1350555"/>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0" name="Google Shape;1250;p29"/>
          <p:cNvSpPr txBox="1"/>
          <p:nvPr>
            <p:ph idx="6" type="subTitle"/>
          </p:nvPr>
        </p:nvSpPr>
        <p:spPr>
          <a:xfrm>
            <a:off x="1167902" y="1703225"/>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1" name="Google Shape;1251;p2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252" name="Google Shape;1252;p29"/>
          <p:cNvSpPr txBox="1"/>
          <p:nvPr>
            <p:ph idx="7" type="subTitle"/>
          </p:nvPr>
        </p:nvSpPr>
        <p:spPr>
          <a:xfrm>
            <a:off x="1167909" y="3327455"/>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3" name="Google Shape;1253;p29"/>
          <p:cNvSpPr txBox="1"/>
          <p:nvPr>
            <p:ph idx="8" type="subTitle"/>
          </p:nvPr>
        </p:nvSpPr>
        <p:spPr>
          <a:xfrm>
            <a:off x="1167900" y="3680125"/>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4" name="Google Shape;1254;p29"/>
          <p:cNvSpPr txBox="1"/>
          <p:nvPr>
            <p:ph idx="9" type="subTitle"/>
          </p:nvPr>
        </p:nvSpPr>
        <p:spPr>
          <a:xfrm>
            <a:off x="1167897" y="2339005"/>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5" name="Google Shape;1255;p29"/>
          <p:cNvSpPr txBox="1"/>
          <p:nvPr>
            <p:ph idx="13" type="subTitle"/>
          </p:nvPr>
        </p:nvSpPr>
        <p:spPr>
          <a:xfrm>
            <a:off x="1167902" y="2691675"/>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1256" name="Google Shape;1256;p29"/>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257" name="Google Shape;1257;p29"/>
          <p:cNvGrpSpPr/>
          <p:nvPr/>
        </p:nvGrpSpPr>
        <p:grpSpPr>
          <a:xfrm>
            <a:off x="391864" y="3850070"/>
            <a:ext cx="289170" cy="284718"/>
            <a:chOff x="426000" y="3302025"/>
            <a:chExt cx="220875" cy="217475"/>
          </a:xfrm>
        </p:grpSpPr>
        <p:sp>
          <p:nvSpPr>
            <p:cNvPr id="1258" name="Google Shape;1258;p2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0" name="Google Shape;1260;p29"/>
          <p:cNvGrpSpPr/>
          <p:nvPr/>
        </p:nvGrpSpPr>
        <p:grpSpPr>
          <a:xfrm>
            <a:off x="357713" y="1058175"/>
            <a:ext cx="357454" cy="956304"/>
            <a:chOff x="357713" y="600975"/>
            <a:chExt cx="357454" cy="956304"/>
          </a:xfrm>
        </p:grpSpPr>
        <p:sp>
          <p:nvSpPr>
            <p:cNvPr id="1261" name="Google Shape;1261;p2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5" name="Google Shape;1265;p29"/>
          <p:cNvGrpSpPr/>
          <p:nvPr/>
        </p:nvGrpSpPr>
        <p:grpSpPr>
          <a:xfrm>
            <a:off x="8366565" y="3353020"/>
            <a:ext cx="1965289" cy="517060"/>
            <a:chOff x="3539975" y="3523525"/>
            <a:chExt cx="745925" cy="196250"/>
          </a:xfrm>
        </p:grpSpPr>
        <p:sp>
          <p:nvSpPr>
            <p:cNvPr id="1266" name="Google Shape;1266;p2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2" name="Google Shape;1282;p29"/>
          <p:cNvSpPr/>
          <p:nvPr/>
        </p:nvSpPr>
        <p:spPr>
          <a:xfrm>
            <a:off x="258688" y="2638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1_1_2_1_1">
    <p:spTree>
      <p:nvGrpSpPr>
        <p:cNvPr id="1283" name="Shape 1283"/>
        <p:cNvGrpSpPr/>
        <p:nvPr/>
      </p:nvGrpSpPr>
      <p:grpSpPr>
        <a:xfrm>
          <a:off x="0" y="0"/>
          <a:ext cx="0" cy="0"/>
          <a:chOff x="0" y="0"/>
          <a:chExt cx="0" cy="0"/>
        </a:xfrm>
      </p:grpSpPr>
      <p:pic>
        <p:nvPicPr>
          <p:cNvPr id="1284" name="Google Shape;1284;p30"/>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285" name="Google Shape;1285;p30"/>
          <p:cNvSpPr txBox="1"/>
          <p:nvPr>
            <p:ph idx="1" type="subTitle"/>
          </p:nvPr>
        </p:nvSpPr>
        <p:spPr>
          <a:xfrm flipH="1">
            <a:off x="6591267" y="164142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6" name="Google Shape;1286;p30"/>
          <p:cNvSpPr txBox="1"/>
          <p:nvPr>
            <p:ph idx="2" type="subTitle"/>
          </p:nvPr>
        </p:nvSpPr>
        <p:spPr>
          <a:xfrm flipH="1">
            <a:off x="6591274" y="210587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7" name="Google Shape;1287;p30"/>
          <p:cNvSpPr txBox="1"/>
          <p:nvPr>
            <p:ph idx="3" type="subTitle"/>
          </p:nvPr>
        </p:nvSpPr>
        <p:spPr>
          <a:xfrm flipH="1">
            <a:off x="971843" y="164142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8" name="Google Shape;1288;p30"/>
          <p:cNvSpPr txBox="1"/>
          <p:nvPr>
            <p:ph idx="4" type="subTitle"/>
          </p:nvPr>
        </p:nvSpPr>
        <p:spPr>
          <a:xfrm flipH="1">
            <a:off x="971849" y="210587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9" name="Google Shape;1289;p30"/>
          <p:cNvSpPr txBox="1"/>
          <p:nvPr>
            <p:ph idx="5" type="subTitle"/>
          </p:nvPr>
        </p:nvSpPr>
        <p:spPr>
          <a:xfrm>
            <a:off x="3781555" y="164142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0" name="Google Shape;1290;p30"/>
          <p:cNvSpPr txBox="1"/>
          <p:nvPr>
            <p:ph idx="6" type="subTitle"/>
          </p:nvPr>
        </p:nvSpPr>
        <p:spPr>
          <a:xfrm>
            <a:off x="3781562" y="210587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1" name="Google Shape;1291;p30"/>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292" name="Google Shape;1292;p30"/>
          <p:cNvSpPr txBox="1"/>
          <p:nvPr>
            <p:ph idx="7" type="subTitle"/>
          </p:nvPr>
        </p:nvSpPr>
        <p:spPr>
          <a:xfrm>
            <a:off x="5186411" y="285847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3" name="Google Shape;1293;p30"/>
          <p:cNvSpPr txBox="1"/>
          <p:nvPr>
            <p:ph idx="8" type="subTitle"/>
          </p:nvPr>
        </p:nvSpPr>
        <p:spPr>
          <a:xfrm>
            <a:off x="5186418" y="332292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4" name="Google Shape;1294;p30"/>
          <p:cNvSpPr txBox="1"/>
          <p:nvPr>
            <p:ph idx="9" type="subTitle"/>
          </p:nvPr>
        </p:nvSpPr>
        <p:spPr>
          <a:xfrm>
            <a:off x="2376699" y="285847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5" name="Google Shape;1295;p30"/>
          <p:cNvSpPr txBox="1"/>
          <p:nvPr>
            <p:ph idx="13" type="subTitle"/>
          </p:nvPr>
        </p:nvSpPr>
        <p:spPr>
          <a:xfrm>
            <a:off x="2376705" y="332292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1296" name="Google Shape;1296;p30"/>
          <p:cNvPicPr preferRelativeResize="0"/>
          <p:nvPr/>
        </p:nvPicPr>
        <p:blipFill>
          <a:blip r:embed="rId3">
            <a:alphaModFix/>
          </a:blip>
          <a:stretch>
            <a:fillRect/>
          </a:stretch>
        </p:blipFill>
        <p:spPr>
          <a:xfrm rot="10800000">
            <a:off x="-1762901" y="3752275"/>
            <a:ext cx="9353213" cy="2681250"/>
          </a:xfrm>
          <a:prstGeom prst="rect">
            <a:avLst/>
          </a:prstGeom>
          <a:noFill/>
          <a:ln>
            <a:noFill/>
          </a:ln>
        </p:spPr>
      </p:pic>
      <p:grpSp>
        <p:nvGrpSpPr>
          <p:cNvPr id="1297" name="Google Shape;1297;p30"/>
          <p:cNvGrpSpPr/>
          <p:nvPr/>
        </p:nvGrpSpPr>
        <p:grpSpPr>
          <a:xfrm flipH="1" rot="10800000">
            <a:off x="400702" y="1439175"/>
            <a:ext cx="283332" cy="284718"/>
            <a:chOff x="432750" y="3302025"/>
            <a:chExt cx="216416" cy="217475"/>
          </a:xfrm>
        </p:grpSpPr>
        <p:sp>
          <p:nvSpPr>
            <p:cNvPr id="1298" name="Google Shape;1298;p30"/>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0" name="Google Shape;1300;p30"/>
          <p:cNvGrpSpPr/>
          <p:nvPr/>
        </p:nvGrpSpPr>
        <p:grpSpPr>
          <a:xfrm flipH="1" rot="10800000">
            <a:off x="357713" y="2873685"/>
            <a:ext cx="357454" cy="956304"/>
            <a:chOff x="357713" y="600975"/>
            <a:chExt cx="357454" cy="956304"/>
          </a:xfrm>
        </p:grpSpPr>
        <p:sp>
          <p:nvSpPr>
            <p:cNvPr id="1301" name="Google Shape;1301;p3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30"/>
          <p:cNvGrpSpPr/>
          <p:nvPr/>
        </p:nvGrpSpPr>
        <p:grpSpPr>
          <a:xfrm>
            <a:off x="8013814" y="-799203"/>
            <a:ext cx="2019176" cy="2019176"/>
            <a:chOff x="1943325" y="-220375"/>
            <a:chExt cx="1298672" cy="1298672"/>
          </a:xfrm>
        </p:grpSpPr>
        <p:sp>
          <p:nvSpPr>
            <p:cNvPr id="1306" name="Google Shape;1306;p3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4" name="Google Shape;1354;p30"/>
          <p:cNvGrpSpPr/>
          <p:nvPr/>
        </p:nvGrpSpPr>
        <p:grpSpPr>
          <a:xfrm>
            <a:off x="7743940" y="3454070"/>
            <a:ext cx="1965289" cy="517060"/>
            <a:chOff x="3539975" y="3523525"/>
            <a:chExt cx="745925" cy="196250"/>
          </a:xfrm>
        </p:grpSpPr>
        <p:sp>
          <p:nvSpPr>
            <p:cNvPr id="1355" name="Google Shape;1355;p3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0" name="Shape 170"/>
        <p:cNvGrpSpPr/>
        <p:nvPr/>
      </p:nvGrpSpPr>
      <p:grpSpPr>
        <a:xfrm>
          <a:off x="0" y="0"/>
          <a:ext cx="0" cy="0"/>
          <a:chOff x="0" y="0"/>
          <a:chExt cx="0" cy="0"/>
        </a:xfrm>
      </p:grpSpPr>
      <p:pic>
        <p:nvPicPr>
          <p:cNvPr id="171" name="Google Shape;171;p4"/>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72" name="Google Shape;172;p4"/>
          <p:cNvSpPr txBox="1"/>
          <p:nvPr>
            <p:ph idx="1" type="body"/>
          </p:nvPr>
        </p:nvSpPr>
        <p:spPr>
          <a:xfrm>
            <a:off x="715550" y="1152475"/>
            <a:ext cx="7713000" cy="869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1"/>
              </a:buClr>
              <a:buSzPts val="1400"/>
              <a:buChar char="●"/>
              <a:defRPr sz="1400">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173" name="Google Shape;173;p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74" name="Google Shape;174;p4"/>
          <p:cNvGrpSpPr/>
          <p:nvPr/>
        </p:nvGrpSpPr>
        <p:grpSpPr>
          <a:xfrm>
            <a:off x="391864" y="4078670"/>
            <a:ext cx="289170" cy="284718"/>
            <a:chOff x="426000" y="3302025"/>
            <a:chExt cx="220875" cy="217475"/>
          </a:xfrm>
        </p:grpSpPr>
        <p:sp>
          <p:nvSpPr>
            <p:cNvPr id="175" name="Google Shape;175;p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4"/>
          <p:cNvGrpSpPr/>
          <p:nvPr/>
        </p:nvGrpSpPr>
        <p:grpSpPr>
          <a:xfrm>
            <a:off x="357713" y="1439175"/>
            <a:ext cx="357454" cy="956304"/>
            <a:chOff x="357713" y="600975"/>
            <a:chExt cx="357454" cy="956304"/>
          </a:xfrm>
        </p:grpSpPr>
        <p:sp>
          <p:nvSpPr>
            <p:cNvPr id="178" name="Google Shape;178;p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2">
    <p:spTree>
      <p:nvGrpSpPr>
        <p:cNvPr id="1371" name="Shape 1371"/>
        <p:cNvGrpSpPr/>
        <p:nvPr/>
      </p:nvGrpSpPr>
      <p:grpSpPr>
        <a:xfrm>
          <a:off x="0" y="0"/>
          <a:ext cx="0" cy="0"/>
          <a:chOff x="0" y="0"/>
          <a:chExt cx="0" cy="0"/>
        </a:xfrm>
      </p:grpSpPr>
      <p:pic>
        <p:nvPicPr>
          <p:cNvPr id="1372" name="Google Shape;1372;p31"/>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373" name="Google Shape;1373;p31"/>
          <p:cNvSpPr txBox="1"/>
          <p:nvPr>
            <p:ph idx="1" type="subTitle"/>
          </p:nvPr>
        </p:nvSpPr>
        <p:spPr>
          <a:xfrm>
            <a:off x="3438593"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4" name="Google Shape;1374;p31"/>
          <p:cNvSpPr txBox="1"/>
          <p:nvPr>
            <p:ph idx="2" type="subTitle"/>
          </p:nvPr>
        </p:nvSpPr>
        <p:spPr>
          <a:xfrm>
            <a:off x="3438584"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5" name="Google Shape;1375;p31"/>
          <p:cNvSpPr txBox="1"/>
          <p:nvPr>
            <p:ph idx="3" type="subTitle"/>
          </p:nvPr>
        </p:nvSpPr>
        <p:spPr>
          <a:xfrm>
            <a:off x="5905480"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6" name="Google Shape;1376;p31"/>
          <p:cNvSpPr txBox="1"/>
          <p:nvPr>
            <p:ph idx="4" type="subTitle"/>
          </p:nvPr>
        </p:nvSpPr>
        <p:spPr>
          <a:xfrm>
            <a:off x="5905472"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7" name="Google Shape;1377;p31"/>
          <p:cNvSpPr txBox="1"/>
          <p:nvPr>
            <p:ph idx="5" type="subTitle"/>
          </p:nvPr>
        </p:nvSpPr>
        <p:spPr>
          <a:xfrm>
            <a:off x="971706"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8" name="Google Shape;1378;p31"/>
          <p:cNvSpPr txBox="1"/>
          <p:nvPr>
            <p:ph idx="6" type="subTitle"/>
          </p:nvPr>
        </p:nvSpPr>
        <p:spPr>
          <a:xfrm>
            <a:off x="971697"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9" name="Google Shape;1379;p31"/>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380" name="Google Shape;1380;p31"/>
          <p:cNvSpPr txBox="1"/>
          <p:nvPr>
            <p:ph idx="7" type="subTitle"/>
          </p:nvPr>
        </p:nvSpPr>
        <p:spPr>
          <a:xfrm>
            <a:off x="3438616"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1" name="Google Shape;1381;p31"/>
          <p:cNvSpPr txBox="1"/>
          <p:nvPr>
            <p:ph idx="8" type="subTitle"/>
          </p:nvPr>
        </p:nvSpPr>
        <p:spPr>
          <a:xfrm>
            <a:off x="3438607"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2" name="Google Shape;1382;p31"/>
          <p:cNvSpPr txBox="1"/>
          <p:nvPr>
            <p:ph idx="9" type="subTitle"/>
          </p:nvPr>
        </p:nvSpPr>
        <p:spPr>
          <a:xfrm>
            <a:off x="5905503"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3" name="Google Shape;1383;p31"/>
          <p:cNvSpPr txBox="1"/>
          <p:nvPr>
            <p:ph idx="13" type="subTitle"/>
          </p:nvPr>
        </p:nvSpPr>
        <p:spPr>
          <a:xfrm>
            <a:off x="5905495"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4" name="Google Shape;1384;p31"/>
          <p:cNvSpPr txBox="1"/>
          <p:nvPr>
            <p:ph idx="14" type="subTitle"/>
          </p:nvPr>
        </p:nvSpPr>
        <p:spPr>
          <a:xfrm>
            <a:off x="971729"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5" name="Google Shape;1385;p31"/>
          <p:cNvSpPr txBox="1"/>
          <p:nvPr>
            <p:ph idx="15" type="subTitle"/>
          </p:nvPr>
        </p:nvSpPr>
        <p:spPr>
          <a:xfrm>
            <a:off x="971720"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1386" name="Google Shape;1386;p31"/>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387" name="Google Shape;1387;p31"/>
          <p:cNvGrpSpPr/>
          <p:nvPr/>
        </p:nvGrpSpPr>
        <p:grpSpPr>
          <a:xfrm>
            <a:off x="391864" y="3850070"/>
            <a:ext cx="289170" cy="284718"/>
            <a:chOff x="426000" y="3302025"/>
            <a:chExt cx="220875" cy="217475"/>
          </a:xfrm>
        </p:grpSpPr>
        <p:sp>
          <p:nvSpPr>
            <p:cNvPr id="1388" name="Google Shape;1388;p3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0" name="Google Shape;1390;p31"/>
          <p:cNvGrpSpPr/>
          <p:nvPr/>
        </p:nvGrpSpPr>
        <p:grpSpPr>
          <a:xfrm>
            <a:off x="357713" y="1058175"/>
            <a:ext cx="357454" cy="956304"/>
            <a:chOff x="357713" y="600975"/>
            <a:chExt cx="357454" cy="956304"/>
          </a:xfrm>
        </p:grpSpPr>
        <p:sp>
          <p:nvSpPr>
            <p:cNvPr id="1391" name="Google Shape;1391;p3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5" name="Google Shape;1395;p31"/>
          <p:cNvGrpSpPr/>
          <p:nvPr/>
        </p:nvGrpSpPr>
        <p:grpSpPr>
          <a:xfrm>
            <a:off x="8366565" y="3353020"/>
            <a:ext cx="1965289" cy="517060"/>
            <a:chOff x="3539975" y="3523525"/>
            <a:chExt cx="745925" cy="196250"/>
          </a:xfrm>
        </p:grpSpPr>
        <p:sp>
          <p:nvSpPr>
            <p:cNvPr id="1396" name="Google Shape;1396;p3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2" name="Google Shape;1412;p31"/>
          <p:cNvSpPr/>
          <p:nvPr/>
        </p:nvSpPr>
        <p:spPr>
          <a:xfrm>
            <a:off x="258688" y="2638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1413" name="Shape 1413"/>
        <p:cNvGrpSpPr/>
        <p:nvPr/>
      </p:nvGrpSpPr>
      <p:grpSpPr>
        <a:xfrm>
          <a:off x="0" y="0"/>
          <a:ext cx="0" cy="0"/>
          <a:chOff x="0" y="0"/>
          <a:chExt cx="0" cy="0"/>
        </a:xfrm>
      </p:grpSpPr>
      <p:pic>
        <p:nvPicPr>
          <p:cNvPr id="1414" name="Google Shape;1414;p32"/>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415" name="Google Shape;1415;p32"/>
          <p:cNvSpPr txBox="1"/>
          <p:nvPr>
            <p:ph type="title"/>
          </p:nvPr>
        </p:nvSpPr>
        <p:spPr>
          <a:xfrm>
            <a:off x="5880200" y="1545007"/>
            <a:ext cx="2548200" cy="794400"/>
          </a:xfrm>
          <a:prstGeom prst="rect">
            <a:avLst/>
          </a:prstGeom>
        </p:spPr>
        <p:txBody>
          <a:bodyPr anchorCtr="0" anchor="t" bIns="91425" lIns="91425" spcFirstLastPara="1" rIns="91425" wrap="square" tIns="0">
            <a:noAutofit/>
          </a:bodyPr>
          <a:lstStyle>
            <a:lvl1pPr lvl="0" algn="r">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p:txBody>
      </p:sp>
      <p:sp>
        <p:nvSpPr>
          <p:cNvPr id="1416" name="Google Shape;1416;p32"/>
          <p:cNvSpPr txBox="1"/>
          <p:nvPr>
            <p:ph idx="1" type="subTitle"/>
          </p:nvPr>
        </p:nvSpPr>
        <p:spPr>
          <a:xfrm>
            <a:off x="4572000" y="2466700"/>
            <a:ext cx="3856200" cy="1289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417" name="Google Shape;1417;p32"/>
          <p:cNvPicPr preferRelativeResize="0"/>
          <p:nvPr/>
        </p:nvPicPr>
        <p:blipFill>
          <a:blip r:embed="rId3">
            <a:alphaModFix/>
          </a:blip>
          <a:stretch>
            <a:fillRect/>
          </a:stretch>
        </p:blipFill>
        <p:spPr>
          <a:xfrm>
            <a:off x="2495026" y="-1108430"/>
            <a:ext cx="2733675" cy="2899964"/>
          </a:xfrm>
          <a:prstGeom prst="rect">
            <a:avLst/>
          </a:prstGeom>
          <a:noFill/>
          <a:ln>
            <a:noFill/>
          </a:ln>
        </p:spPr>
      </p:pic>
      <p:grpSp>
        <p:nvGrpSpPr>
          <p:cNvPr id="1418" name="Google Shape;1418;p32"/>
          <p:cNvGrpSpPr/>
          <p:nvPr/>
        </p:nvGrpSpPr>
        <p:grpSpPr>
          <a:xfrm>
            <a:off x="4093457" y="3925450"/>
            <a:ext cx="1039906" cy="679800"/>
            <a:chOff x="4082325" y="3790650"/>
            <a:chExt cx="1039906" cy="679800"/>
          </a:xfrm>
        </p:grpSpPr>
        <p:sp>
          <p:nvSpPr>
            <p:cNvPr id="1419" name="Google Shape;1419;p32"/>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2"/>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2"/>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2" name="Google Shape;1422;p32"/>
          <p:cNvGrpSpPr/>
          <p:nvPr/>
        </p:nvGrpSpPr>
        <p:grpSpPr>
          <a:xfrm>
            <a:off x="7538846" y="4021496"/>
            <a:ext cx="793256" cy="182899"/>
            <a:chOff x="2685575" y="2835950"/>
            <a:chExt cx="433000" cy="99825"/>
          </a:xfrm>
        </p:grpSpPr>
        <p:sp>
          <p:nvSpPr>
            <p:cNvPr id="1423" name="Google Shape;1423;p3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7" name="Google Shape;1427;p32"/>
          <p:cNvGrpSpPr/>
          <p:nvPr/>
        </p:nvGrpSpPr>
        <p:grpSpPr>
          <a:xfrm>
            <a:off x="6492952" y="563770"/>
            <a:ext cx="1965289" cy="517060"/>
            <a:chOff x="3539975" y="3523525"/>
            <a:chExt cx="745925" cy="196250"/>
          </a:xfrm>
        </p:grpSpPr>
        <p:sp>
          <p:nvSpPr>
            <p:cNvPr id="1428" name="Google Shape;1428;p3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4" name="Google Shape;1444;p32"/>
          <p:cNvSpPr/>
          <p:nvPr/>
        </p:nvSpPr>
        <p:spPr>
          <a:xfrm>
            <a:off x="6088025" y="39882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2">
    <p:spTree>
      <p:nvGrpSpPr>
        <p:cNvPr id="1445" name="Shape 1445"/>
        <p:cNvGrpSpPr/>
        <p:nvPr/>
      </p:nvGrpSpPr>
      <p:grpSpPr>
        <a:xfrm>
          <a:off x="0" y="0"/>
          <a:ext cx="0" cy="0"/>
          <a:chOff x="0" y="0"/>
          <a:chExt cx="0" cy="0"/>
        </a:xfrm>
      </p:grpSpPr>
      <p:pic>
        <p:nvPicPr>
          <p:cNvPr id="1446" name="Google Shape;1446;p33"/>
          <p:cNvPicPr preferRelativeResize="0"/>
          <p:nvPr/>
        </p:nvPicPr>
        <p:blipFill rotWithShape="1">
          <a:blip r:embed="rId2">
            <a:alphaModFix amt="60000"/>
          </a:blip>
          <a:srcRect b="0" l="39" r="29" t="0"/>
          <a:stretch/>
        </p:blipFill>
        <p:spPr>
          <a:xfrm flipH="1">
            <a:off x="0" y="1"/>
            <a:ext cx="9144002" cy="5143499"/>
          </a:xfrm>
          <a:prstGeom prst="rect">
            <a:avLst/>
          </a:prstGeom>
          <a:noFill/>
          <a:ln>
            <a:noFill/>
          </a:ln>
        </p:spPr>
      </p:pic>
      <p:sp>
        <p:nvSpPr>
          <p:cNvPr id="1447" name="Google Shape;1447;p33"/>
          <p:cNvSpPr txBox="1"/>
          <p:nvPr>
            <p:ph type="title"/>
          </p:nvPr>
        </p:nvSpPr>
        <p:spPr>
          <a:xfrm>
            <a:off x="4963975" y="1838875"/>
            <a:ext cx="3396300" cy="3717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448" name="Google Shape;1448;p33"/>
          <p:cNvSpPr txBox="1"/>
          <p:nvPr>
            <p:ph idx="1" type="subTitle"/>
          </p:nvPr>
        </p:nvSpPr>
        <p:spPr>
          <a:xfrm>
            <a:off x="4963950" y="2332050"/>
            <a:ext cx="3396300" cy="118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449" name="Google Shape;1449;p33"/>
          <p:cNvGrpSpPr/>
          <p:nvPr/>
        </p:nvGrpSpPr>
        <p:grpSpPr>
          <a:xfrm>
            <a:off x="391864" y="3545270"/>
            <a:ext cx="289170" cy="284718"/>
            <a:chOff x="426000" y="3302025"/>
            <a:chExt cx="220875" cy="217475"/>
          </a:xfrm>
        </p:grpSpPr>
        <p:sp>
          <p:nvSpPr>
            <p:cNvPr id="1450" name="Google Shape;1450;p3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2" name="Google Shape;1452;p33"/>
          <p:cNvGrpSpPr/>
          <p:nvPr/>
        </p:nvGrpSpPr>
        <p:grpSpPr>
          <a:xfrm>
            <a:off x="357713" y="905775"/>
            <a:ext cx="357454" cy="956304"/>
            <a:chOff x="357713" y="600975"/>
            <a:chExt cx="357454" cy="956304"/>
          </a:xfrm>
        </p:grpSpPr>
        <p:sp>
          <p:nvSpPr>
            <p:cNvPr id="1453" name="Google Shape;1453;p33"/>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3"/>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3"/>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3"/>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7" name="Google Shape;1457;p33"/>
          <p:cNvGrpSpPr/>
          <p:nvPr/>
        </p:nvGrpSpPr>
        <p:grpSpPr>
          <a:xfrm>
            <a:off x="5258308" y="722871"/>
            <a:ext cx="793256" cy="182899"/>
            <a:chOff x="2685575" y="2835950"/>
            <a:chExt cx="433000" cy="99825"/>
          </a:xfrm>
        </p:grpSpPr>
        <p:sp>
          <p:nvSpPr>
            <p:cNvPr id="1458" name="Google Shape;1458;p33"/>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3"/>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3"/>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3"/>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2" name="Google Shape;1462;p33"/>
          <p:cNvGrpSpPr/>
          <p:nvPr/>
        </p:nvGrpSpPr>
        <p:grpSpPr>
          <a:xfrm>
            <a:off x="1587414" y="-1495728"/>
            <a:ext cx="2019176" cy="2019176"/>
            <a:chOff x="1943325" y="-220375"/>
            <a:chExt cx="1298672" cy="1298672"/>
          </a:xfrm>
        </p:grpSpPr>
        <p:sp>
          <p:nvSpPr>
            <p:cNvPr id="1463" name="Google Shape;1463;p33"/>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3"/>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3"/>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3"/>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3"/>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3"/>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3"/>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3"/>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3"/>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3"/>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3"/>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3"/>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3"/>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3"/>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3"/>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3"/>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3"/>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3"/>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3"/>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3"/>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3"/>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3"/>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3"/>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3"/>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3"/>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3"/>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3"/>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3"/>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3"/>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3"/>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3"/>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3"/>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3"/>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3"/>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3"/>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3"/>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3"/>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3"/>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3"/>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3"/>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3"/>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3"/>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3"/>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3"/>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3"/>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3"/>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3"/>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3"/>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1" name="Google Shape;1511;p33"/>
          <p:cNvGrpSpPr/>
          <p:nvPr/>
        </p:nvGrpSpPr>
        <p:grpSpPr>
          <a:xfrm>
            <a:off x="8366565" y="3429220"/>
            <a:ext cx="1965289" cy="517060"/>
            <a:chOff x="3539975" y="3523525"/>
            <a:chExt cx="745925" cy="196250"/>
          </a:xfrm>
        </p:grpSpPr>
        <p:sp>
          <p:nvSpPr>
            <p:cNvPr id="1512" name="Google Shape;1512;p3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8" name="Google Shape;1528;p33"/>
          <p:cNvSpPr/>
          <p:nvPr/>
        </p:nvSpPr>
        <p:spPr>
          <a:xfrm rot="-5400000">
            <a:off x="6334322" y="335567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3"/>
          <p:cNvSpPr/>
          <p:nvPr/>
        </p:nvSpPr>
        <p:spPr>
          <a:xfrm>
            <a:off x="4572000" y="405096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30" name="Google Shape;1530;p33"/>
          <p:cNvPicPr preferRelativeResize="0"/>
          <p:nvPr/>
        </p:nvPicPr>
        <p:blipFill>
          <a:blip r:embed="rId3">
            <a:alphaModFix/>
          </a:blip>
          <a:stretch>
            <a:fillRect/>
          </a:stretch>
        </p:blipFill>
        <p:spPr>
          <a:xfrm>
            <a:off x="7294914" y="-963850"/>
            <a:ext cx="2527512" cy="2681250"/>
          </a:xfrm>
          <a:prstGeom prst="rect">
            <a:avLst/>
          </a:prstGeom>
          <a:noFill/>
          <a:ln>
            <a:noFill/>
          </a:ln>
        </p:spPr>
      </p:pic>
      <p:grpSp>
        <p:nvGrpSpPr>
          <p:cNvPr id="1531" name="Google Shape;1531;p33"/>
          <p:cNvGrpSpPr/>
          <p:nvPr/>
        </p:nvGrpSpPr>
        <p:grpSpPr>
          <a:xfrm rot="10800000">
            <a:off x="-1284662" y="4546071"/>
            <a:ext cx="3952129" cy="3175881"/>
            <a:chOff x="5256209" y="-1994879"/>
            <a:chExt cx="3952129" cy="3175881"/>
          </a:xfrm>
        </p:grpSpPr>
        <p:sp>
          <p:nvSpPr>
            <p:cNvPr id="1532" name="Google Shape;1532;p33"/>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3"/>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2_1">
    <p:spTree>
      <p:nvGrpSpPr>
        <p:cNvPr id="1534" name="Shape 1534"/>
        <p:cNvGrpSpPr/>
        <p:nvPr/>
      </p:nvGrpSpPr>
      <p:grpSpPr>
        <a:xfrm>
          <a:off x="0" y="0"/>
          <a:ext cx="0" cy="0"/>
          <a:chOff x="0" y="0"/>
          <a:chExt cx="0" cy="0"/>
        </a:xfrm>
      </p:grpSpPr>
      <p:pic>
        <p:nvPicPr>
          <p:cNvPr id="1535" name="Google Shape;1535;p34"/>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536" name="Google Shape;1536;p34"/>
          <p:cNvSpPr txBox="1"/>
          <p:nvPr>
            <p:ph type="title"/>
          </p:nvPr>
        </p:nvSpPr>
        <p:spPr>
          <a:xfrm>
            <a:off x="783900" y="1838875"/>
            <a:ext cx="3396000" cy="3717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537" name="Google Shape;1537;p34"/>
          <p:cNvSpPr txBox="1"/>
          <p:nvPr>
            <p:ph idx="1" type="subTitle"/>
          </p:nvPr>
        </p:nvSpPr>
        <p:spPr>
          <a:xfrm>
            <a:off x="784010" y="2332050"/>
            <a:ext cx="3396000" cy="118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1538" name="Google Shape;1538;p34"/>
          <p:cNvPicPr preferRelativeResize="0"/>
          <p:nvPr/>
        </p:nvPicPr>
        <p:blipFill rotWithShape="1">
          <a:blip r:embed="rId3">
            <a:alphaModFix/>
          </a:blip>
          <a:srcRect b="0" l="228" r="238" t="0"/>
          <a:stretch/>
        </p:blipFill>
        <p:spPr>
          <a:xfrm flipH="1" rot="10800000">
            <a:off x="-731476" y="-1253478"/>
            <a:ext cx="9353213" cy="2681250"/>
          </a:xfrm>
          <a:prstGeom prst="rect">
            <a:avLst/>
          </a:prstGeom>
          <a:noFill/>
          <a:ln>
            <a:noFill/>
          </a:ln>
        </p:spPr>
      </p:pic>
      <p:grpSp>
        <p:nvGrpSpPr>
          <p:cNvPr id="1539" name="Google Shape;1539;p34"/>
          <p:cNvGrpSpPr/>
          <p:nvPr/>
        </p:nvGrpSpPr>
        <p:grpSpPr>
          <a:xfrm flipH="1" rot="10800000">
            <a:off x="391864" y="1215484"/>
            <a:ext cx="289170" cy="284718"/>
            <a:chOff x="426000" y="3302025"/>
            <a:chExt cx="220875" cy="217475"/>
          </a:xfrm>
        </p:grpSpPr>
        <p:sp>
          <p:nvSpPr>
            <p:cNvPr id="1540" name="Google Shape;1540;p3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4"/>
          <p:cNvGrpSpPr/>
          <p:nvPr/>
        </p:nvGrpSpPr>
        <p:grpSpPr>
          <a:xfrm flipH="1" rot="10800000">
            <a:off x="357713" y="3564393"/>
            <a:ext cx="357454" cy="956304"/>
            <a:chOff x="357713" y="600975"/>
            <a:chExt cx="357454" cy="956304"/>
          </a:xfrm>
        </p:grpSpPr>
        <p:sp>
          <p:nvSpPr>
            <p:cNvPr id="1543" name="Google Shape;1543;p3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7" name="Google Shape;1547;p34"/>
          <p:cNvGrpSpPr/>
          <p:nvPr/>
        </p:nvGrpSpPr>
        <p:grpSpPr>
          <a:xfrm flipH="1" rot="10800000">
            <a:off x="5258308" y="4520702"/>
            <a:ext cx="793256" cy="182899"/>
            <a:chOff x="2685575" y="2835950"/>
            <a:chExt cx="433000" cy="99825"/>
          </a:xfrm>
        </p:grpSpPr>
        <p:sp>
          <p:nvSpPr>
            <p:cNvPr id="1548" name="Google Shape;1548;p34"/>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4"/>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4"/>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4"/>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2" name="Google Shape;1552;p34"/>
          <p:cNvGrpSpPr/>
          <p:nvPr/>
        </p:nvGrpSpPr>
        <p:grpSpPr>
          <a:xfrm flipH="1" rot="10800000">
            <a:off x="1363114" y="3961574"/>
            <a:ext cx="2019176" cy="2019176"/>
            <a:chOff x="1943325" y="-220375"/>
            <a:chExt cx="1298672" cy="1298672"/>
          </a:xfrm>
        </p:grpSpPr>
        <p:sp>
          <p:nvSpPr>
            <p:cNvPr id="1553" name="Google Shape;1553;p3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1" name="Google Shape;1601;p34"/>
          <p:cNvGrpSpPr/>
          <p:nvPr/>
        </p:nvGrpSpPr>
        <p:grpSpPr>
          <a:xfrm flipH="1" rot="10800000">
            <a:off x="8366565" y="1480192"/>
            <a:ext cx="1965289" cy="517060"/>
            <a:chOff x="3539975" y="3523525"/>
            <a:chExt cx="745925" cy="196250"/>
          </a:xfrm>
        </p:grpSpPr>
        <p:sp>
          <p:nvSpPr>
            <p:cNvPr id="1602" name="Google Shape;1602;p3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8" name="Google Shape;1618;p34"/>
          <p:cNvSpPr/>
          <p:nvPr/>
        </p:nvSpPr>
        <p:spPr>
          <a:xfrm flipH="1" rot="10800000">
            <a:off x="3819050" y="3824417"/>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2_1_1">
    <p:spTree>
      <p:nvGrpSpPr>
        <p:cNvPr id="1619" name="Shape 1619"/>
        <p:cNvGrpSpPr/>
        <p:nvPr/>
      </p:nvGrpSpPr>
      <p:grpSpPr>
        <a:xfrm>
          <a:off x="0" y="0"/>
          <a:ext cx="0" cy="0"/>
          <a:chOff x="0" y="0"/>
          <a:chExt cx="0" cy="0"/>
        </a:xfrm>
      </p:grpSpPr>
      <p:pic>
        <p:nvPicPr>
          <p:cNvPr id="1620" name="Google Shape;1620;p35"/>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621" name="Google Shape;1621;p35"/>
          <p:cNvSpPr txBox="1"/>
          <p:nvPr>
            <p:ph type="title"/>
          </p:nvPr>
        </p:nvSpPr>
        <p:spPr>
          <a:xfrm>
            <a:off x="713750" y="1225788"/>
            <a:ext cx="3367200" cy="17265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622" name="Google Shape;1622;p35"/>
          <p:cNvSpPr txBox="1"/>
          <p:nvPr>
            <p:ph idx="1" type="subTitle"/>
          </p:nvPr>
        </p:nvSpPr>
        <p:spPr>
          <a:xfrm>
            <a:off x="713875" y="3105588"/>
            <a:ext cx="3856500" cy="97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623" name="Google Shape;1623;p35"/>
          <p:cNvGrpSpPr/>
          <p:nvPr/>
        </p:nvGrpSpPr>
        <p:grpSpPr>
          <a:xfrm flipH="1">
            <a:off x="-495776" y="4383620"/>
            <a:ext cx="1965289" cy="517060"/>
            <a:chOff x="3539975" y="3523525"/>
            <a:chExt cx="745925" cy="196250"/>
          </a:xfrm>
        </p:grpSpPr>
        <p:sp>
          <p:nvSpPr>
            <p:cNvPr id="1624" name="Google Shape;1624;p3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40" name="Google Shape;1640;p35"/>
          <p:cNvPicPr preferRelativeResize="0"/>
          <p:nvPr/>
        </p:nvPicPr>
        <p:blipFill>
          <a:blip r:embed="rId3">
            <a:alphaModFix/>
          </a:blip>
          <a:stretch>
            <a:fillRect/>
          </a:stretch>
        </p:blipFill>
        <p:spPr>
          <a:xfrm flipH="1">
            <a:off x="-936799" y="-1543012"/>
            <a:ext cx="2527512" cy="26812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2_1_1_1">
    <p:spTree>
      <p:nvGrpSpPr>
        <p:cNvPr id="1641" name="Shape 1641"/>
        <p:cNvGrpSpPr/>
        <p:nvPr/>
      </p:nvGrpSpPr>
      <p:grpSpPr>
        <a:xfrm>
          <a:off x="0" y="0"/>
          <a:ext cx="0" cy="0"/>
          <a:chOff x="0" y="0"/>
          <a:chExt cx="0" cy="0"/>
        </a:xfrm>
      </p:grpSpPr>
      <p:pic>
        <p:nvPicPr>
          <p:cNvPr id="1642" name="Google Shape;1642;p36"/>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643" name="Google Shape;1643;p36"/>
          <p:cNvSpPr txBox="1"/>
          <p:nvPr>
            <p:ph idx="1" type="subTitle"/>
          </p:nvPr>
        </p:nvSpPr>
        <p:spPr>
          <a:xfrm>
            <a:off x="5071875" y="2238850"/>
            <a:ext cx="3288300" cy="1185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44" name="Google Shape;1644;p3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645" name="Google Shape;1645;p36"/>
          <p:cNvGrpSpPr/>
          <p:nvPr/>
        </p:nvGrpSpPr>
        <p:grpSpPr>
          <a:xfrm flipH="1" rot="10800000">
            <a:off x="391864" y="1596484"/>
            <a:ext cx="289170" cy="284718"/>
            <a:chOff x="426000" y="3302025"/>
            <a:chExt cx="220875" cy="217475"/>
          </a:xfrm>
        </p:grpSpPr>
        <p:sp>
          <p:nvSpPr>
            <p:cNvPr id="1646" name="Google Shape;1646;p3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6"/>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8" name="Google Shape;1648;p36"/>
          <p:cNvGrpSpPr/>
          <p:nvPr/>
        </p:nvGrpSpPr>
        <p:grpSpPr>
          <a:xfrm flipH="1" rot="10800000">
            <a:off x="357713" y="3564393"/>
            <a:ext cx="357454" cy="956304"/>
            <a:chOff x="357713" y="600975"/>
            <a:chExt cx="357454" cy="956304"/>
          </a:xfrm>
        </p:grpSpPr>
        <p:sp>
          <p:nvSpPr>
            <p:cNvPr id="1649" name="Google Shape;1649;p3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3" name="Google Shape;1653;p36"/>
          <p:cNvGrpSpPr/>
          <p:nvPr/>
        </p:nvGrpSpPr>
        <p:grpSpPr>
          <a:xfrm flipH="1" rot="10800000">
            <a:off x="2065283" y="4732777"/>
            <a:ext cx="793256" cy="182899"/>
            <a:chOff x="2685575" y="2835950"/>
            <a:chExt cx="433000" cy="99825"/>
          </a:xfrm>
        </p:grpSpPr>
        <p:sp>
          <p:nvSpPr>
            <p:cNvPr id="1654" name="Google Shape;1654;p3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8" name="Google Shape;1658;p36"/>
          <p:cNvGrpSpPr/>
          <p:nvPr/>
        </p:nvGrpSpPr>
        <p:grpSpPr>
          <a:xfrm flipH="1" rot="10800000">
            <a:off x="4571989" y="4152949"/>
            <a:ext cx="2019176" cy="2019176"/>
            <a:chOff x="1943325" y="-220375"/>
            <a:chExt cx="1298672" cy="1298672"/>
          </a:xfrm>
        </p:grpSpPr>
        <p:sp>
          <p:nvSpPr>
            <p:cNvPr id="1659" name="Google Shape;1659;p36"/>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6"/>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6"/>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6"/>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6"/>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6"/>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6"/>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6"/>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6"/>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6"/>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6"/>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6"/>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6"/>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6"/>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6"/>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6"/>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6"/>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6"/>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6"/>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6"/>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6"/>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6"/>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6"/>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6"/>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6"/>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6"/>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6"/>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6"/>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6"/>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6"/>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6"/>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6"/>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6"/>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6"/>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6"/>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6"/>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6"/>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6"/>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6"/>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6"/>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6"/>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6"/>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6"/>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6"/>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6"/>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6"/>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6"/>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6"/>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7" name="Google Shape;1707;p36"/>
          <p:cNvGrpSpPr/>
          <p:nvPr/>
        </p:nvGrpSpPr>
        <p:grpSpPr>
          <a:xfrm flipH="1" rot="10800000">
            <a:off x="7601640" y="490017"/>
            <a:ext cx="1965289" cy="517060"/>
            <a:chOff x="3539975" y="3523525"/>
            <a:chExt cx="745925" cy="196250"/>
          </a:xfrm>
        </p:grpSpPr>
        <p:sp>
          <p:nvSpPr>
            <p:cNvPr id="1708" name="Google Shape;1708;p3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24" name="Google Shape;1724;p36"/>
          <p:cNvPicPr preferRelativeResize="0"/>
          <p:nvPr/>
        </p:nvPicPr>
        <p:blipFill rotWithShape="1">
          <a:blip r:embed="rId3">
            <a:alphaModFix/>
          </a:blip>
          <a:srcRect b="-1770" l="0" r="38199" t="1770"/>
          <a:stretch/>
        </p:blipFill>
        <p:spPr>
          <a:xfrm flipH="1" rot="10800000">
            <a:off x="7676541" y="3065075"/>
            <a:ext cx="6276551" cy="26812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_2_1_1_1_1">
    <p:spTree>
      <p:nvGrpSpPr>
        <p:cNvPr id="1725" name="Shape 1725"/>
        <p:cNvGrpSpPr/>
        <p:nvPr/>
      </p:nvGrpSpPr>
      <p:grpSpPr>
        <a:xfrm>
          <a:off x="0" y="0"/>
          <a:ext cx="0" cy="0"/>
          <a:chOff x="0" y="0"/>
          <a:chExt cx="0" cy="0"/>
        </a:xfrm>
      </p:grpSpPr>
      <p:pic>
        <p:nvPicPr>
          <p:cNvPr id="1726" name="Google Shape;1726;p37"/>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727" name="Google Shape;1727;p37"/>
          <p:cNvSpPr txBox="1"/>
          <p:nvPr>
            <p:ph idx="1" type="subTitle"/>
          </p:nvPr>
        </p:nvSpPr>
        <p:spPr>
          <a:xfrm>
            <a:off x="4045548" y="1648529"/>
            <a:ext cx="3867600" cy="208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Char char="●"/>
              <a:defRPr sz="1400">
                <a:solidFill>
                  <a:schemeClr val="lt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28" name="Google Shape;1728;p3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729" name="Google Shape;1729;p37"/>
          <p:cNvSpPr txBox="1"/>
          <p:nvPr>
            <p:ph idx="2" type="subTitle"/>
          </p:nvPr>
        </p:nvSpPr>
        <p:spPr>
          <a:xfrm>
            <a:off x="1592525" y="2303425"/>
            <a:ext cx="2453100" cy="772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730" name="Google Shape;1730;p37"/>
          <p:cNvGrpSpPr/>
          <p:nvPr/>
        </p:nvGrpSpPr>
        <p:grpSpPr>
          <a:xfrm>
            <a:off x="8147051" y="2303422"/>
            <a:ext cx="2019176" cy="2019176"/>
            <a:chOff x="1943325" y="-220375"/>
            <a:chExt cx="1298672" cy="1298672"/>
          </a:xfrm>
        </p:grpSpPr>
        <p:sp>
          <p:nvSpPr>
            <p:cNvPr id="1731" name="Google Shape;1731;p3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9" name="Google Shape;1779;p37"/>
          <p:cNvGrpSpPr/>
          <p:nvPr/>
        </p:nvGrpSpPr>
        <p:grpSpPr>
          <a:xfrm>
            <a:off x="1571802" y="4088183"/>
            <a:ext cx="1965289" cy="517060"/>
            <a:chOff x="3539975" y="3523525"/>
            <a:chExt cx="745925" cy="196250"/>
          </a:xfrm>
        </p:grpSpPr>
        <p:sp>
          <p:nvSpPr>
            <p:cNvPr id="1780" name="Google Shape;1780;p3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6" name="Google Shape;1796;p37"/>
          <p:cNvGrpSpPr/>
          <p:nvPr/>
        </p:nvGrpSpPr>
        <p:grpSpPr>
          <a:xfrm flipH="1" rot="-5400000">
            <a:off x="-2692775" y="2018671"/>
            <a:ext cx="4000413" cy="3175881"/>
            <a:chOff x="5207925" y="-1994879"/>
            <a:chExt cx="4000413" cy="3175881"/>
          </a:xfrm>
        </p:grpSpPr>
        <p:sp>
          <p:nvSpPr>
            <p:cNvPr id="1797" name="Google Shape;1797;p37"/>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7"/>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7"/>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0" name="Google Shape;1800;p37"/>
          <p:cNvGrpSpPr/>
          <p:nvPr/>
        </p:nvGrpSpPr>
        <p:grpSpPr>
          <a:xfrm>
            <a:off x="5255192" y="4184363"/>
            <a:ext cx="1039906" cy="679800"/>
            <a:chOff x="4082325" y="3790650"/>
            <a:chExt cx="1039906" cy="679800"/>
          </a:xfrm>
        </p:grpSpPr>
        <p:sp>
          <p:nvSpPr>
            <p:cNvPr id="1801" name="Google Shape;1801;p37"/>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7"/>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7"/>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_2_1_1_1_1_1">
    <p:spTree>
      <p:nvGrpSpPr>
        <p:cNvPr id="1804" name="Shape 1804"/>
        <p:cNvGrpSpPr/>
        <p:nvPr/>
      </p:nvGrpSpPr>
      <p:grpSpPr>
        <a:xfrm>
          <a:off x="0" y="0"/>
          <a:ext cx="0" cy="0"/>
          <a:chOff x="0" y="0"/>
          <a:chExt cx="0" cy="0"/>
        </a:xfrm>
      </p:grpSpPr>
      <p:pic>
        <p:nvPicPr>
          <p:cNvPr id="1805" name="Google Shape;1805;p38"/>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806" name="Google Shape;1806;p38"/>
          <p:cNvSpPr txBox="1"/>
          <p:nvPr>
            <p:ph type="title"/>
          </p:nvPr>
        </p:nvSpPr>
        <p:spPr>
          <a:xfrm>
            <a:off x="1825050" y="1909850"/>
            <a:ext cx="5493900" cy="420600"/>
          </a:xfrm>
          <a:prstGeom prst="rect">
            <a:avLst/>
          </a:prstGeom>
        </p:spPr>
        <p:txBody>
          <a:bodyPr anchorCtr="0" anchor="t" bIns="91425" lIns="91425" spcFirstLastPara="1" rIns="91425" wrap="square" tIns="0">
            <a:noAutofit/>
          </a:bodyPr>
          <a:lstStyle>
            <a:lvl1pPr lvl="0" rtl="0" algn="ctr">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807" name="Google Shape;1807;p38"/>
          <p:cNvGrpSpPr/>
          <p:nvPr/>
        </p:nvGrpSpPr>
        <p:grpSpPr>
          <a:xfrm>
            <a:off x="1364665" y="639534"/>
            <a:ext cx="1965289" cy="517060"/>
            <a:chOff x="3539975" y="3523525"/>
            <a:chExt cx="745925" cy="196250"/>
          </a:xfrm>
        </p:grpSpPr>
        <p:sp>
          <p:nvSpPr>
            <p:cNvPr id="1808" name="Google Shape;1808;p3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24" name="Google Shape;1824;p38"/>
          <p:cNvPicPr preferRelativeResize="0"/>
          <p:nvPr/>
        </p:nvPicPr>
        <p:blipFill>
          <a:blip r:embed="rId3">
            <a:alphaModFix/>
          </a:blip>
          <a:stretch>
            <a:fillRect/>
          </a:stretch>
        </p:blipFill>
        <p:spPr>
          <a:xfrm rot="10800000">
            <a:off x="-201200" y="3499563"/>
            <a:ext cx="7194375" cy="2062375"/>
          </a:xfrm>
          <a:prstGeom prst="rect">
            <a:avLst/>
          </a:prstGeom>
          <a:noFill/>
          <a:ln>
            <a:noFill/>
          </a:ln>
        </p:spPr>
      </p:pic>
      <p:grpSp>
        <p:nvGrpSpPr>
          <p:cNvPr id="1825" name="Google Shape;1825;p38"/>
          <p:cNvGrpSpPr/>
          <p:nvPr/>
        </p:nvGrpSpPr>
        <p:grpSpPr>
          <a:xfrm>
            <a:off x="8063763" y="2173397"/>
            <a:ext cx="357454" cy="956304"/>
            <a:chOff x="357713" y="600975"/>
            <a:chExt cx="357454" cy="956304"/>
          </a:xfrm>
        </p:grpSpPr>
        <p:sp>
          <p:nvSpPr>
            <p:cNvPr id="1826" name="Google Shape;1826;p3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0" name="Google Shape;1830;p38"/>
          <p:cNvSpPr/>
          <p:nvPr/>
        </p:nvSpPr>
        <p:spPr>
          <a:xfrm flipH="1">
            <a:off x="4294245" y="62091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1" name="Google Shape;1831;p38"/>
          <p:cNvGrpSpPr/>
          <p:nvPr/>
        </p:nvGrpSpPr>
        <p:grpSpPr>
          <a:xfrm rot="-5400000">
            <a:off x="-2779003" y="-1736891"/>
            <a:ext cx="3952129" cy="3175881"/>
            <a:chOff x="5256209" y="-1994879"/>
            <a:chExt cx="3952129" cy="3175881"/>
          </a:xfrm>
        </p:grpSpPr>
        <p:sp>
          <p:nvSpPr>
            <p:cNvPr id="1832" name="Google Shape;1832;p38"/>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8"/>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4" name="Google Shape;1834;p38"/>
          <p:cNvSpPr txBox="1"/>
          <p:nvPr>
            <p:ph idx="1" type="subTitle"/>
          </p:nvPr>
        </p:nvSpPr>
        <p:spPr>
          <a:xfrm>
            <a:off x="1825050" y="2427700"/>
            <a:ext cx="5493900" cy="9420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2_2_1_2">
    <p:spTree>
      <p:nvGrpSpPr>
        <p:cNvPr id="1835" name="Shape 1835"/>
        <p:cNvGrpSpPr/>
        <p:nvPr/>
      </p:nvGrpSpPr>
      <p:grpSpPr>
        <a:xfrm>
          <a:off x="0" y="0"/>
          <a:ext cx="0" cy="0"/>
          <a:chOff x="0" y="0"/>
          <a:chExt cx="0" cy="0"/>
        </a:xfrm>
      </p:grpSpPr>
      <p:pic>
        <p:nvPicPr>
          <p:cNvPr id="1836" name="Google Shape;1836;p39"/>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837" name="Google Shape;1837;p39"/>
          <p:cNvSpPr txBox="1"/>
          <p:nvPr>
            <p:ph type="title"/>
          </p:nvPr>
        </p:nvSpPr>
        <p:spPr>
          <a:xfrm>
            <a:off x="715500" y="1645975"/>
            <a:ext cx="2708700" cy="8949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838" name="Google Shape;1838;p39"/>
          <p:cNvSpPr txBox="1"/>
          <p:nvPr>
            <p:ph idx="1" type="subTitle"/>
          </p:nvPr>
        </p:nvSpPr>
        <p:spPr>
          <a:xfrm>
            <a:off x="715500" y="2576346"/>
            <a:ext cx="2708700" cy="89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839" name="Google Shape;1839;p39"/>
          <p:cNvGrpSpPr/>
          <p:nvPr/>
        </p:nvGrpSpPr>
        <p:grpSpPr>
          <a:xfrm flipH="1" rot="-5400000">
            <a:off x="3194861" y="792409"/>
            <a:ext cx="285266" cy="284718"/>
            <a:chOff x="432750" y="3302025"/>
            <a:chExt cx="217894" cy="217475"/>
          </a:xfrm>
        </p:grpSpPr>
        <p:sp>
          <p:nvSpPr>
            <p:cNvPr id="1840" name="Google Shape;1840;p39"/>
            <p:cNvSpPr/>
            <p:nvPr/>
          </p:nvSpPr>
          <p:spPr>
            <a:xfrm>
              <a:off x="43651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2" name="Google Shape;1842;p39"/>
          <p:cNvGrpSpPr/>
          <p:nvPr/>
        </p:nvGrpSpPr>
        <p:grpSpPr>
          <a:xfrm flipH="1" rot="10800000">
            <a:off x="357713" y="3647479"/>
            <a:ext cx="357454" cy="956304"/>
            <a:chOff x="357713" y="600975"/>
            <a:chExt cx="357454" cy="956304"/>
          </a:xfrm>
        </p:grpSpPr>
        <p:sp>
          <p:nvSpPr>
            <p:cNvPr id="1843" name="Google Shape;1843;p3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7" name="Google Shape;1847;p39"/>
          <p:cNvGrpSpPr/>
          <p:nvPr/>
        </p:nvGrpSpPr>
        <p:grpSpPr>
          <a:xfrm flipH="1" rot="10800000">
            <a:off x="4175371" y="4700177"/>
            <a:ext cx="793256" cy="182899"/>
            <a:chOff x="2685575" y="2835950"/>
            <a:chExt cx="433000" cy="99825"/>
          </a:xfrm>
        </p:grpSpPr>
        <p:sp>
          <p:nvSpPr>
            <p:cNvPr id="1848" name="Google Shape;1848;p3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2" name="Google Shape;1852;p39"/>
          <p:cNvGrpSpPr/>
          <p:nvPr/>
        </p:nvGrpSpPr>
        <p:grpSpPr>
          <a:xfrm flipH="1" rot="10800000">
            <a:off x="-736135" y="676229"/>
            <a:ext cx="1965289" cy="517060"/>
            <a:chOff x="3539975" y="3523525"/>
            <a:chExt cx="745925" cy="196250"/>
          </a:xfrm>
        </p:grpSpPr>
        <p:sp>
          <p:nvSpPr>
            <p:cNvPr id="1853" name="Google Shape;1853;p3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9" name="Google Shape;1869;p39"/>
          <p:cNvSpPr/>
          <p:nvPr/>
        </p:nvSpPr>
        <p:spPr>
          <a:xfrm flipH="1" rot="-5400000">
            <a:off x="1697102" y="657619"/>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0" name="Google Shape;1870;p39"/>
          <p:cNvGrpSpPr/>
          <p:nvPr/>
        </p:nvGrpSpPr>
        <p:grpSpPr>
          <a:xfrm flipH="1" rot="10800000">
            <a:off x="8126152" y="382099"/>
            <a:ext cx="2019176" cy="2019176"/>
            <a:chOff x="1943325" y="-220375"/>
            <a:chExt cx="1298672" cy="1298672"/>
          </a:xfrm>
        </p:grpSpPr>
        <p:sp>
          <p:nvSpPr>
            <p:cNvPr id="1871" name="Google Shape;1871;p39"/>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9"/>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9"/>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9"/>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9"/>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9"/>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9"/>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9"/>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9"/>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9"/>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9"/>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9"/>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9"/>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9"/>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9"/>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9"/>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9"/>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9"/>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9"/>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9"/>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9"/>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9"/>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9"/>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9"/>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9"/>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9"/>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9"/>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9"/>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9"/>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9"/>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9"/>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9"/>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9"/>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9"/>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9"/>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9"/>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9"/>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9"/>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9"/>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9"/>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9"/>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9"/>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9"/>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9"/>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9"/>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9"/>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9"/>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9"/>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9" name="Google Shape;1919;p39"/>
          <p:cNvGrpSpPr/>
          <p:nvPr/>
        </p:nvGrpSpPr>
        <p:grpSpPr>
          <a:xfrm flipH="1" rot="10800000">
            <a:off x="6557650" y="4369421"/>
            <a:ext cx="4000413" cy="3175881"/>
            <a:chOff x="5207925" y="-1994879"/>
            <a:chExt cx="4000413" cy="3175881"/>
          </a:xfrm>
        </p:grpSpPr>
        <p:sp>
          <p:nvSpPr>
            <p:cNvPr id="1920" name="Google Shape;1920;p39"/>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9"/>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9"/>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2_1_1_1">
    <p:spTree>
      <p:nvGrpSpPr>
        <p:cNvPr id="1923" name="Shape 1923"/>
        <p:cNvGrpSpPr/>
        <p:nvPr/>
      </p:nvGrpSpPr>
      <p:grpSpPr>
        <a:xfrm>
          <a:off x="0" y="0"/>
          <a:ext cx="0" cy="0"/>
          <a:chOff x="0" y="0"/>
          <a:chExt cx="0" cy="0"/>
        </a:xfrm>
      </p:grpSpPr>
      <p:pic>
        <p:nvPicPr>
          <p:cNvPr id="1924" name="Google Shape;1924;p40"/>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925" name="Google Shape;1925;p40"/>
          <p:cNvSpPr txBox="1"/>
          <p:nvPr>
            <p:ph type="title"/>
          </p:nvPr>
        </p:nvSpPr>
        <p:spPr>
          <a:xfrm>
            <a:off x="6119944" y="1739251"/>
            <a:ext cx="2308800" cy="9420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926" name="Google Shape;1926;p40"/>
          <p:cNvSpPr txBox="1"/>
          <p:nvPr>
            <p:ph idx="1" type="subTitle"/>
          </p:nvPr>
        </p:nvSpPr>
        <p:spPr>
          <a:xfrm>
            <a:off x="6119925" y="2841000"/>
            <a:ext cx="2308800" cy="73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927" name="Google Shape;1927;p40"/>
          <p:cNvGrpSpPr/>
          <p:nvPr/>
        </p:nvGrpSpPr>
        <p:grpSpPr>
          <a:xfrm flipH="1" rot="10800000">
            <a:off x="628764" y="4605178"/>
            <a:ext cx="2019176" cy="2019176"/>
            <a:chOff x="1943325" y="-220375"/>
            <a:chExt cx="1298672" cy="1298672"/>
          </a:xfrm>
        </p:grpSpPr>
        <p:sp>
          <p:nvSpPr>
            <p:cNvPr id="1928" name="Google Shape;1928;p4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4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4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4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4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4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4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4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4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4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4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4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4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4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4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4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4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4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4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4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4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4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4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6" name="Google Shape;1976;p40"/>
          <p:cNvGrpSpPr/>
          <p:nvPr/>
        </p:nvGrpSpPr>
        <p:grpSpPr>
          <a:xfrm flipH="1" rot="10800000">
            <a:off x="6387690" y="3917547"/>
            <a:ext cx="1965289" cy="517060"/>
            <a:chOff x="3539975" y="3523525"/>
            <a:chExt cx="745925" cy="196250"/>
          </a:xfrm>
        </p:grpSpPr>
        <p:sp>
          <p:nvSpPr>
            <p:cNvPr id="1977" name="Google Shape;1977;p4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4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4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4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4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4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4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4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4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4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4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93" name="Google Shape;1993;p40"/>
          <p:cNvPicPr preferRelativeResize="0"/>
          <p:nvPr/>
        </p:nvPicPr>
        <p:blipFill rotWithShape="1">
          <a:blip r:embed="rId3">
            <a:alphaModFix/>
          </a:blip>
          <a:srcRect b="-1770" l="0" r="4580" t="1770"/>
          <a:stretch/>
        </p:blipFill>
        <p:spPr>
          <a:xfrm>
            <a:off x="-319850" y="-1224475"/>
            <a:ext cx="9691050" cy="2681250"/>
          </a:xfrm>
          <a:prstGeom prst="rect">
            <a:avLst/>
          </a:prstGeom>
          <a:noFill/>
          <a:ln>
            <a:noFill/>
          </a:ln>
        </p:spPr>
      </p:pic>
      <p:grpSp>
        <p:nvGrpSpPr>
          <p:cNvPr id="1994" name="Google Shape;1994;p40"/>
          <p:cNvGrpSpPr/>
          <p:nvPr/>
        </p:nvGrpSpPr>
        <p:grpSpPr>
          <a:xfrm flipH="1" rot="5400000">
            <a:off x="1693743" y="359223"/>
            <a:ext cx="357454" cy="956304"/>
            <a:chOff x="357713" y="600975"/>
            <a:chExt cx="357454" cy="956304"/>
          </a:xfrm>
        </p:grpSpPr>
        <p:sp>
          <p:nvSpPr>
            <p:cNvPr id="1995" name="Google Shape;1995;p4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4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4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2" name="Shape 182"/>
        <p:cNvGrpSpPr/>
        <p:nvPr/>
      </p:nvGrpSpPr>
      <p:grpSpPr>
        <a:xfrm>
          <a:off x="0" y="0"/>
          <a:ext cx="0" cy="0"/>
          <a:chOff x="0" y="0"/>
          <a:chExt cx="0" cy="0"/>
        </a:xfrm>
      </p:grpSpPr>
      <p:pic>
        <p:nvPicPr>
          <p:cNvPr id="183" name="Google Shape;183;p5"/>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184" name="Google Shape;184;p5"/>
          <p:cNvSpPr txBox="1"/>
          <p:nvPr>
            <p:ph idx="1" type="subTitle"/>
          </p:nvPr>
        </p:nvSpPr>
        <p:spPr>
          <a:xfrm>
            <a:off x="4981770" y="2451554"/>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5" name="Google Shape;185;p5"/>
          <p:cNvSpPr txBox="1"/>
          <p:nvPr>
            <p:ph idx="2" type="subTitle"/>
          </p:nvPr>
        </p:nvSpPr>
        <p:spPr>
          <a:xfrm>
            <a:off x="4981771" y="2964124"/>
            <a:ext cx="2281800" cy="66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6" name="Google Shape;186;p5"/>
          <p:cNvSpPr txBox="1"/>
          <p:nvPr>
            <p:ph idx="3" type="subTitle"/>
          </p:nvPr>
        </p:nvSpPr>
        <p:spPr>
          <a:xfrm>
            <a:off x="1880430" y="2451554"/>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7" name="Google Shape;187;p5"/>
          <p:cNvSpPr txBox="1"/>
          <p:nvPr>
            <p:ph idx="4" type="subTitle"/>
          </p:nvPr>
        </p:nvSpPr>
        <p:spPr>
          <a:xfrm>
            <a:off x="1880425" y="2964124"/>
            <a:ext cx="2281800" cy="66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8" name="Google Shape;188;p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89" name="Google Shape;189;p5"/>
          <p:cNvPicPr preferRelativeResize="0"/>
          <p:nvPr/>
        </p:nvPicPr>
        <p:blipFill>
          <a:blip r:embed="rId3">
            <a:alphaModFix/>
          </a:blip>
          <a:stretch>
            <a:fillRect/>
          </a:stretch>
        </p:blipFill>
        <p:spPr>
          <a:xfrm rot="10800000">
            <a:off x="-2384751" y="3735300"/>
            <a:ext cx="9353213" cy="2681250"/>
          </a:xfrm>
          <a:prstGeom prst="rect">
            <a:avLst/>
          </a:prstGeom>
          <a:noFill/>
          <a:ln>
            <a:noFill/>
          </a:ln>
        </p:spPr>
      </p:pic>
      <p:grpSp>
        <p:nvGrpSpPr>
          <p:cNvPr id="190" name="Google Shape;190;p5"/>
          <p:cNvGrpSpPr/>
          <p:nvPr/>
        </p:nvGrpSpPr>
        <p:grpSpPr>
          <a:xfrm flipH="1" rot="10800000">
            <a:off x="400702" y="1439175"/>
            <a:ext cx="283332" cy="284718"/>
            <a:chOff x="432750" y="3302025"/>
            <a:chExt cx="216416" cy="217475"/>
          </a:xfrm>
        </p:grpSpPr>
        <p:sp>
          <p:nvSpPr>
            <p:cNvPr id="191" name="Google Shape;191;p5"/>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5"/>
          <p:cNvGrpSpPr/>
          <p:nvPr/>
        </p:nvGrpSpPr>
        <p:grpSpPr>
          <a:xfrm flipH="1" rot="10800000">
            <a:off x="357713" y="2873685"/>
            <a:ext cx="357454" cy="956304"/>
            <a:chOff x="357713" y="600975"/>
            <a:chExt cx="357454" cy="956304"/>
          </a:xfrm>
        </p:grpSpPr>
        <p:sp>
          <p:nvSpPr>
            <p:cNvPr id="194" name="Google Shape;194;p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5"/>
          <p:cNvGrpSpPr/>
          <p:nvPr/>
        </p:nvGrpSpPr>
        <p:grpSpPr>
          <a:xfrm>
            <a:off x="8013814" y="-799203"/>
            <a:ext cx="2019176" cy="2019176"/>
            <a:chOff x="1943325" y="-220375"/>
            <a:chExt cx="1298672" cy="1298672"/>
          </a:xfrm>
        </p:grpSpPr>
        <p:sp>
          <p:nvSpPr>
            <p:cNvPr id="199" name="Google Shape;199;p5"/>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5"/>
          <p:cNvGrpSpPr/>
          <p:nvPr/>
        </p:nvGrpSpPr>
        <p:grpSpPr>
          <a:xfrm>
            <a:off x="8366565" y="3429220"/>
            <a:ext cx="1965289" cy="517060"/>
            <a:chOff x="3539975" y="3523525"/>
            <a:chExt cx="745925" cy="196250"/>
          </a:xfrm>
        </p:grpSpPr>
        <p:sp>
          <p:nvSpPr>
            <p:cNvPr id="248" name="Google Shape;248;p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_1">
    <p:spTree>
      <p:nvGrpSpPr>
        <p:cNvPr id="1999" name="Shape 1999"/>
        <p:cNvGrpSpPr/>
        <p:nvPr/>
      </p:nvGrpSpPr>
      <p:grpSpPr>
        <a:xfrm>
          <a:off x="0" y="0"/>
          <a:ext cx="0" cy="0"/>
          <a:chOff x="0" y="0"/>
          <a:chExt cx="0" cy="0"/>
        </a:xfrm>
      </p:grpSpPr>
      <p:pic>
        <p:nvPicPr>
          <p:cNvPr id="2000" name="Google Shape;2000;p41"/>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001" name="Google Shape;2001;p41"/>
          <p:cNvSpPr txBox="1"/>
          <p:nvPr>
            <p:ph type="title"/>
          </p:nvPr>
        </p:nvSpPr>
        <p:spPr>
          <a:xfrm>
            <a:off x="2185650" y="3095408"/>
            <a:ext cx="4772700" cy="473100"/>
          </a:xfrm>
          <a:prstGeom prst="rect">
            <a:avLst/>
          </a:prstGeom>
        </p:spPr>
        <p:txBody>
          <a:bodyPr anchorCtr="0" anchor="t" bIns="91425" lIns="91425" spcFirstLastPara="1" rIns="91425" wrap="square" tIns="0">
            <a:noAutofit/>
          </a:bodyPr>
          <a:lstStyle>
            <a:lvl1pPr lvl="0" rtl="0" algn="ctr">
              <a:spcBef>
                <a:spcPts val="0"/>
              </a:spcBef>
              <a:spcAft>
                <a:spcPts val="0"/>
              </a:spcAft>
              <a:buSzPts val="2900"/>
              <a:buNone/>
              <a:defRPr sz="2100">
                <a:solidFill>
                  <a:schemeClr val="dk2"/>
                </a:solidFill>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2002" name="Google Shape;2002;p41"/>
          <p:cNvSpPr txBox="1"/>
          <p:nvPr>
            <p:ph idx="1" type="subTitle"/>
          </p:nvPr>
        </p:nvSpPr>
        <p:spPr>
          <a:xfrm>
            <a:off x="1226850" y="1453218"/>
            <a:ext cx="6690300" cy="15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3000">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003" name="Google Shape;2003;p41"/>
          <p:cNvGrpSpPr/>
          <p:nvPr/>
        </p:nvGrpSpPr>
        <p:grpSpPr>
          <a:xfrm flipH="1" rot="-5400000">
            <a:off x="3352827" y="574632"/>
            <a:ext cx="289170" cy="284718"/>
            <a:chOff x="426000" y="3302025"/>
            <a:chExt cx="220875" cy="217475"/>
          </a:xfrm>
        </p:grpSpPr>
        <p:sp>
          <p:nvSpPr>
            <p:cNvPr id="2004" name="Google Shape;2004;p4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4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6" name="Google Shape;2006;p41"/>
          <p:cNvGrpSpPr/>
          <p:nvPr/>
        </p:nvGrpSpPr>
        <p:grpSpPr>
          <a:xfrm flipH="1" rot="-5400000">
            <a:off x="1014983" y="238830"/>
            <a:ext cx="357454" cy="956304"/>
            <a:chOff x="357713" y="600975"/>
            <a:chExt cx="357454" cy="956304"/>
          </a:xfrm>
        </p:grpSpPr>
        <p:sp>
          <p:nvSpPr>
            <p:cNvPr id="2007" name="Google Shape;2007;p4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4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4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4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1" name="Google Shape;2011;p41"/>
          <p:cNvGrpSpPr/>
          <p:nvPr/>
        </p:nvGrpSpPr>
        <p:grpSpPr>
          <a:xfrm>
            <a:off x="7917151" y="2136847"/>
            <a:ext cx="2019176" cy="2019176"/>
            <a:chOff x="1943325" y="-220375"/>
            <a:chExt cx="1298672" cy="1298672"/>
          </a:xfrm>
        </p:grpSpPr>
        <p:sp>
          <p:nvSpPr>
            <p:cNvPr id="2012" name="Google Shape;2012;p41"/>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1"/>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41"/>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41"/>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41"/>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41"/>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41"/>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41"/>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1"/>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41"/>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41"/>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41"/>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41"/>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41"/>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41"/>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41"/>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41"/>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41"/>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41"/>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41"/>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41"/>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41"/>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41"/>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1"/>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41"/>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41"/>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41"/>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41"/>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41"/>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41"/>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41"/>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41"/>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41"/>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41"/>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41"/>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41"/>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41"/>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41"/>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41"/>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41"/>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41"/>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41"/>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41"/>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41"/>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41"/>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41"/>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41"/>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41"/>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0" name="Google Shape;2060;p41"/>
          <p:cNvGrpSpPr/>
          <p:nvPr/>
        </p:nvGrpSpPr>
        <p:grpSpPr>
          <a:xfrm>
            <a:off x="1020340" y="4088183"/>
            <a:ext cx="1965289" cy="517060"/>
            <a:chOff x="3539975" y="3523525"/>
            <a:chExt cx="745925" cy="196250"/>
          </a:xfrm>
        </p:grpSpPr>
        <p:sp>
          <p:nvSpPr>
            <p:cNvPr id="2061" name="Google Shape;2061;p4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4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4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4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4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4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4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4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4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4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4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4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4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4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4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4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2077" name="Shape 2077"/>
        <p:cNvGrpSpPr/>
        <p:nvPr/>
      </p:nvGrpSpPr>
      <p:grpSpPr>
        <a:xfrm>
          <a:off x="0" y="0"/>
          <a:ext cx="0" cy="0"/>
          <a:chOff x="0" y="0"/>
          <a:chExt cx="0" cy="0"/>
        </a:xfrm>
      </p:grpSpPr>
      <p:pic>
        <p:nvPicPr>
          <p:cNvPr id="2078" name="Google Shape;2078;p42"/>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079" name="Google Shape;2079;p42"/>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080" name="Google Shape;2080;p42"/>
          <p:cNvGrpSpPr/>
          <p:nvPr/>
        </p:nvGrpSpPr>
        <p:grpSpPr>
          <a:xfrm>
            <a:off x="391864" y="4555820"/>
            <a:ext cx="289170" cy="284718"/>
            <a:chOff x="426000" y="3302025"/>
            <a:chExt cx="220875" cy="217475"/>
          </a:xfrm>
        </p:grpSpPr>
        <p:sp>
          <p:nvSpPr>
            <p:cNvPr id="2081" name="Google Shape;2081;p4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4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3" name="Google Shape;2083;p42"/>
          <p:cNvGrpSpPr/>
          <p:nvPr/>
        </p:nvGrpSpPr>
        <p:grpSpPr>
          <a:xfrm>
            <a:off x="357713" y="1134375"/>
            <a:ext cx="357454" cy="956304"/>
            <a:chOff x="357713" y="600975"/>
            <a:chExt cx="357454" cy="956304"/>
          </a:xfrm>
        </p:grpSpPr>
        <p:sp>
          <p:nvSpPr>
            <p:cNvPr id="2084" name="Google Shape;2084;p4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4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4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4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8" name="Google Shape;2088;p42"/>
          <p:cNvGrpSpPr/>
          <p:nvPr/>
        </p:nvGrpSpPr>
        <p:grpSpPr>
          <a:xfrm>
            <a:off x="8022690" y="202570"/>
            <a:ext cx="1965289" cy="517060"/>
            <a:chOff x="3539975" y="3523525"/>
            <a:chExt cx="745925" cy="196250"/>
          </a:xfrm>
        </p:grpSpPr>
        <p:sp>
          <p:nvSpPr>
            <p:cNvPr id="2089" name="Google Shape;2089;p4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4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4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4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4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4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4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4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4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4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4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4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4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4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4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4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2105" name="Shape 2105"/>
        <p:cNvGrpSpPr/>
        <p:nvPr/>
      </p:nvGrpSpPr>
      <p:grpSpPr>
        <a:xfrm>
          <a:off x="0" y="0"/>
          <a:ext cx="0" cy="0"/>
          <a:chOff x="0" y="0"/>
          <a:chExt cx="0" cy="0"/>
        </a:xfrm>
      </p:grpSpPr>
      <p:pic>
        <p:nvPicPr>
          <p:cNvPr id="2106" name="Google Shape;2106;p43"/>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107" name="Google Shape;2107;p43"/>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108" name="Google Shape;2108;p43"/>
          <p:cNvGrpSpPr/>
          <p:nvPr/>
        </p:nvGrpSpPr>
        <p:grpSpPr>
          <a:xfrm>
            <a:off x="391864" y="3545270"/>
            <a:ext cx="289170" cy="284718"/>
            <a:chOff x="426000" y="3302025"/>
            <a:chExt cx="220875" cy="217475"/>
          </a:xfrm>
        </p:grpSpPr>
        <p:sp>
          <p:nvSpPr>
            <p:cNvPr id="2109" name="Google Shape;2109;p4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4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1" name="Google Shape;2111;p43"/>
          <p:cNvGrpSpPr/>
          <p:nvPr/>
        </p:nvGrpSpPr>
        <p:grpSpPr>
          <a:xfrm>
            <a:off x="357713" y="1210575"/>
            <a:ext cx="357454" cy="956304"/>
            <a:chOff x="357713" y="600975"/>
            <a:chExt cx="357454" cy="956304"/>
          </a:xfrm>
        </p:grpSpPr>
        <p:sp>
          <p:nvSpPr>
            <p:cNvPr id="2112" name="Google Shape;2112;p43"/>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43"/>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43"/>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43"/>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6" name="Google Shape;2116;p43"/>
          <p:cNvGrpSpPr/>
          <p:nvPr/>
        </p:nvGrpSpPr>
        <p:grpSpPr>
          <a:xfrm>
            <a:off x="8366565" y="3429220"/>
            <a:ext cx="1965289" cy="517060"/>
            <a:chOff x="3539975" y="3523525"/>
            <a:chExt cx="745925" cy="196250"/>
          </a:xfrm>
        </p:grpSpPr>
        <p:sp>
          <p:nvSpPr>
            <p:cNvPr id="2117" name="Google Shape;2117;p4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4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4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4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4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4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4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4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4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4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4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4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4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4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4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4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33" name="Google Shape;2133;p43"/>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1">
    <p:spTree>
      <p:nvGrpSpPr>
        <p:cNvPr id="2134" name="Shape 2134"/>
        <p:cNvGrpSpPr/>
        <p:nvPr/>
      </p:nvGrpSpPr>
      <p:grpSpPr>
        <a:xfrm>
          <a:off x="0" y="0"/>
          <a:ext cx="0" cy="0"/>
          <a:chOff x="0" y="0"/>
          <a:chExt cx="0" cy="0"/>
        </a:xfrm>
      </p:grpSpPr>
      <p:pic>
        <p:nvPicPr>
          <p:cNvPr id="2135" name="Google Shape;2135;p44"/>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2136" name="Google Shape;2136;p4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137" name="Google Shape;2137;p44"/>
          <p:cNvGrpSpPr/>
          <p:nvPr/>
        </p:nvGrpSpPr>
        <p:grpSpPr>
          <a:xfrm>
            <a:off x="391864" y="4078670"/>
            <a:ext cx="289170" cy="284718"/>
            <a:chOff x="426000" y="3302025"/>
            <a:chExt cx="220875" cy="217475"/>
          </a:xfrm>
        </p:grpSpPr>
        <p:sp>
          <p:nvSpPr>
            <p:cNvPr id="2138" name="Google Shape;2138;p4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4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0" name="Google Shape;2140;p44"/>
          <p:cNvGrpSpPr/>
          <p:nvPr/>
        </p:nvGrpSpPr>
        <p:grpSpPr>
          <a:xfrm>
            <a:off x="357713" y="1439175"/>
            <a:ext cx="357454" cy="956304"/>
            <a:chOff x="357713" y="600975"/>
            <a:chExt cx="357454" cy="956304"/>
          </a:xfrm>
        </p:grpSpPr>
        <p:sp>
          <p:nvSpPr>
            <p:cNvPr id="2141" name="Google Shape;2141;p4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4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4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4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5" name="Google Shape;2145;p44"/>
          <p:cNvGrpSpPr/>
          <p:nvPr/>
        </p:nvGrpSpPr>
        <p:grpSpPr>
          <a:xfrm>
            <a:off x="8366565" y="3429220"/>
            <a:ext cx="1965289" cy="517060"/>
            <a:chOff x="3539975" y="3523525"/>
            <a:chExt cx="745925" cy="196250"/>
          </a:xfrm>
        </p:grpSpPr>
        <p:sp>
          <p:nvSpPr>
            <p:cNvPr id="2146" name="Google Shape;2146;p4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4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4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4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4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4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4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4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4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4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4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4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4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4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4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4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2" name="Google Shape;2162;p44"/>
          <p:cNvSpPr/>
          <p:nvPr/>
        </p:nvSpPr>
        <p:spPr>
          <a:xfrm>
            <a:off x="715550" y="29251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63" name="Google Shape;2163;p44"/>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_1_1_1">
    <p:spTree>
      <p:nvGrpSpPr>
        <p:cNvPr id="2164" name="Shape 2164"/>
        <p:cNvGrpSpPr/>
        <p:nvPr/>
      </p:nvGrpSpPr>
      <p:grpSpPr>
        <a:xfrm>
          <a:off x="0" y="0"/>
          <a:ext cx="0" cy="0"/>
          <a:chOff x="0" y="0"/>
          <a:chExt cx="0" cy="0"/>
        </a:xfrm>
      </p:grpSpPr>
      <p:pic>
        <p:nvPicPr>
          <p:cNvPr id="2165" name="Google Shape;2165;p45"/>
          <p:cNvPicPr preferRelativeResize="0"/>
          <p:nvPr/>
        </p:nvPicPr>
        <p:blipFill rotWithShape="1">
          <a:blip r:embed="rId2">
            <a:alphaModFix amt="60000"/>
          </a:blip>
          <a:srcRect b="0" l="39" r="29" t="0"/>
          <a:stretch/>
        </p:blipFill>
        <p:spPr>
          <a:xfrm flipH="1">
            <a:off x="0" y="1"/>
            <a:ext cx="9144002" cy="5143499"/>
          </a:xfrm>
          <a:prstGeom prst="rect">
            <a:avLst/>
          </a:prstGeom>
          <a:noFill/>
          <a:ln>
            <a:noFill/>
          </a:ln>
        </p:spPr>
      </p:pic>
      <p:sp>
        <p:nvSpPr>
          <p:cNvPr id="2166" name="Google Shape;2166;p4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167" name="Google Shape;2167;p45"/>
          <p:cNvGrpSpPr/>
          <p:nvPr/>
        </p:nvGrpSpPr>
        <p:grpSpPr>
          <a:xfrm>
            <a:off x="391864" y="3545270"/>
            <a:ext cx="289170" cy="284718"/>
            <a:chOff x="426000" y="3302025"/>
            <a:chExt cx="220875" cy="217475"/>
          </a:xfrm>
        </p:grpSpPr>
        <p:sp>
          <p:nvSpPr>
            <p:cNvPr id="2168" name="Google Shape;2168;p45"/>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4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0" name="Google Shape;2170;p45"/>
          <p:cNvGrpSpPr/>
          <p:nvPr/>
        </p:nvGrpSpPr>
        <p:grpSpPr>
          <a:xfrm>
            <a:off x="357713" y="1210575"/>
            <a:ext cx="357454" cy="956304"/>
            <a:chOff x="357713" y="600975"/>
            <a:chExt cx="357454" cy="956304"/>
          </a:xfrm>
        </p:grpSpPr>
        <p:sp>
          <p:nvSpPr>
            <p:cNvPr id="2171" name="Google Shape;2171;p4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4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4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4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5" name="Google Shape;2175;p45"/>
          <p:cNvGrpSpPr/>
          <p:nvPr/>
        </p:nvGrpSpPr>
        <p:grpSpPr>
          <a:xfrm>
            <a:off x="8366565" y="3429220"/>
            <a:ext cx="1965289" cy="517060"/>
            <a:chOff x="3539975" y="3523525"/>
            <a:chExt cx="745925" cy="196250"/>
          </a:xfrm>
        </p:grpSpPr>
        <p:sp>
          <p:nvSpPr>
            <p:cNvPr id="2176" name="Google Shape;2176;p4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4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4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4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4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4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4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4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4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4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4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4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4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4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4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4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3_1_1_1_1">
    <p:spTree>
      <p:nvGrpSpPr>
        <p:cNvPr id="2192" name="Shape 2192"/>
        <p:cNvGrpSpPr/>
        <p:nvPr/>
      </p:nvGrpSpPr>
      <p:grpSpPr>
        <a:xfrm>
          <a:off x="0" y="0"/>
          <a:ext cx="0" cy="0"/>
          <a:chOff x="0" y="0"/>
          <a:chExt cx="0" cy="0"/>
        </a:xfrm>
      </p:grpSpPr>
      <p:pic>
        <p:nvPicPr>
          <p:cNvPr id="2193" name="Google Shape;2193;p46"/>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2194" name="Google Shape;2194;p4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2195" name="Google Shape;2195;p46"/>
          <p:cNvPicPr preferRelativeResize="0"/>
          <p:nvPr/>
        </p:nvPicPr>
        <p:blipFill>
          <a:blip r:embed="rId3">
            <a:alphaModFix/>
          </a:blip>
          <a:stretch>
            <a:fillRect/>
          </a:stretch>
        </p:blipFill>
        <p:spPr>
          <a:xfrm flipH="1" rot="150349">
            <a:off x="-1128684" y="4246704"/>
            <a:ext cx="9353212" cy="2681250"/>
          </a:xfrm>
          <a:prstGeom prst="rect">
            <a:avLst/>
          </a:prstGeom>
          <a:noFill/>
          <a:ln>
            <a:noFill/>
          </a:ln>
        </p:spPr>
      </p:pic>
      <p:grpSp>
        <p:nvGrpSpPr>
          <p:cNvPr id="2196" name="Google Shape;2196;p46"/>
          <p:cNvGrpSpPr/>
          <p:nvPr/>
        </p:nvGrpSpPr>
        <p:grpSpPr>
          <a:xfrm flipH="1">
            <a:off x="435156" y="4236070"/>
            <a:ext cx="289285" cy="284718"/>
            <a:chOff x="419162" y="3302025"/>
            <a:chExt cx="220963" cy="217475"/>
          </a:xfrm>
        </p:grpSpPr>
        <p:sp>
          <p:nvSpPr>
            <p:cNvPr id="2197" name="Google Shape;2197;p4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46"/>
            <p:cNvSpPr/>
            <p:nvPr/>
          </p:nvSpPr>
          <p:spPr>
            <a:xfrm>
              <a:off x="419162"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9" name="Google Shape;2199;p46"/>
          <p:cNvGrpSpPr/>
          <p:nvPr/>
        </p:nvGrpSpPr>
        <p:grpSpPr>
          <a:xfrm flipH="1">
            <a:off x="-1328926" y="2418978"/>
            <a:ext cx="1965289" cy="517060"/>
            <a:chOff x="3539975" y="3523525"/>
            <a:chExt cx="745925" cy="196250"/>
          </a:xfrm>
        </p:grpSpPr>
        <p:sp>
          <p:nvSpPr>
            <p:cNvPr id="2200" name="Google Shape;2200;p4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4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4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4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4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4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4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4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4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4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4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4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4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4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4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4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3_1_1_1_1_1">
    <p:spTree>
      <p:nvGrpSpPr>
        <p:cNvPr id="2216" name="Shape 2216"/>
        <p:cNvGrpSpPr/>
        <p:nvPr/>
      </p:nvGrpSpPr>
      <p:grpSpPr>
        <a:xfrm>
          <a:off x="0" y="0"/>
          <a:ext cx="0" cy="0"/>
          <a:chOff x="0" y="0"/>
          <a:chExt cx="0" cy="0"/>
        </a:xfrm>
      </p:grpSpPr>
      <p:pic>
        <p:nvPicPr>
          <p:cNvPr id="2217" name="Google Shape;2217;p47"/>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2218" name="Google Shape;2218;p4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219" name="Google Shape;2219;p47"/>
          <p:cNvGrpSpPr/>
          <p:nvPr/>
        </p:nvGrpSpPr>
        <p:grpSpPr>
          <a:xfrm>
            <a:off x="391864" y="1291684"/>
            <a:ext cx="289170" cy="284718"/>
            <a:chOff x="426000" y="3302025"/>
            <a:chExt cx="220875" cy="217475"/>
          </a:xfrm>
        </p:grpSpPr>
        <p:sp>
          <p:nvSpPr>
            <p:cNvPr id="2220" name="Google Shape;2220;p4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4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2" name="Google Shape;2222;p47"/>
          <p:cNvGrpSpPr/>
          <p:nvPr/>
        </p:nvGrpSpPr>
        <p:grpSpPr>
          <a:xfrm flipH="1" rot="10800000">
            <a:off x="357713" y="3259593"/>
            <a:ext cx="357454" cy="956304"/>
            <a:chOff x="357713" y="600975"/>
            <a:chExt cx="357454" cy="956304"/>
          </a:xfrm>
        </p:grpSpPr>
        <p:sp>
          <p:nvSpPr>
            <p:cNvPr id="2223" name="Google Shape;2223;p4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4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4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4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7" name="Google Shape;2227;p47"/>
          <p:cNvGrpSpPr/>
          <p:nvPr/>
        </p:nvGrpSpPr>
        <p:grpSpPr>
          <a:xfrm flipH="1" rot="10800000">
            <a:off x="5872083" y="4723023"/>
            <a:ext cx="793256" cy="182899"/>
            <a:chOff x="2685575" y="2835950"/>
            <a:chExt cx="433000" cy="99825"/>
          </a:xfrm>
        </p:grpSpPr>
        <p:sp>
          <p:nvSpPr>
            <p:cNvPr id="2228" name="Google Shape;2228;p47"/>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47"/>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47"/>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47"/>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2" name="Google Shape;2232;p47"/>
          <p:cNvGrpSpPr/>
          <p:nvPr/>
        </p:nvGrpSpPr>
        <p:grpSpPr>
          <a:xfrm flipH="1" rot="10800000">
            <a:off x="507239" y="4684974"/>
            <a:ext cx="2019176" cy="2019176"/>
            <a:chOff x="1943325" y="-220375"/>
            <a:chExt cx="1298672" cy="1298672"/>
          </a:xfrm>
        </p:grpSpPr>
        <p:sp>
          <p:nvSpPr>
            <p:cNvPr id="2233" name="Google Shape;2233;p4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4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4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4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4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4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4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4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4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4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4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4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4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4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4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4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4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4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4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4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4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4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4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4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4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4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4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4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4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4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4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4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4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4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4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4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4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4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4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4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4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4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4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4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4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4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4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4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1" name="Google Shape;2281;p47"/>
          <p:cNvGrpSpPr/>
          <p:nvPr/>
        </p:nvGrpSpPr>
        <p:grpSpPr>
          <a:xfrm flipH="1" rot="10800000">
            <a:off x="7907690" y="538242"/>
            <a:ext cx="1965289" cy="517060"/>
            <a:chOff x="3539975" y="3523525"/>
            <a:chExt cx="745925" cy="196250"/>
          </a:xfrm>
        </p:grpSpPr>
        <p:sp>
          <p:nvSpPr>
            <p:cNvPr id="2282" name="Google Shape;2282;p4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4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4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4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4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4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4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4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4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4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4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4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4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4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4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4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3_1_1_1_1_1_1">
    <p:spTree>
      <p:nvGrpSpPr>
        <p:cNvPr id="2298" name="Shape 2298"/>
        <p:cNvGrpSpPr/>
        <p:nvPr/>
      </p:nvGrpSpPr>
      <p:grpSpPr>
        <a:xfrm>
          <a:off x="0" y="0"/>
          <a:ext cx="0" cy="0"/>
          <a:chOff x="0" y="0"/>
          <a:chExt cx="0" cy="0"/>
        </a:xfrm>
      </p:grpSpPr>
      <p:pic>
        <p:nvPicPr>
          <p:cNvPr id="2299" name="Google Shape;2299;p48"/>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2300" name="Google Shape;2300;p48"/>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301" name="Google Shape;2301;p48"/>
          <p:cNvGrpSpPr/>
          <p:nvPr/>
        </p:nvGrpSpPr>
        <p:grpSpPr>
          <a:xfrm>
            <a:off x="391864" y="3545270"/>
            <a:ext cx="289170" cy="284718"/>
            <a:chOff x="426000" y="3302025"/>
            <a:chExt cx="220875" cy="217475"/>
          </a:xfrm>
        </p:grpSpPr>
        <p:sp>
          <p:nvSpPr>
            <p:cNvPr id="2302" name="Google Shape;2302;p4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4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4" name="Google Shape;2304;p48"/>
          <p:cNvGrpSpPr/>
          <p:nvPr/>
        </p:nvGrpSpPr>
        <p:grpSpPr>
          <a:xfrm>
            <a:off x="357713" y="1210575"/>
            <a:ext cx="357454" cy="956304"/>
            <a:chOff x="357713" y="600975"/>
            <a:chExt cx="357454" cy="956304"/>
          </a:xfrm>
        </p:grpSpPr>
        <p:sp>
          <p:nvSpPr>
            <p:cNvPr id="2305" name="Google Shape;2305;p4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4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4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4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9" name="Google Shape;2309;p48"/>
          <p:cNvGrpSpPr/>
          <p:nvPr/>
        </p:nvGrpSpPr>
        <p:grpSpPr>
          <a:xfrm>
            <a:off x="391864" y="4378897"/>
            <a:ext cx="2019176" cy="2019176"/>
            <a:chOff x="1943325" y="-220375"/>
            <a:chExt cx="1298672" cy="1298672"/>
          </a:xfrm>
        </p:grpSpPr>
        <p:sp>
          <p:nvSpPr>
            <p:cNvPr id="2310" name="Google Shape;2310;p48"/>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48"/>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48"/>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48"/>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48"/>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48"/>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48"/>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48"/>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48"/>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48"/>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48"/>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48"/>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48"/>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48"/>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48"/>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48"/>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48"/>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48"/>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48"/>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48"/>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48"/>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48"/>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48"/>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48"/>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48"/>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48"/>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48"/>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48"/>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48"/>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48"/>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48"/>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48"/>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48"/>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48"/>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48"/>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48"/>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48"/>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48"/>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48"/>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48"/>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48"/>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48"/>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48"/>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48"/>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48"/>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48"/>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48"/>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48"/>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8" name="Google Shape;2358;p48"/>
          <p:cNvGrpSpPr/>
          <p:nvPr/>
        </p:nvGrpSpPr>
        <p:grpSpPr>
          <a:xfrm>
            <a:off x="8366565" y="3429220"/>
            <a:ext cx="1965289" cy="517060"/>
            <a:chOff x="3539975" y="3523525"/>
            <a:chExt cx="745925" cy="196250"/>
          </a:xfrm>
        </p:grpSpPr>
        <p:sp>
          <p:nvSpPr>
            <p:cNvPr id="2359" name="Google Shape;2359;p4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4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4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4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4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4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4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4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4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4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4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4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4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4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4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4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5" name="Google Shape;2375;p48"/>
          <p:cNvSpPr/>
          <p:nvPr/>
        </p:nvSpPr>
        <p:spPr>
          <a:xfrm>
            <a:off x="7796285" y="27581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48"/>
          <p:cNvSpPr/>
          <p:nvPr/>
        </p:nvSpPr>
        <p:spPr>
          <a:xfrm>
            <a:off x="7155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77" name="Google Shape;2377;p48"/>
          <p:cNvPicPr preferRelativeResize="0"/>
          <p:nvPr/>
        </p:nvPicPr>
        <p:blipFill>
          <a:blip r:embed="rId3">
            <a:alphaModFix/>
          </a:blip>
          <a:stretch>
            <a:fillRect/>
          </a:stretch>
        </p:blipFill>
        <p:spPr>
          <a:xfrm>
            <a:off x="8144627" y="-592075"/>
            <a:ext cx="2527512" cy="2681250"/>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3_1_1_1_1_1_1_1">
    <p:spTree>
      <p:nvGrpSpPr>
        <p:cNvPr id="2378" name="Shape 2378"/>
        <p:cNvGrpSpPr/>
        <p:nvPr/>
      </p:nvGrpSpPr>
      <p:grpSpPr>
        <a:xfrm>
          <a:off x="0" y="0"/>
          <a:ext cx="0" cy="0"/>
          <a:chOff x="0" y="0"/>
          <a:chExt cx="0" cy="0"/>
        </a:xfrm>
      </p:grpSpPr>
      <p:pic>
        <p:nvPicPr>
          <p:cNvPr id="2379" name="Google Shape;2379;p49"/>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grpSp>
        <p:nvGrpSpPr>
          <p:cNvPr id="2380" name="Google Shape;2380;p49"/>
          <p:cNvGrpSpPr/>
          <p:nvPr/>
        </p:nvGrpSpPr>
        <p:grpSpPr>
          <a:xfrm flipH="1" rot="-5400000">
            <a:off x="-2692775" y="2018671"/>
            <a:ext cx="4000413" cy="3175881"/>
            <a:chOff x="5207925" y="-1994879"/>
            <a:chExt cx="4000413" cy="3175881"/>
          </a:xfrm>
        </p:grpSpPr>
        <p:sp>
          <p:nvSpPr>
            <p:cNvPr id="2381" name="Google Shape;2381;p49"/>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49"/>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49"/>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4" name="Google Shape;2384;p49"/>
          <p:cNvSpPr/>
          <p:nvPr/>
        </p:nvSpPr>
        <p:spPr>
          <a:xfrm>
            <a:off x="8515238" y="3221356"/>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5" name="Google Shape;2385;p49"/>
          <p:cNvGrpSpPr/>
          <p:nvPr/>
        </p:nvGrpSpPr>
        <p:grpSpPr>
          <a:xfrm>
            <a:off x="1664883" y="4680673"/>
            <a:ext cx="793256" cy="182899"/>
            <a:chOff x="2685575" y="2835950"/>
            <a:chExt cx="433000" cy="99825"/>
          </a:xfrm>
        </p:grpSpPr>
        <p:sp>
          <p:nvSpPr>
            <p:cNvPr id="2386" name="Google Shape;2386;p4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4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4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4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0" name="Google Shape;2390;p49"/>
          <p:cNvGrpSpPr/>
          <p:nvPr/>
        </p:nvGrpSpPr>
        <p:grpSpPr>
          <a:xfrm>
            <a:off x="3755452" y="4863578"/>
            <a:ext cx="1965289" cy="517060"/>
            <a:chOff x="3539975" y="3523525"/>
            <a:chExt cx="745925" cy="196250"/>
          </a:xfrm>
        </p:grpSpPr>
        <p:sp>
          <p:nvSpPr>
            <p:cNvPr id="2391" name="Google Shape;2391;p4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4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4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4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4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4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4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4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4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4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4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4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4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4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4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4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7" name="Google Shape;2407;p49"/>
          <p:cNvGrpSpPr/>
          <p:nvPr/>
        </p:nvGrpSpPr>
        <p:grpSpPr>
          <a:xfrm>
            <a:off x="8428555" y="1737712"/>
            <a:ext cx="1039906" cy="679800"/>
            <a:chOff x="4082325" y="3790650"/>
            <a:chExt cx="1039906" cy="679800"/>
          </a:xfrm>
        </p:grpSpPr>
        <p:sp>
          <p:nvSpPr>
            <p:cNvPr id="2408" name="Google Shape;2408;p49"/>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49"/>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49"/>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1" name="Google Shape;2411;p4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
    <p:spTree>
      <p:nvGrpSpPr>
        <p:cNvPr id="2412" name="Shape 2412"/>
        <p:cNvGrpSpPr/>
        <p:nvPr/>
      </p:nvGrpSpPr>
      <p:grpSpPr>
        <a:xfrm>
          <a:off x="0" y="0"/>
          <a:ext cx="0" cy="0"/>
          <a:chOff x="0" y="0"/>
          <a:chExt cx="0" cy="0"/>
        </a:xfrm>
      </p:grpSpPr>
      <p:pic>
        <p:nvPicPr>
          <p:cNvPr id="2413" name="Google Shape;2413;p50"/>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2414" name="Google Shape;2414;p50"/>
          <p:cNvSpPr txBox="1"/>
          <p:nvPr>
            <p:ph type="title"/>
          </p:nvPr>
        </p:nvSpPr>
        <p:spPr>
          <a:xfrm>
            <a:off x="866150" y="539000"/>
            <a:ext cx="3856500" cy="7629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5800"/>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2415" name="Google Shape;2415;p50"/>
          <p:cNvSpPr txBox="1"/>
          <p:nvPr>
            <p:ph idx="1" type="subTitle"/>
          </p:nvPr>
        </p:nvSpPr>
        <p:spPr>
          <a:xfrm>
            <a:off x="866275" y="1672187"/>
            <a:ext cx="3856500" cy="104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16" name="Google Shape;2416;p50"/>
          <p:cNvSpPr txBox="1"/>
          <p:nvPr/>
        </p:nvSpPr>
        <p:spPr>
          <a:xfrm>
            <a:off x="872400" y="3715100"/>
            <a:ext cx="3246900" cy="615600"/>
          </a:xfrm>
          <a:prstGeom prst="rect">
            <a:avLst/>
          </a:prstGeom>
          <a:noFill/>
          <a:ln>
            <a:noFill/>
          </a:ln>
        </p:spPr>
        <p:txBody>
          <a:bodyPr anchorCtr="0" anchor="b" bIns="91425" lIns="91425" spcFirstLastPara="1" rIns="91425" wrap="square" tIns="182875">
            <a:noAutofit/>
          </a:bodyPr>
          <a:lstStyle/>
          <a:p>
            <a:pPr indent="0" lvl="0" marL="0" rtl="0" algn="l">
              <a:lnSpc>
                <a:spcPct val="100000"/>
              </a:lnSpc>
              <a:spcBef>
                <a:spcPts val="300"/>
              </a:spcBef>
              <a:spcAft>
                <a:spcPts val="0"/>
              </a:spcAft>
              <a:buNone/>
            </a:pPr>
            <a:r>
              <a:rPr b="1" lang="en" sz="1100">
                <a:solidFill>
                  <a:schemeClr val="lt1"/>
                </a:solidFill>
                <a:latin typeface="Bai Jamjuree"/>
                <a:ea typeface="Bai Jamjuree"/>
                <a:cs typeface="Bai Jamjuree"/>
                <a:sym typeface="Bai Jamjuree"/>
              </a:rPr>
              <a:t>CREDITS</a:t>
            </a:r>
            <a:r>
              <a:rPr lang="en" sz="1100">
                <a:solidFill>
                  <a:schemeClr val="lt1"/>
                </a:solidFill>
                <a:latin typeface="Bai Jamjuree"/>
                <a:ea typeface="Bai Jamjuree"/>
                <a:cs typeface="Bai Jamjuree"/>
                <a:sym typeface="Bai Jamjuree"/>
              </a:rPr>
              <a:t>: This presentation template was created by </a:t>
            </a:r>
            <a:r>
              <a:rPr b="1" lang="en" sz="1100">
                <a:solidFill>
                  <a:schemeClr val="lt1"/>
                </a:solidFill>
                <a:uFill>
                  <a:noFill/>
                </a:uFill>
                <a:latin typeface="Bai Jamjuree"/>
                <a:ea typeface="Bai Jamjuree"/>
                <a:cs typeface="Bai Jamjuree"/>
                <a:sym typeface="Bai Jamjuree"/>
                <a:hlinkClick r:id="rId3">
                  <a:extLst>
                    <a:ext uri="{A12FA001-AC4F-418D-AE19-62706E023703}">
                      <ahyp:hlinkClr val="tx"/>
                    </a:ext>
                  </a:extLst>
                </a:hlinkClick>
              </a:rPr>
              <a:t>Slidesgo</a:t>
            </a:r>
            <a:r>
              <a:rPr lang="en" sz="1100">
                <a:solidFill>
                  <a:schemeClr val="lt1"/>
                </a:solidFill>
                <a:latin typeface="Bai Jamjuree"/>
                <a:ea typeface="Bai Jamjuree"/>
                <a:cs typeface="Bai Jamjuree"/>
                <a:sym typeface="Bai Jamjuree"/>
              </a:rPr>
              <a:t>, and includes icons by </a:t>
            </a:r>
            <a:r>
              <a:rPr b="1" lang="en" sz="1100">
                <a:solidFill>
                  <a:schemeClr val="lt1"/>
                </a:solidFill>
                <a:uFill>
                  <a:noFill/>
                </a:uFill>
                <a:latin typeface="Bai Jamjuree"/>
                <a:ea typeface="Bai Jamjuree"/>
                <a:cs typeface="Bai Jamjuree"/>
                <a:sym typeface="Bai Jamjuree"/>
                <a:hlinkClick r:id="rId4">
                  <a:extLst>
                    <a:ext uri="{A12FA001-AC4F-418D-AE19-62706E023703}">
                      <ahyp:hlinkClr val="tx"/>
                    </a:ext>
                  </a:extLst>
                </a:hlinkClick>
              </a:rPr>
              <a:t>Flaticon</a:t>
            </a:r>
            <a:r>
              <a:rPr b="1" lang="en" sz="1100">
                <a:solidFill>
                  <a:schemeClr val="lt1"/>
                </a:solidFill>
                <a:latin typeface="Bai Jamjuree"/>
                <a:ea typeface="Bai Jamjuree"/>
                <a:cs typeface="Bai Jamjuree"/>
                <a:sym typeface="Bai Jamjuree"/>
              </a:rPr>
              <a:t> </a:t>
            </a:r>
            <a:r>
              <a:rPr lang="en" sz="1100">
                <a:solidFill>
                  <a:schemeClr val="lt1"/>
                </a:solidFill>
                <a:latin typeface="Bai Jamjuree"/>
                <a:ea typeface="Bai Jamjuree"/>
                <a:cs typeface="Bai Jamjuree"/>
                <a:sym typeface="Bai Jamjuree"/>
              </a:rPr>
              <a:t>and infographics &amp; images by </a:t>
            </a:r>
            <a:r>
              <a:rPr b="1" lang="en" sz="1100">
                <a:solidFill>
                  <a:schemeClr val="lt1"/>
                </a:solidFill>
                <a:uFill>
                  <a:noFill/>
                </a:uFill>
                <a:latin typeface="Bai Jamjuree"/>
                <a:ea typeface="Bai Jamjuree"/>
                <a:cs typeface="Bai Jamjuree"/>
                <a:sym typeface="Bai Jamjuree"/>
                <a:hlinkClick r:id="rId5">
                  <a:extLst>
                    <a:ext uri="{A12FA001-AC4F-418D-AE19-62706E023703}">
                      <ahyp:hlinkClr val="tx"/>
                    </a:ext>
                  </a:extLst>
                </a:hlinkClick>
              </a:rPr>
              <a:t>Freepik</a:t>
            </a:r>
            <a:endParaRPr b="1" sz="1100">
              <a:solidFill>
                <a:schemeClr val="lt1"/>
              </a:solidFill>
              <a:latin typeface="Bai Jamjuree"/>
              <a:ea typeface="Bai Jamjuree"/>
              <a:cs typeface="Bai Jamjuree"/>
              <a:sym typeface="Bai Jamjuree"/>
            </a:endParaRPr>
          </a:p>
        </p:txBody>
      </p:sp>
      <p:grpSp>
        <p:nvGrpSpPr>
          <p:cNvPr id="2417" name="Google Shape;2417;p50"/>
          <p:cNvGrpSpPr/>
          <p:nvPr/>
        </p:nvGrpSpPr>
        <p:grpSpPr>
          <a:xfrm>
            <a:off x="-1416836" y="2858310"/>
            <a:ext cx="2019176" cy="2019176"/>
            <a:chOff x="1943325" y="-220375"/>
            <a:chExt cx="1298672" cy="1298672"/>
          </a:xfrm>
        </p:grpSpPr>
        <p:sp>
          <p:nvSpPr>
            <p:cNvPr id="2418" name="Google Shape;2418;p5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5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5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5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5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5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5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5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5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5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5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5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5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5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5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5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5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5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5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5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5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5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5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5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5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5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5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5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5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5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5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5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5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5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5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5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5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5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5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5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5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5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5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5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5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5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5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5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6" name="Google Shape;2466;p50"/>
          <p:cNvGrpSpPr/>
          <p:nvPr/>
        </p:nvGrpSpPr>
        <p:grpSpPr>
          <a:xfrm rot="-5400000">
            <a:off x="-3038008" y="-1227121"/>
            <a:ext cx="3952129" cy="3175881"/>
            <a:chOff x="5256209" y="-1994879"/>
            <a:chExt cx="3952129" cy="3175881"/>
          </a:xfrm>
        </p:grpSpPr>
        <p:sp>
          <p:nvSpPr>
            <p:cNvPr id="2467" name="Google Shape;2467;p50"/>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50"/>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4" name="Shape 264"/>
        <p:cNvGrpSpPr/>
        <p:nvPr/>
      </p:nvGrpSpPr>
      <p:grpSpPr>
        <a:xfrm>
          <a:off x="0" y="0"/>
          <a:ext cx="0" cy="0"/>
          <a:chOff x="0" y="0"/>
          <a:chExt cx="0" cy="0"/>
        </a:xfrm>
      </p:grpSpPr>
      <p:pic>
        <p:nvPicPr>
          <p:cNvPr id="265" name="Google Shape;265;p6"/>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66" name="Google Shape;266;p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a:spcBef>
                <a:spcPts val="0"/>
              </a:spcBef>
              <a:spcAft>
                <a:spcPts val="0"/>
              </a:spcAft>
              <a:buSzPts val="2900"/>
              <a:buNone/>
              <a:defRPr sz="2900">
                <a:latin typeface="Aldrich"/>
                <a:ea typeface="Aldrich"/>
                <a:cs typeface="Aldrich"/>
                <a:sym typeface="Aldrich"/>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p:txBody>
      </p:sp>
      <p:grpSp>
        <p:nvGrpSpPr>
          <p:cNvPr id="267" name="Google Shape;267;p6"/>
          <p:cNvGrpSpPr/>
          <p:nvPr/>
        </p:nvGrpSpPr>
        <p:grpSpPr>
          <a:xfrm flipH="1">
            <a:off x="-99423" y="4189150"/>
            <a:ext cx="1039906" cy="679800"/>
            <a:chOff x="4082325" y="3790650"/>
            <a:chExt cx="1039906" cy="679800"/>
          </a:xfrm>
        </p:grpSpPr>
        <p:sp>
          <p:nvSpPr>
            <p:cNvPr id="268" name="Google Shape;268;p6"/>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5400000">
            <a:off x="8405096" y="2480296"/>
            <a:ext cx="793256" cy="182899"/>
            <a:chOff x="2685575" y="2835950"/>
            <a:chExt cx="433000" cy="99825"/>
          </a:xfrm>
        </p:grpSpPr>
        <p:sp>
          <p:nvSpPr>
            <p:cNvPr id="272" name="Google Shape;272;p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flipH="1">
            <a:off x="8194575" y="4265345"/>
            <a:ext cx="1965289" cy="517060"/>
            <a:chOff x="3539975" y="3523525"/>
            <a:chExt cx="745925" cy="196250"/>
          </a:xfrm>
        </p:grpSpPr>
        <p:sp>
          <p:nvSpPr>
            <p:cNvPr id="277" name="Google Shape;277;p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2469" name="Shape 2469"/>
        <p:cNvGrpSpPr/>
        <p:nvPr/>
      </p:nvGrpSpPr>
      <p:grpSpPr>
        <a:xfrm>
          <a:off x="0" y="0"/>
          <a:ext cx="0" cy="0"/>
          <a:chOff x="0" y="0"/>
          <a:chExt cx="0" cy="0"/>
        </a:xfrm>
      </p:grpSpPr>
      <p:pic>
        <p:nvPicPr>
          <p:cNvPr id="2470" name="Google Shape;2470;p51"/>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pic>
        <p:nvPicPr>
          <p:cNvPr id="2471" name="Google Shape;2471;p51"/>
          <p:cNvPicPr preferRelativeResize="0"/>
          <p:nvPr/>
        </p:nvPicPr>
        <p:blipFill rotWithShape="1">
          <a:blip r:embed="rId3">
            <a:alphaModFix amt="60000"/>
          </a:blip>
          <a:srcRect b="9" l="0" r="0" t="9"/>
          <a:stretch/>
        </p:blipFill>
        <p:spPr>
          <a:xfrm>
            <a:off x="0" y="1"/>
            <a:ext cx="9144002" cy="5143499"/>
          </a:xfrm>
          <a:prstGeom prst="rect">
            <a:avLst/>
          </a:prstGeom>
          <a:noFill/>
          <a:ln>
            <a:noFill/>
          </a:ln>
        </p:spPr>
      </p:pic>
      <p:pic>
        <p:nvPicPr>
          <p:cNvPr id="2472" name="Google Shape;2472;p51"/>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2473" name="Google Shape;2473;p51"/>
          <p:cNvGrpSpPr/>
          <p:nvPr/>
        </p:nvGrpSpPr>
        <p:grpSpPr>
          <a:xfrm>
            <a:off x="391864" y="3545270"/>
            <a:ext cx="289170" cy="284718"/>
            <a:chOff x="426000" y="3302025"/>
            <a:chExt cx="220875" cy="217475"/>
          </a:xfrm>
        </p:grpSpPr>
        <p:sp>
          <p:nvSpPr>
            <p:cNvPr id="2474" name="Google Shape;2474;p5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5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6" name="Google Shape;2476;p51"/>
          <p:cNvGrpSpPr/>
          <p:nvPr/>
        </p:nvGrpSpPr>
        <p:grpSpPr>
          <a:xfrm>
            <a:off x="357713" y="905775"/>
            <a:ext cx="357454" cy="956304"/>
            <a:chOff x="357713" y="600975"/>
            <a:chExt cx="357454" cy="956304"/>
          </a:xfrm>
        </p:grpSpPr>
        <p:sp>
          <p:nvSpPr>
            <p:cNvPr id="2477" name="Google Shape;2477;p5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5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5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5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1" name="Google Shape;2481;p51"/>
          <p:cNvGrpSpPr/>
          <p:nvPr/>
        </p:nvGrpSpPr>
        <p:grpSpPr>
          <a:xfrm>
            <a:off x="5258308" y="722871"/>
            <a:ext cx="793256" cy="182899"/>
            <a:chOff x="2685575" y="2835950"/>
            <a:chExt cx="433000" cy="99825"/>
          </a:xfrm>
        </p:grpSpPr>
        <p:sp>
          <p:nvSpPr>
            <p:cNvPr id="2482" name="Google Shape;2482;p51"/>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51"/>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51"/>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51"/>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6" name="Google Shape;2486;p51"/>
          <p:cNvGrpSpPr/>
          <p:nvPr/>
        </p:nvGrpSpPr>
        <p:grpSpPr>
          <a:xfrm>
            <a:off x="8366565" y="3429220"/>
            <a:ext cx="1965289" cy="517060"/>
            <a:chOff x="3539975" y="3523525"/>
            <a:chExt cx="745925" cy="196250"/>
          </a:xfrm>
        </p:grpSpPr>
        <p:sp>
          <p:nvSpPr>
            <p:cNvPr id="2487" name="Google Shape;2487;p5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5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5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5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5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5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5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5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5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5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5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5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5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5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5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5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03" name="Google Shape;2503;p51"/>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
    <p:spTree>
      <p:nvGrpSpPr>
        <p:cNvPr id="2504" name="Shape 2504"/>
        <p:cNvGrpSpPr/>
        <p:nvPr/>
      </p:nvGrpSpPr>
      <p:grpSpPr>
        <a:xfrm>
          <a:off x="0" y="0"/>
          <a:ext cx="0" cy="0"/>
          <a:chOff x="0" y="0"/>
          <a:chExt cx="0" cy="0"/>
        </a:xfrm>
      </p:grpSpPr>
      <p:pic>
        <p:nvPicPr>
          <p:cNvPr id="2505" name="Google Shape;2505;p52"/>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pic>
        <p:nvPicPr>
          <p:cNvPr id="2506" name="Google Shape;2506;p52"/>
          <p:cNvPicPr preferRelativeResize="0"/>
          <p:nvPr/>
        </p:nvPicPr>
        <p:blipFill rotWithShape="1">
          <a:blip r:embed="rId3">
            <a:alphaModFix/>
          </a:blip>
          <a:srcRect b="0" l="228" r="238" t="0"/>
          <a:stretch/>
        </p:blipFill>
        <p:spPr>
          <a:xfrm flipH="1">
            <a:off x="-9" y="4016075"/>
            <a:ext cx="9353213" cy="2681250"/>
          </a:xfrm>
          <a:prstGeom prst="rect">
            <a:avLst/>
          </a:prstGeom>
          <a:noFill/>
          <a:ln>
            <a:noFill/>
          </a:ln>
        </p:spPr>
      </p:pic>
      <p:grpSp>
        <p:nvGrpSpPr>
          <p:cNvPr id="2507" name="Google Shape;2507;p52"/>
          <p:cNvGrpSpPr/>
          <p:nvPr/>
        </p:nvGrpSpPr>
        <p:grpSpPr>
          <a:xfrm flipH="1">
            <a:off x="8483181" y="4016070"/>
            <a:ext cx="283332" cy="284718"/>
            <a:chOff x="423709" y="3302025"/>
            <a:chExt cx="216416" cy="217475"/>
          </a:xfrm>
        </p:grpSpPr>
        <p:sp>
          <p:nvSpPr>
            <p:cNvPr id="2508" name="Google Shape;2508;p5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52"/>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0" name="Google Shape;2510;p52"/>
          <p:cNvGrpSpPr/>
          <p:nvPr/>
        </p:nvGrpSpPr>
        <p:grpSpPr>
          <a:xfrm flipH="1">
            <a:off x="8175513" y="140497"/>
            <a:ext cx="2019176" cy="2019176"/>
            <a:chOff x="1943325" y="-220375"/>
            <a:chExt cx="1298672" cy="1298672"/>
          </a:xfrm>
        </p:grpSpPr>
        <p:sp>
          <p:nvSpPr>
            <p:cNvPr id="2511" name="Google Shape;2511;p5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5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5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5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5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5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5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5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5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5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5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5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5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5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5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5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5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5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5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5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5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5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5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5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5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5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5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5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5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5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5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5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5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5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5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5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5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5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5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5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5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5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5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5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5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5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5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5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9" name="Google Shape;2559;p52"/>
          <p:cNvGrpSpPr/>
          <p:nvPr/>
        </p:nvGrpSpPr>
        <p:grpSpPr>
          <a:xfrm flipH="1">
            <a:off x="-467701" y="3429220"/>
            <a:ext cx="1965289" cy="517060"/>
            <a:chOff x="3539975" y="3523525"/>
            <a:chExt cx="745925" cy="196250"/>
          </a:xfrm>
        </p:grpSpPr>
        <p:sp>
          <p:nvSpPr>
            <p:cNvPr id="2560" name="Google Shape;2560;p5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5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5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5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5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5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5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5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5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5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5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5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5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5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5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5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76" name="Google Shape;2576;p52"/>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80" name="Shape 2580"/>
        <p:cNvGrpSpPr/>
        <p:nvPr/>
      </p:nvGrpSpPr>
      <p:grpSpPr>
        <a:xfrm>
          <a:off x="0" y="0"/>
          <a:ext cx="0" cy="0"/>
          <a:chOff x="0" y="0"/>
          <a:chExt cx="0" cy="0"/>
        </a:xfrm>
      </p:grpSpPr>
      <p:pic>
        <p:nvPicPr>
          <p:cNvPr id="2581" name="Google Shape;2581;p54"/>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2582" name="Google Shape;2582;p54"/>
          <p:cNvSpPr txBox="1"/>
          <p:nvPr>
            <p:ph type="ctrTitle"/>
          </p:nvPr>
        </p:nvSpPr>
        <p:spPr>
          <a:xfrm>
            <a:off x="1248375" y="1541473"/>
            <a:ext cx="6647100" cy="1695900"/>
          </a:xfrm>
          <a:prstGeom prst="rect">
            <a:avLst/>
          </a:prstGeom>
        </p:spPr>
        <p:txBody>
          <a:bodyPr anchorCtr="0" anchor="t" bIns="91425" lIns="91425" spcFirstLastPara="1" rIns="91425" wrap="square" tIns="0">
            <a:noAutofit/>
          </a:bodyPr>
          <a:lstStyle>
            <a:lvl1pPr lvl="0" rtl="0" algn="ctr">
              <a:lnSpc>
                <a:spcPct val="90000"/>
              </a:lnSpc>
              <a:spcBef>
                <a:spcPts val="0"/>
              </a:spcBef>
              <a:spcAft>
                <a:spcPts val="0"/>
              </a:spcAft>
              <a:buSzPts val="5200"/>
              <a:buNone/>
              <a:defRPr sz="6000">
                <a:latin typeface="Aldrich"/>
                <a:ea typeface="Aldrich"/>
                <a:cs typeface="Aldrich"/>
                <a:sym typeface="Aldrich"/>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583" name="Google Shape;2583;p54"/>
          <p:cNvSpPr txBox="1"/>
          <p:nvPr>
            <p:ph idx="1" type="subTitle"/>
          </p:nvPr>
        </p:nvSpPr>
        <p:spPr>
          <a:xfrm>
            <a:off x="1248525" y="3290708"/>
            <a:ext cx="6647100" cy="37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2584" name="Google Shape;2584;p54"/>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2585" name="Google Shape;2585;p54"/>
          <p:cNvGrpSpPr/>
          <p:nvPr/>
        </p:nvGrpSpPr>
        <p:grpSpPr>
          <a:xfrm>
            <a:off x="391864" y="3545270"/>
            <a:ext cx="289170" cy="284718"/>
            <a:chOff x="426000" y="3302025"/>
            <a:chExt cx="220875" cy="217475"/>
          </a:xfrm>
        </p:grpSpPr>
        <p:sp>
          <p:nvSpPr>
            <p:cNvPr id="2586" name="Google Shape;2586;p5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5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8" name="Google Shape;2588;p54"/>
          <p:cNvGrpSpPr/>
          <p:nvPr/>
        </p:nvGrpSpPr>
        <p:grpSpPr>
          <a:xfrm>
            <a:off x="357713" y="905775"/>
            <a:ext cx="357454" cy="956304"/>
            <a:chOff x="357713" y="600975"/>
            <a:chExt cx="357454" cy="956304"/>
          </a:xfrm>
        </p:grpSpPr>
        <p:sp>
          <p:nvSpPr>
            <p:cNvPr id="2589" name="Google Shape;2589;p5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5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5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5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3" name="Google Shape;2593;p54"/>
          <p:cNvGrpSpPr/>
          <p:nvPr/>
        </p:nvGrpSpPr>
        <p:grpSpPr>
          <a:xfrm>
            <a:off x="5258308" y="722871"/>
            <a:ext cx="793256" cy="182899"/>
            <a:chOff x="2685575" y="2835950"/>
            <a:chExt cx="433000" cy="99825"/>
          </a:xfrm>
        </p:grpSpPr>
        <p:sp>
          <p:nvSpPr>
            <p:cNvPr id="2594" name="Google Shape;2594;p54"/>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54"/>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54"/>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54"/>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8" name="Google Shape;2598;p54"/>
          <p:cNvGrpSpPr/>
          <p:nvPr/>
        </p:nvGrpSpPr>
        <p:grpSpPr>
          <a:xfrm>
            <a:off x="1409864" y="-1010428"/>
            <a:ext cx="2019176" cy="2019176"/>
            <a:chOff x="1943325" y="-220375"/>
            <a:chExt cx="1298672" cy="1298672"/>
          </a:xfrm>
        </p:grpSpPr>
        <p:sp>
          <p:nvSpPr>
            <p:cNvPr id="2599" name="Google Shape;2599;p5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5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5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5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5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5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5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5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5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5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5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5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5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5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5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5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5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5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5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5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5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5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5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5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5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5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5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5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5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5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5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5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5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5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5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5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5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5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5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5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5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5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5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5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5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5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5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5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7" name="Google Shape;2647;p54"/>
          <p:cNvGrpSpPr/>
          <p:nvPr/>
        </p:nvGrpSpPr>
        <p:grpSpPr>
          <a:xfrm>
            <a:off x="8366565" y="3429220"/>
            <a:ext cx="1965289" cy="517060"/>
            <a:chOff x="3539975" y="3523525"/>
            <a:chExt cx="745925" cy="196250"/>
          </a:xfrm>
        </p:grpSpPr>
        <p:sp>
          <p:nvSpPr>
            <p:cNvPr id="2648" name="Google Shape;2648;p5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5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5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5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5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5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5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5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5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5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5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5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5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5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5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5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4" name="Google Shape;2664;p54"/>
          <p:cNvSpPr/>
          <p:nvPr/>
        </p:nvSpPr>
        <p:spPr>
          <a:xfrm>
            <a:off x="7796285" y="27581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65" name="Google Shape;2665;p54"/>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66" name="Shape 2666"/>
        <p:cNvGrpSpPr/>
        <p:nvPr/>
      </p:nvGrpSpPr>
      <p:grpSpPr>
        <a:xfrm>
          <a:off x="0" y="0"/>
          <a:ext cx="0" cy="0"/>
          <a:chOff x="0" y="0"/>
          <a:chExt cx="0" cy="0"/>
        </a:xfrm>
      </p:grpSpPr>
      <p:pic>
        <p:nvPicPr>
          <p:cNvPr id="2667" name="Google Shape;2667;p55"/>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2668" name="Google Shape;2668;p55"/>
          <p:cNvSpPr txBox="1"/>
          <p:nvPr>
            <p:ph type="title"/>
          </p:nvPr>
        </p:nvSpPr>
        <p:spPr>
          <a:xfrm>
            <a:off x="1467300" y="2623376"/>
            <a:ext cx="6209400" cy="841800"/>
          </a:xfrm>
          <a:prstGeom prst="rect">
            <a:avLst/>
          </a:prstGeom>
        </p:spPr>
        <p:txBody>
          <a:bodyPr anchorCtr="0" anchor="ctr" bIns="91425"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669" name="Google Shape;2669;p55"/>
          <p:cNvSpPr txBox="1"/>
          <p:nvPr>
            <p:ph hasCustomPrompt="1" idx="2" type="title"/>
          </p:nvPr>
        </p:nvSpPr>
        <p:spPr>
          <a:xfrm>
            <a:off x="2748300" y="965501"/>
            <a:ext cx="3647400" cy="15999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12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670" name="Google Shape;2670;p55"/>
          <p:cNvSpPr txBox="1"/>
          <p:nvPr>
            <p:ph idx="1" type="subTitle"/>
          </p:nvPr>
        </p:nvSpPr>
        <p:spPr>
          <a:xfrm>
            <a:off x="2181900" y="3792111"/>
            <a:ext cx="4780200" cy="34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2671" name="Google Shape;2671;p55"/>
          <p:cNvPicPr preferRelativeResize="0"/>
          <p:nvPr/>
        </p:nvPicPr>
        <p:blipFill rotWithShape="1">
          <a:blip r:embed="rId3">
            <a:alphaModFix/>
          </a:blip>
          <a:srcRect b="0" l="228" r="238" t="0"/>
          <a:stretch/>
        </p:blipFill>
        <p:spPr>
          <a:xfrm flipH="1">
            <a:off x="-1227634" y="3946275"/>
            <a:ext cx="9353213" cy="2681250"/>
          </a:xfrm>
          <a:prstGeom prst="rect">
            <a:avLst/>
          </a:prstGeom>
          <a:noFill/>
          <a:ln>
            <a:noFill/>
          </a:ln>
        </p:spPr>
      </p:pic>
      <p:grpSp>
        <p:nvGrpSpPr>
          <p:cNvPr id="2672" name="Google Shape;2672;p55"/>
          <p:cNvGrpSpPr/>
          <p:nvPr/>
        </p:nvGrpSpPr>
        <p:grpSpPr>
          <a:xfrm flipH="1">
            <a:off x="8483181" y="4016070"/>
            <a:ext cx="283332" cy="284718"/>
            <a:chOff x="423709" y="3302025"/>
            <a:chExt cx="216416" cy="217475"/>
          </a:xfrm>
        </p:grpSpPr>
        <p:sp>
          <p:nvSpPr>
            <p:cNvPr id="2673" name="Google Shape;2673;p55"/>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55"/>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5" name="Google Shape;2675;p55"/>
          <p:cNvGrpSpPr/>
          <p:nvPr/>
        </p:nvGrpSpPr>
        <p:grpSpPr>
          <a:xfrm flipH="1">
            <a:off x="8175513" y="140497"/>
            <a:ext cx="2019176" cy="2019176"/>
            <a:chOff x="1943325" y="-220375"/>
            <a:chExt cx="1298672" cy="1298672"/>
          </a:xfrm>
        </p:grpSpPr>
        <p:sp>
          <p:nvSpPr>
            <p:cNvPr id="2676" name="Google Shape;2676;p55"/>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55"/>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55"/>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55"/>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55"/>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55"/>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55"/>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55"/>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55"/>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55"/>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55"/>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55"/>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55"/>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55"/>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55"/>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55"/>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55"/>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55"/>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55"/>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55"/>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55"/>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55"/>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55"/>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55"/>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55"/>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55"/>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55"/>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55"/>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55"/>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55"/>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55"/>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55"/>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55"/>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55"/>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55"/>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55"/>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55"/>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55"/>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55"/>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55"/>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55"/>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55"/>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55"/>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55"/>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55"/>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55"/>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55"/>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55"/>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724" name="Google Shape;2724;p55"/>
          <p:cNvPicPr preferRelativeResize="0"/>
          <p:nvPr/>
        </p:nvPicPr>
        <p:blipFill>
          <a:blip r:embed="rId4">
            <a:alphaModFix/>
          </a:blip>
          <a:stretch>
            <a:fillRect/>
          </a:stretch>
        </p:blipFill>
        <p:spPr>
          <a:xfrm flipH="1">
            <a:off x="-403499" y="-646075"/>
            <a:ext cx="2527512" cy="2681250"/>
          </a:xfrm>
          <a:prstGeom prst="rect">
            <a:avLst/>
          </a:prstGeom>
          <a:noFill/>
          <a:ln>
            <a:noFill/>
          </a:ln>
        </p:spPr>
      </p:pic>
      <p:grpSp>
        <p:nvGrpSpPr>
          <p:cNvPr id="2725" name="Google Shape;2725;p55"/>
          <p:cNvGrpSpPr/>
          <p:nvPr/>
        </p:nvGrpSpPr>
        <p:grpSpPr>
          <a:xfrm flipH="1">
            <a:off x="-467701" y="3429220"/>
            <a:ext cx="1965289" cy="517060"/>
            <a:chOff x="3539975" y="3523525"/>
            <a:chExt cx="745925" cy="196250"/>
          </a:xfrm>
        </p:grpSpPr>
        <p:sp>
          <p:nvSpPr>
            <p:cNvPr id="2726" name="Google Shape;2726;p5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5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5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5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5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5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5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5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5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5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5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5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5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5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5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5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42" name="Shape 2742"/>
        <p:cNvGrpSpPr/>
        <p:nvPr/>
      </p:nvGrpSpPr>
      <p:grpSpPr>
        <a:xfrm>
          <a:off x="0" y="0"/>
          <a:ext cx="0" cy="0"/>
          <a:chOff x="0" y="0"/>
          <a:chExt cx="0" cy="0"/>
        </a:xfrm>
      </p:grpSpPr>
      <p:pic>
        <p:nvPicPr>
          <p:cNvPr id="2743" name="Google Shape;2743;p56"/>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744" name="Google Shape;2744;p56"/>
          <p:cNvSpPr txBox="1"/>
          <p:nvPr>
            <p:ph idx="1" type="body"/>
          </p:nvPr>
        </p:nvSpPr>
        <p:spPr>
          <a:xfrm>
            <a:off x="715550" y="1152475"/>
            <a:ext cx="7713000" cy="869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sz="1400">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2745" name="Google Shape;2745;p5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746" name="Google Shape;2746;p56"/>
          <p:cNvGrpSpPr/>
          <p:nvPr/>
        </p:nvGrpSpPr>
        <p:grpSpPr>
          <a:xfrm>
            <a:off x="391864" y="4078670"/>
            <a:ext cx="289170" cy="284718"/>
            <a:chOff x="426000" y="3302025"/>
            <a:chExt cx="220875" cy="217475"/>
          </a:xfrm>
        </p:grpSpPr>
        <p:sp>
          <p:nvSpPr>
            <p:cNvPr id="2747" name="Google Shape;2747;p5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56"/>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9" name="Google Shape;2749;p56"/>
          <p:cNvGrpSpPr/>
          <p:nvPr/>
        </p:nvGrpSpPr>
        <p:grpSpPr>
          <a:xfrm>
            <a:off x="357713" y="1439175"/>
            <a:ext cx="357454" cy="956304"/>
            <a:chOff x="357713" y="600975"/>
            <a:chExt cx="357454" cy="956304"/>
          </a:xfrm>
        </p:grpSpPr>
        <p:sp>
          <p:nvSpPr>
            <p:cNvPr id="2750" name="Google Shape;2750;p5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5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5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5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54" name="Shape 2754"/>
        <p:cNvGrpSpPr/>
        <p:nvPr/>
      </p:nvGrpSpPr>
      <p:grpSpPr>
        <a:xfrm>
          <a:off x="0" y="0"/>
          <a:ext cx="0" cy="0"/>
          <a:chOff x="0" y="0"/>
          <a:chExt cx="0" cy="0"/>
        </a:xfrm>
      </p:grpSpPr>
      <p:pic>
        <p:nvPicPr>
          <p:cNvPr id="2755" name="Google Shape;2755;p57"/>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2756" name="Google Shape;2756;p57"/>
          <p:cNvSpPr txBox="1"/>
          <p:nvPr>
            <p:ph idx="1" type="subTitle"/>
          </p:nvPr>
        </p:nvSpPr>
        <p:spPr>
          <a:xfrm>
            <a:off x="4981770" y="2451554"/>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7" name="Google Shape;2757;p57"/>
          <p:cNvSpPr txBox="1"/>
          <p:nvPr>
            <p:ph idx="2" type="subTitle"/>
          </p:nvPr>
        </p:nvSpPr>
        <p:spPr>
          <a:xfrm>
            <a:off x="4981771" y="2964124"/>
            <a:ext cx="2281800" cy="66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8" name="Google Shape;2758;p57"/>
          <p:cNvSpPr txBox="1"/>
          <p:nvPr>
            <p:ph idx="3" type="subTitle"/>
          </p:nvPr>
        </p:nvSpPr>
        <p:spPr>
          <a:xfrm>
            <a:off x="1880430" y="2451554"/>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9" name="Google Shape;2759;p57"/>
          <p:cNvSpPr txBox="1"/>
          <p:nvPr>
            <p:ph idx="4" type="subTitle"/>
          </p:nvPr>
        </p:nvSpPr>
        <p:spPr>
          <a:xfrm>
            <a:off x="1880425" y="2964124"/>
            <a:ext cx="2281800" cy="66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60" name="Google Shape;2760;p5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2761" name="Google Shape;2761;p57"/>
          <p:cNvPicPr preferRelativeResize="0"/>
          <p:nvPr/>
        </p:nvPicPr>
        <p:blipFill>
          <a:blip r:embed="rId3">
            <a:alphaModFix/>
          </a:blip>
          <a:stretch>
            <a:fillRect/>
          </a:stretch>
        </p:blipFill>
        <p:spPr>
          <a:xfrm rot="10800000">
            <a:off x="-2384751" y="3735300"/>
            <a:ext cx="9353213" cy="2681250"/>
          </a:xfrm>
          <a:prstGeom prst="rect">
            <a:avLst/>
          </a:prstGeom>
          <a:noFill/>
          <a:ln>
            <a:noFill/>
          </a:ln>
        </p:spPr>
      </p:pic>
      <p:grpSp>
        <p:nvGrpSpPr>
          <p:cNvPr id="2762" name="Google Shape;2762;p57"/>
          <p:cNvGrpSpPr/>
          <p:nvPr/>
        </p:nvGrpSpPr>
        <p:grpSpPr>
          <a:xfrm flipH="1" rot="10800000">
            <a:off x="400702" y="1439175"/>
            <a:ext cx="283332" cy="284718"/>
            <a:chOff x="432750" y="3302025"/>
            <a:chExt cx="216416" cy="217475"/>
          </a:xfrm>
        </p:grpSpPr>
        <p:sp>
          <p:nvSpPr>
            <p:cNvPr id="2763" name="Google Shape;2763;p57"/>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5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5" name="Google Shape;2765;p57"/>
          <p:cNvGrpSpPr/>
          <p:nvPr/>
        </p:nvGrpSpPr>
        <p:grpSpPr>
          <a:xfrm flipH="1" rot="10800000">
            <a:off x="357713" y="2873685"/>
            <a:ext cx="357454" cy="956304"/>
            <a:chOff x="357713" y="600975"/>
            <a:chExt cx="357454" cy="956304"/>
          </a:xfrm>
        </p:grpSpPr>
        <p:sp>
          <p:nvSpPr>
            <p:cNvPr id="2766" name="Google Shape;2766;p5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5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5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5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0" name="Google Shape;2770;p57"/>
          <p:cNvGrpSpPr/>
          <p:nvPr/>
        </p:nvGrpSpPr>
        <p:grpSpPr>
          <a:xfrm>
            <a:off x="8013814" y="-799203"/>
            <a:ext cx="2019176" cy="2019176"/>
            <a:chOff x="1943325" y="-220375"/>
            <a:chExt cx="1298672" cy="1298672"/>
          </a:xfrm>
        </p:grpSpPr>
        <p:sp>
          <p:nvSpPr>
            <p:cNvPr id="2771" name="Google Shape;2771;p5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5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5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5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5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5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5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5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5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5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5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5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5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5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5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5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5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5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5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5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5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5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5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5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5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5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5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5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5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5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5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5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5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5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5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5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5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5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5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5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5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5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5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5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5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5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5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5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9" name="Google Shape;2819;p57"/>
          <p:cNvGrpSpPr/>
          <p:nvPr/>
        </p:nvGrpSpPr>
        <p:grpSpPr>
          <a:xfrm>
            <a:off x="8366565" y="3429220"/>
            <a:ext cx="1965289" cy="517060"/>
            <a:chOff x="3539975" y="3523525"/>
            <a:chExt cx="745925" cy="196250"/>
          </a:xfrm>
        </p:grpSpPr>
        <p:sp>
          <p:nvSpPr>
            <p:cNvPr id="2820" name="Google Shape;2820;p5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5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5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5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5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5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5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5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5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5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5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5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5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5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5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5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36" name="Shape 2836"/>
        <p:cNvGrpSpPr/>
        <p:nvPr/>
      </p:nvGrpSpPr>
      <p:grpSpPr>
        <a:xfrm>
          <a:off x="0" y="0"/>
          <a:ext cx="0" cy="0"/>
          <a:chOff x="0" y="0"/>
          <a:chExt cx="0" cy="0"/>
        </a:xfrm>
      </p:grpSpPr>
      <p:pic>
        <p:nvPicPr>
          <p:cNvPr id="2837" name="Google Shape;2837;p58"/>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838" name="Google Shape;2838;p58"/>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839" name="Google Shape;2839;p58"/>
          <p:cNvGrpSpPr/>
          <p:nvPr/>
        </p:nvGrpSpPr>
        <p:grpSpPr>
          <a:xfrm flipH="1">
            <a:off x="-99423" y="4189150"/>
            <a:ext cx="1039906" cy="679800"/>
            <a:chOff x="4082325" y="3790650"/>
            <a:chExt cx="1039906" cy="679800"/>
          </a:xfrm>
        </p:grpSpPr>
        <p:sp>
          <p:nvSpPr>
            <p:cNvPr id="2840" name="Google Shape;2840;p58"/>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58"/>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58"/>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3" name="Google Shape;2843;p58"/>
          <p:cNvGrpSpPr/>
          <p:nvPr/>
        </p:nvGrpSpPr>
        <p:grpSpPr>
          <a:xfrm rot="5400000">
            <a:off x="8405096" y="2480296"/>
            <a:ext cx="793256" cy="182899"/>
            <a:chOff x="2685575" y="2835950"/>
            <a:chExt cx="433000" cy="99825"/>
          </a:xfrm>
        </p:grpSpPr>
        <p:sp>
          <p:nvSpPr>
            <p:cNvPr id="2844" name="Google Shape;2844;p58"/>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58"/>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58"/>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58"/>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8" name="Google Shape;2848;p58"/>
          <p:cNvGrpSpPr/>
          <p:nvPr/>
        </p:nvGrpSpPr>
        <p:grpSpPr>
          <a:xfrm flipH="1">
            <a:off x="8194575" y="4265345"/>
            <a:ext cx="1965289" cy="517060"/>
            <a:chOff x="3539975" y="3523525"/>
            <a:chExt cx="745925" cy="196250"/>
          </a:xfrm>
        </p:grpSpPr>
        <p:sp>
          <p:nvSpPr>
            <p:cNvPr id="2849" name="Google Shape;2849;p5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5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5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5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5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5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5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5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5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5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5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5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5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5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5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5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65" name="Shape 2865"/>
        <p:cNvGrpSpPr/>
        <p:nvPr/>
      </p:nvGrpSpPr>
      <p:grpSpPr>
        <a:xfrm>
          <a:off x="0" y="0"/>
          <a:ext cx="0" cy="0"/>
          <a:chOff x="0" y="0"/>
          <a:chExt cx="0" cy="0"/>
        </a:xfrm>
      </p:grpSpPr>
      <p:pic>
        <p:nvPicPr>
          <p:cNvPr id="2866" name="Google Shape;2866;p59"/>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867" name="Google Shape;2867;p59"/>
          <p:cNvSpPr txBox="1"/>
          <p:nvPr>
            <p:ph idx="1" type="body"/>
          </p:nvPr>
        </p:nvSpPr>
        <p:spPr>
          <a:xfrm>
            <a:off x="1221000" y="1512026"/>
            <a:ext cx="6702000" cy="2347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solidFill>
                  <a:schemeClr val="lt1"/>
                </a:solidFill>
              </a:defRPr>
            </a:lvl1pPr>
            <a:lvl2pPr indent="-317500" lvl="1" marL="914400" rtl="0">
              <a:spcBef>
                <a:spcPts val="0"/>
              </a:spcBef>
              <a:spcAft>
                <a:spcPts val="0"/>
              </a:spcAft>
              <a:buClr>
                <a:schemeClr val="lt1"/>
              </a:buClr>
              <a:buSzPts val="1400"/>
              <a:buFont typeface="Anaheim"/>
              <a:buChar char="○"/>
              <a:defRPr sz="1200">
                <a:solidFill>
                  <a:schemeClr val="lt1"/>
                </a:solidFill>
              </a:defRPr>
            </a:lvl2pPr>
            <a:lvl3pPr indent="-317500" lvl="2" marL="1371600" rtl="0">
              <a:spcBef>
                <a:spcPts val="0"/>
              </a:spcBef>
              <a:spcAft>
                <a:spcPts val="0"/>
              </a:spcAft>
              <a:buClr>
                <a:schemeClr val="lt1"/>
              </a:buClr>
              <a:buSzPts val="1400"/>
              <a:buFont typeface="Anaheim"/>
              <a:buChar char="■"/>
              <a:defRPr sz="1200">
                <a:solidFill>
                  <a:schemeClr val="lt1"/>
                </a:solidFill>
              </a:defRPr>
            </a:lvl3pPr>
            <a:lvl4pPr indent="-317500" lvl="3" marL="1828800" rtl="0">
              <a:spcBef>
                <a:spcPts val="0"/>
              </a:spcBef>
              <a:spcAft>
                <a:spcPts val="0"/>
              </a:spcAft>
              <a:buClr>
                <a:schemeClr val="lt1"/>
              </a:buClr>
              <a:buSzPts val="1400"/>
              <a:buFont typeface="Anaheim"/>
              <a:buChar char="●"/>
              <a:defRPr sz="1200">
                <a:solidFill>
                  <a:schemeClr val="lt1"/>
                </a:solidFill>
              </a:defRPr>
            </a:lvl4pPr>
            <a:lvl5pPr indent="-317500" lvl="4" marL="2286000" rtl="0">
              <a:spcBef>
                <a:spcPts val="0"/>
              </a:spcBef>
              <a:spcAft>
                <a:spcPts val="0"/>
              </a:spcAft>
              <a:buClr>
                <a:schemeClr val="lt1"/>
              </a:buClr>
              <a:buSzPts val="1400"/>
              <a:buFont typeface="Anaheim"/>
              <a:buChar char="○"/>
              <a:defRPr sz="1200">
                <a:solidFill>
                  <a:schemeClr val="lt1"/>
                </a:solidFill>
              </a:defRPr>
            </a:lvl5pPr>
            <a:lvl6pPr indent="-317500" lvl="5" marL="2743200" rtl="0">
              <a:spcBef>
                <a:spcPts val="0"/>
              </a:spcBef>
              <a:spcAft>
                <a:spcPts val="0"/>
              </a:spcAft>
              <a:buClr>
                <a:schemeClr val="lt1"/>
              </a:buClr>
              <a:buSzPts val="1400"/>
              <a:buFont typeface="Anaheim"/>
              <a:buChar char="■"/>
              <a:defRPr sz="1200">
                <a:solidFill>
                  <a:schemeClr val="lt1"/>
                </a:solidFill>
              </a:defRPr>
            </a:lvl6pPr>
            <a:lvl7pPr indent="-317500" lvl="6" marL="3200400" rtl="0">
              <a:spcBef>
                <a:spcPts val="0"/>
              </a:spcBef>
              <a:spcAft>
                <a:spcPts val="0"/>
              </a:spcAft>
              <a:buClr>
                <a:schemeClr val="lt1"/>
              </a:buClr>
              <a:buSzPts val="1400"/>
              <a:buFont typeface="Anaheim"/>
              <a:buChar char="●"/>
              <a:defRPr sz="1200">
                <a:solidFill>
                  <a:schemeClr val="lt1"/>
                </a:solidFill>
              </a:defRPr>
            </a:lvl7pPr>
            <a:lvl8pPr indent="-317500" lvl="7" marL="3657600" rtl="0">
              <a:spcBef>
                <a:spcPts val="0"/>
              </a:spcBef>
              <a:spcAft>
                <a:spcPts val="0"/>
              </a:spcAft>
              <a:buClr>
                <a:schemeClr val="lt1"/>
              </a:buClr>
              <a:buSzPts val="1400"/>
              <a:buFont typeface="Anaheim"/>
              <a:buChar char="○"/>
              <a:defRPr sz="1200">
                <a:solidFill>
                  <a:schemeClr val="lt1"/>
                </a:solidFill>
              </a:defRPr>
            </a:lvl8pPr>
            <a:lvl9pPr indent="-317500" lvl="8" marL="4114800" rtl="0">
              <a:spcBef>
                <a:spcPts val="0"/>
              </a:spcBef>
              <a:spcAft>
                <a:spcPts val="0"/>
              </a:spcAft>
              <a:buClr>
                <a:schemeClr val="lt1"/>
              </a:buClr>
              <a:buSzPts val="1400"/>
              <a:buFont typeface="Anaheim"/>
              <a:buChar char="■"/>
              <a:defRPr sz="1200">
                <a:solidFill>
                  <a:schemeClr val="lt1"/>
                </a:solidFill>
              </a:defRPr>
            </a:lvl9pPr>
          </a:lstStyle>
          <a:p/>
        </p:txBody>
      </p:sp>
      <p:sp>
        <p:nvSpPr>
          <p:cNvPr id="2868" name="Google Shape;2868;p5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2869" name="Google Shape;2869;p59"/>
          <p:cNvPicPr preferRelativeResize="0"/>
          <p:nvPr/>
        </p:nvPicPr>
        <p:blipFill rotWithShape="1">
          <a:blip r:embed="rId3">
            <a:alphaModFix/>
          </a:blip>
          <a:srcRect b="0" l="228" r="238" t="0"/>
          <a:stretch/>
        </p:blipFill>
        <p:spPr>
          <a:xfrm>
            <a:off x="-303901" y="3830000"/>
            <a:ext cx="9353213" cy="2681250"/>
          </a:xfrm>
          <a:prstGeom prst="rect">
            <a:avLst/>
          </a:prstGeom>
          <a:noFill/>
          <a:ln>
            <a:noFill/>
          </a:ln>
        </p:spPr>
      </p:pic>
      <p:grpSp>
        <p:nvGrpSpPr>
          <p:cNvPr id="2870" name="Google Shape;2870;p59"/>
          <p:cNvGrpSpPr/>
          <p:nvPr/>
        </p:nvGrpSpPr>
        <p:grpSpPr>
          <a:xfrm>
            <a:off x="391864" y="3545270"/>
            <a:ext cx="289170" cy="284718"/>
            <a:chOff x="426000" y="3302025"/>
            <a:chExt cx="220875" cy="217475"/>
          </a:xfrm>
        </p:grpSpPr>
        <p:sp>
          <p:nvSpPr>
            <p:cNvPr id="2871" name="Google Shape;2871;p5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5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3" name="Google Shape;2873;p59"/>
          <p:cNvGrpSpPr/>
          <p:nvPr/>
        </p:nvGrpSpPr>
        <p:grpSpPr>
          <a:xfrm>
            <a:off x="357713" y="1210575"/>
            <a:ext cx="357454" cy="956304"/>
            <a:chOff x="357713" y="600975"/>
            <a:chExt cx="357454" cy="956304"/>
          </a:xfrm>
        </p:grpSpPr>
        <p:sp>
          <p:nvSpPr>
            <p:cNvPr id="2874" name="Google Shape;2874;p5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5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5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5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8" name="Google Shape;2878;p59"/>
          <p:cNvGrpSpPr/>
          <p:nvPr/>
        </p:nvGrpSpPr>
        <p:grpSpPr>
          <a:xfrm>
            <a:off x="8209964" y="1045747"/>
            <a:ext cx="2019176" cy="2019176"/>
            <a:chOff x="1943325" y="-220375"/>
            <a:chExt cx="1298672" cy="1298672"/>
          </a:xfrm>
        </p:grpSpPr>
        <p:sp>
          <p:nvSpPr>
            <p:cNvPr id="2879" name="Google Shape;2879;p59"/>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59"/>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59"/>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59"/>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59"/>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59"/>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59"/>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59"/>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59"/>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59"/>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59"/>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59"/>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59"/>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59"/>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59"/>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59"/>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59"/>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59"/>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59"/>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59"/>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59"/>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59"/>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59"/>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59"/>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59"/>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59"/>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59"/>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59"/>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59"/>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59"/>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59"/>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59"/>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59"/>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59"/>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59"/>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59"/>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59"/>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59"/>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59"/>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59"/>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59"/>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59"/>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59"/>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59"/>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59"/>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59"/>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59"/>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59"/>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7" name="Google Shape;2927;p59"/>
          <p:cNvGrpSpPr/>
          <p:nvPr/>
        </p:nvGrpSpPr>
        <p:grpSpPr>
          <a:xfrm>
            <a:off x="-1031260" y="2597545"/>
            <a:ext cx="1965289" cy="517060"/>
            <a:chOff x="3539975" y="3523525"/>
            <a:chExt cx="745925" cy="196250"/>
          </a:xfrm>
        </p:grpSpPr>
        <p:sp>
          <p:nvSpPr>
            <p:cNvPr id="2928" name="Google Shape;2928;p5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5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5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5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5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5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5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5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5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5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5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5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5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5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5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5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4" name="Google Shape;2944;p59"/>
          <p:cNvSpPr/>
          <p:nvPr/>
        </p:nvSpPr>
        <p:spPr>
          <a:xfrm>
            <a:off x="2947150" y="42584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45" name="Shape 2945"/>
        <p:cNvGrpSpPr/>
        <p:nvPr/>
      </p:nvGrpSpPr>
      <p:grpSpPr>
        <a:xfrm>
          <a:off x="0" y="0"/>
          <a:ext cx="0" cy="0"/>
          <a:chOff x="0" y="0"/>
          <a:chExt cx="0" cy="0"/>
        </a:xfrm>
      </p:grpSpPr>
      <p:pic>
        <p:nvPicPr>
          <p:cNvPr id="2946" name="Google Shape;2946;p60"/>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2947" name="Google Shape;2947;p60"/>
          <p:cNvSpPr txBox="1"/>
          <p:nvPr>
            <p:ph type="title"/>
          </p:nvPr>
        </p:nvSpPr>
        <p:spPr>
          <a:xfrm>
            <a:off x="1987800" y="1227877"/>
            <a:ext cx="5168400" cy="2615400"/>
          </a:xfrm>
          <a:prstGeom prst="rect">
            <a:avLst/>
          </a:prstGeom>
        </p:spPr>
        <p:txBody>
          <a:bodyPr anchorCtr="0" anchor="ctr" bIns="91425" lIns="91425" spcFirstLastPara="1" rIns="91425" wrap="square" tIns="0">
            <a:noAutofit/>
          </a:bodyPr>
          <a:lstStyle>
            <a:lvl1pPr lvl="0" rtl="0" algn="ctr">
              <a:spcBef>
                <a:spcPts val="0"/>
              </a:spcBef>
              <a:spcAft>
                <a:spcPts val="0"/>
              </a:spcAft>
              <a:buSzPts val="4800"/>
              <a:buNone/>
              <a:defRPr sz="6900">
                <a:latin typeface="Aldrich"/>
                <a:ea typeface="Aldrich"/>
                <a:cs typeface="Aldrich"/>
                <a:sym typeface="Aldrich"/>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2948" name="Google Shape;2948;p60"/>
          <p:cNvGrpSpPr/>
          <p:nvPr/>
        </p:nvGrpSpPr>
        <p:grpSpPr>
          <a:xfrm rot="-5400000">
            <a:off x="2819427" y="4284163"/>
            <a:ext cx="289170" cy="284718"/>
            <a:chOff x="426000" y="3302025"/>
            <a:chExt cx="220875" cy="217475"/>
          </a:xfrm>
        </p:grpSpPr>
        <p:sp>
          <p:nvSpPr>
            <p:cNvPr id="2949" name="Google Shape;2949;p60"/>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6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1" name="Google Shape;2951;p60"/>
          <p:cNvGrpSpPr/>
          <p:nvPr/>
        </p:nvGrpSpPr>
        <p:grpSpPr>
          <a:xfrm rot="-5400000">
            <a:off x="1014983" y="3948380"/>
            <a:ext cx="357454" cy="956304"/>
            <a:chOff x="357713" y="600975"/>
            <a:chExt cx="357454" cy="956304"/>
          </a:xfrm>
        </p:grpSpPr>
        <p:sp>
          <p:nvSpPr>
            <p:cNvPr id="2952" name="Google Shape;2952;p6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6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6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6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6" name="Google Shape;2956;p60"/>
          <p:cNvSpPr/>
          <p:nvPr/>
        </p:nvSpPr>
        <p:spPr>
          <a:xfrm>
            <a:off x="5427233" y="4098668"/>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57" name="Shape 2957"/>
        <p:cNvGrpSpPr/>
        <p:nvPr/>
      </p:nvGrpSpPr>
      <p:grpSpPr>
        <a:xfrm>
          <a:off x="0" y="0"/>
          <a:ext cx="0" cy="0"/>
          <a:chOff x="0" y="0"/>
          <a:chExt cx="0" cy="0"/>
        </a:xfrm>
      </p:grpSpPr>
      <p:pic>
        <p:nvPicPr>
          <p:cNvPr id="2958" name="Google Shape;2958;p61"/>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959" name="Google Shape;2959;p61"/>
          <p:cNvSpPr txBox="1"/>
          <p:nvPr>
            <p:ph type="title"/>
          </p:nvPr>
        </p:nvSpPr>
        <p:spPr>
          <a:xfrm>
            <a:off x="803348" y="1764416"/>
            <a:ext cx="4635900" cy="632100"/>
          </a:xfrm>
          <a:prstGeom prst="rect">
            <a:avLst/>
          </a:prstGeom>
        </p:spPr>
        <p:txBody>
          <a:bodyPr anchorCtr="0" anchor="t" bIns="91425" lIns="91425" spcFirstLastPara="1" rIns="91425" wrap="square" tIns="0">
            <a:noAutofit/>
          </a:bodyPr>
          <a:lstStyle>
            <a:lvl1pPr lvl="0" rtl="0">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960" name="Google Shape;2960;p61"/>
          <p:cNvSpPr txBox="1"/>
          <p:nvPr>
            <p:ph idx="1" type="subTitle"/>
          </p:nvPr>
        </p:nvSpPr>
        <p:spPr>
          <a:xfrm>
            <a:off x="803350" y="2483809"/>
            <a:ext cx="4635900" cy="133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700">
                <a:solidFill>
                  <a:schemeClr val="lt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2961" name="Google Shape;2961;p61"/>
          <p:cNvGrpSpPr/>
          <p:nvPr/>
        </p:nvGrpSpPr>
        <p:grpSpPr>
          <a:xfrm>
            <a:off x="391864" y="4307270"/>
            <a:ext cx="289170" cy="284718"/>
            <a:chOff x="426000" y="3302025"/>
            <a:chExt cx="220875" cy="217475"/>
          </a:xfrm>
        </p:grpSpPr>
        <p:sp>
          <p:nvSpPr>
            <p:cNvPr id="2962" name="Google Shape;2962;p6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6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4" name="Google Shape;2964;p61"/>
          <p:cNvGrpSpPr/>
          <p:nvPr/>
        </p:nvGrpSpPr>
        <p:grpSpPr>
          <a:xfrm>
            <a:off x="4724908" y="599573"/>
            <a:ext cx="793256" cy="182899"/>
            <a:chOff x="2685575" y="2835950"/>
            <a:chExt cx="433000" cy="99825"/>
          </a:xfrm>
        </p:grpSpPr>
        <p:sp>
          <p:nvSpPr>
            <p:cNvPr id="2965" name="Google Shape;2965;p61"/>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61"/>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61"/>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61"/>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9" name="Google Shape;2969;p61"/>
          <p:cNvGrpSpPr/>
          <p:nvPr/>
        </p:nvGrpSpPr>
        <p:grpSpPr>
          <a:xfrm>
            <a:off x="3091076" y="4281547"/>
            <a:ext cx="2019176" cy="2019176"/>
            <a:chOff x="1943325" y="-220375"/>
            <a:chExt cx="1298672" cy="1298672"/>
          </a:xfrm>
        </p:grpSpPr>
        <p:sp>
          <p:nvSpPr>
            <p:cNvPr id="2970" name="Google Shape;2970;p61"/>
            <p:cNvSpPr/>
            <p:nvPr/>
          </p:nvSpPr>
          <p:spPr>
            <a:xfrm>
              <a:off x="2582255" y="-220375"/>
              <a:ext cx="49" cy="460871"/>
            </a:xfrm>
            <a:custGeom>
              <a:rect b="b" l="l" r="r" t="t"/>
              <a:pathLst>
                <a:path extrusionOk="0" fill="none" h="9432" w="1">
                  <a:moveTo>
                    <a:pt x="0" y="0"/>
                  </a:moveTo>
                  <a:lnTo>
                    <a:pt x="0" y="943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61"/>
            <p:cNvSpPr/>
            <p:nvPr/>
          </p:nvSpPr>
          <p:spPr>
            <a:xfrm>
              <a:off x="2414509" y="-195895"/>
              <a:ext cx="118785" cy="444844"/>
            </a:xfrm>
            <a:custGeom>
              <a:rect b="b" l="l" r="r" t="t"/>
              <a:pathLst>
                <a:path extrusionOk="0" fill="none" h="9104" w="2431">
                  <a:moveTo>
                    <a:pt x="0" y="1"/>
                  </a:moveTo>
                  <a:lnTo>
                    <a:pt x="2431" y="910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61"/>
            <p:cNvSpPr/>
            <p:nvPr/>
          </p:nvSpPr>
          <p:spPr>
            <a:xfrm>
              <a:off x="2259027" y="-128024"/>
              <a:ext cx="229996" cy="398669"/>
            </a:xfrm>
            <a:custGeom>
              <a:rect b="b" l="l" r="r" t="t"/>
              <a:pathLst>
                <a:path extrusionOk="0" fill="none" h="8159" w="4707">
                  <a:moveTo>
                    <a:pt x="0" y="0"/>
                  </a:moveTo>
                  <a:lnTo>
                    <a:pt x="4706" y="815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61"/>
            <p:cNvSpPr/>
            <p:nvPr/>
          </p:nvSpPr>
          <p:spPr>
            <a:xfrm>
              <a:off x="2126121" y="-22481"/>
              <a:ext cx="325180" cy="325180"/>
            </a:xfrm>
            <a:custGeom>
              <a:rect b="b" l="l" r="r" t="t"/>
              <a:pathLst>
                <a:path extrusionOk="0" fill="none" h="6655" w="6655">
                  <a:moveTo>
                    <a:pt x="1" y="0"/>
                  </a:moveTo>
                  <a:lnTo>
                    <a:pt x="6655" y="665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61"/>
            <p:cNvSpPr/>
            <p:nvPr/>
          </p:nvSpPr>
          <p:spPr>
            <a:xfrm>
              <a:off x="2025317" y="113211"/>
              <a:ext cx="398669" cy="230924"/>
            </a:xfrm>
            <a:custGeom>
              <a:rect b="b" l="l" r="r" t="t"/>
              <a:pathLst>
                <a:path extrusionOk="0" fill="none" h="4726" w="8159">
                  <a:moveTo>
                    <a:pt x="0" y="1"/>
                  </a:moveTo>
                  <a:lnTo>
                    <a:pt x="8158" y="472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61"/>
            <p:cNvSpPr/>
            <p:nvPr/>
          </p:nvSpPr>
          <p:spPr>
            <a:xfrm>
              <a:off x="1963114" y="270598"/>
              <a:ext cx="444844" cy="119713"/>
            </a:xfrm>
            <a:custGeom>
              <a:rect b="b" l="l" r="r" t="t"/>
              <a:pathLst>
                <a:path extrusionOk="0" fill="none" h="2450" w="9104">
                  <a:moveTo>
                    <a:pt x="0" y="0"/>
                  </a:moveTo>
                  <a:lnTo>
                    <a:pt x="9103" y="245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61"/>
            <p:cNvSpPr/>
            <p:nvPr/>
          </p:nvSpPr>
          <p:spPr>
            <a:xfrm>
              <a:off x="1943325" y="439273"/>
              <a:ext cx="460871" cy="49"/>
            </a:xfrm>
            <a:custGeom>
              <a:rect b="b" l="l" r="r" t="t"/>
              <a:pathLst>
                <a:path extrusionOk="0" fill="none" h="1" w="9432">
                  <a:moveTo>
                    <a:pt x="0" y="1"/>
                  </a:moveTo>
                  <a:lnTo>
                    <a:pt x="943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61"/>
            <p:cNvSpPr/>
            <p:nvPr/>
          </p:nvSpPr>
          <p:spPr>
            <a:xfrm>
              <a:off x="1967805" y="487354"/>
              <a:ext cx="445821" cy="119713"/>
            </a:xfrm>
            <a:custGeom>
              <a:rect b="b" l="l" r="r" t="t"/>
              <a:pathLst>
                <a:path extrusionOk="0" fill="none" h="2450" w="9124">
                  <a:moveTo>
                    <a:pt x="1" y="2450"/>
                  </a:moveTo>
                  <a:lnTo>
                    <a:pt x="9123"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61"/>
            <p:cNvSpPr/>
            <p:nvPr/>
          </p:nvSpPr>
          <p:spPr>
            <a:xfrm>
              <a:off x="2035676" y="532600"/>
              <a:ext cx="398669" cy="229996"/>
            </a:xfrm>
            <a:custGeom>
              <a:rect b="b" l="l" r="r" t="t"/>
              <a:pathLst>
                <a:path extrusionOk="0" fill="none" h="4707" w="8159">
                  <a:moveTo>
                    <a:pt x="0" y="4706"/>
                  </a:moveTo>
                  <a:lnTo>
                    <a:pt x="8158"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61"/>
            <p:cNvSpPr/>
            <p:nvPr/>
          </p:nvSpPr>
          <p:spPr>
            <a:xfrm>
              <a:off x="2141219" y="569345"/>
              <a:ext cx="326108" cy="326108"/>
            </a:xfrm>
            <a:custGeom>
              <a:rect b="b" l="l" r="r" t="t"/>
              <a:pathLst>
                <a:path extrusionOk="0" fill="none" h="6674" w="6674">
                  <a:moveTo>
                    <a:pt x="0" y="6674"/>
                  </a:moveTo>
                  <a:lnTo>
                    <a:pt x="6673"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61"/>
            <p:cNvSpPr/>
            <p:nvPr/>
          </p:nvSpPr>
          <p:spPr>
            <a:xfrm>
              <a:off x="2277840" y="597588"/>
              <a:ext cx="229996" cy="398718"/>
            </a:xfrm>
            <a:custGeom>
              <a:rect b="b" l="l" r="r" t="t"/>
              <a:pathLst>
                <a:path extrusionOk="0" fill="none" h="8160" w="4707">
                  <a:moveTo>
                    <a:pt x="1" y="8159"/>
                  </a:moveTo>
                  <a:lnTo>
                    <a:pt x="4707"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61"/>
            <p:cNvSpPr/>
            <p:nvPr/>
          </p:nvSpPr>
          <p:spPr>
            <a:xfrm>
              <a:off x="2435227" y="613615"/>
              <a:ext cx="118785" cy="444893"/>
            </a:xfrm>
            <a:custGeom>
              <a:rect b="b" l="l" r="r" t="t"/>
              <a:pathLst>
                <a:path extrusionOk="0" fill="none" h="9105" w="2431">
                  <a:moveTo>
                    <a:pt x="1" y="9104"/>
                  </a:moveTo>
                  <a:lnTo>
                    <a:pt x="243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61"/>
            <p:cNvSpPr/>
            <p:nvPr/>
          </p:nvSpPr>
          <p:spPr>
            <a:xfrm>
              <a:off x="2602973" y="617377"/>
              <a:ext cx="49" cy="460920"/>
            </a:xfrm>
            <a:custGeom>
              <a:rect b="b" l="l" r="r" t="t"/>
              <a:pathLst>
                <a:path extrusionOk="0" fill="none" h="9433" w="1">
                  <a:moveTo>
                    <a:pt x="1" y="9432"/>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61"/>
            <p:cNvSpPr/>
            <p:nvPr/>
          </p:nvSpPr>
          <p:spPr>
            <a:xfrm>
              <a:off x="2651982" y="607996"/>
              <a:ext cx="118785" cy="444844"/>
            </a:xfrm>
            <a:custGeom>
              <a:rect b="b" l="l" r="r" t="t"/>
              <a:pathLst>
                <a:path extrusionOk="0" fill="none" h="9104" w="2431">
                  <a:moveTo>
                    <a:pt x="2431" y="9103"/>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61"/>
            <p:cNvSpPr/>
            <p:nvPr/>
          </p:nvSpPr>
          <p:spPr>
            <a:xfrm>
              <a:off x="2696300" y="586301"/>
              <a:ext cx="229996" cy="398669"/>
            </a:xfrm>
            <a:custGeom>
              <a:rect b="b" l="l" r="r" t="t"/>
              <a:pathLst>
                <a:path extrusionOk="0" fill="none" h="8159" w="4707">
                  <a:moveTo>
                    <a:pt x="4706" y="8159"/>
                  </a:moveTo>
                  <a:lnTo>
                    <a:pt x="0"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61"/>
            <p:cNvSpPr/>
            <p:nvPr/>
          </p:nvSpPr>
          <p:spPr>
            <a:xfrm>
              <a:off x="2733974" y="554247"/>
              <a:ext cx="325180" cy="326108"/>
            </a:xfrm>
            <a:custGeom>
              <a:rect b="b" l="l" r="r" t="t"/>
              <a:pathLst>
                <a:path extrusionOk="0" fill="none" h="6674" w="6655">
                  <a:moveTo>
                    <a:pt x="6655" y="6674"/>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61"/>
            <p:cNvSpPr/>
            <p:nvPr/>
          </p:nvSpPr>
          <p:spPr>
            <a:xfrm>
              <a:off x="2761288" y="513739"/>
              <a:ext cx="398718" cy="229996"/>
            </a:xfrm>
            <a:custGeom>
              <a:rect b="b" l="l" r="r" t="t"/>
              <a:pathLst>
                <a:path extrusionOk="0" fill="none" h="4707" w="8160">
                  <a:moveTo>
                    <a:pt x="8159" y="4706"/>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61"/>
            <p:cNvSpPr/>
            <p:nvPr/>
          </p:nvSpPr>
          <p:spPr>
            <a:xfrm>
              <a:off x="2777315" y="466636"/>
              <a:ext cx="444893" cy="119713"/>
            </a:xfrm>
            <a:custGeom>
              <a:rect b="b" l="l" r="r" t="t"/>
              <a:pathLst>
                <a:path extrusionOk="0" fill="none" h="2450" w="9105">
                  <a:moveTo>
                    <a:pt x="9104" y="2449"/>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61"/>
            <p:cNvSpPr/>
            <p:nvPr/>
          </p:nvSpPr>
          <p:spPr>
            <a:xfrm>
              <a:off x="2781077" y="417626"/>
              <a:ext cx="460920" cy="49"/>
            </a:xfrm>
            <a:custGeom>
              <a:rect b="b" l="l" r="r" t="t"/>
              <a:pathLst>
                <a:path extrusionOk="0" fill="none" h="1" w="9433">
                  <a:moveTo>
                    <a:pt x="9432" y="0"/>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61"/>
            <p:cNvSpPr/>
            <p:nvPr/>
          </p:nvSpPr>
          <p:spPr>
            <a:xfrm>
              <a:off x="2771696" y="249880"/>
              <a:ext cx="444844" cy="119713"/>
            </a:xfrm>
            <a:custGeom>
              <a:rect b="b" l="l" r="r" t="t"/>
              <a:pathLst>
                <a:path extrusionOk="0" fill="none" h="2450" w="9104">
                  <a:moveTo>
                    <a:pt x="9103" y="0"/>
                  </a:moveTo>
                  <a:lnTo>
                    <a:pt x="0" y="245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61"/>
            <p:cNvSpPr/>
            <p:nvPr/>
          </p:nvSpPr>
          <p:spPr>
            <a:xfrm>
              <a:off x="2750929" y="94350"/>
              <a:ext cx="398718" cy="230973"/>
            </a:xfrm>
            <a:custGeom>
              <a:rect b="b" l="l" r="r" t="t"/>
              <a:pathLst>
                <a:path extrusionOk="0" fill="none" h="4727" w="8160">
                  <a:moveTo>
                    <a:pt x="8159" y="1"/>
                  </a:moveTo>
                  <a:lnTo>
                    <a:pt x="1" y="472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61"/>
            <p:cNvSpPr/>
            <p:nvPr/>
          </p:nvSpPr>
          <p:spPr>
            <a:xfrm>
              <a:off x="2717947" y="-38508"/>
              <a:ext cx="326108" cy="326108"/>
            </a:xfrm>
            <a:custGeom>
              <a:rect b="b" l="l" r="r" t="t"/>
              <a:pathLst>
                <a:path extrusionOk="0" fill="none" h="6674" w="6674">
                  <a:moveTo>
                    <a:pt x="6674" y="0"/>
                  </a:moveTo>
                  <a:lnTo>
                    <a:pt x="1" y="667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61"/>
            <p:cNvSpPr/>
            <p:nvPr/>
          </p:nvSpPr>
          <p:spPr>
            <a:xfrm>
              <a:off x="2677439" y="-139361"/>
              <a:ext cx="229996" cy="399646"/>
            </a:xfrm>
            <a:custGeom>
              <a:rect b="b" l="l" r="r" t="t"/>
              <a:pathLst>
                <a:path extrusionOk="0" fill="none" h="8179" w="4707">
                  <a:moveTo>
                    <a:pt x="4706" y="1"/>
                  </a:moveTo>
                  <a:lnTo>
                    <a:pt x="0" y="817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61"/>
            <p:cNvSpPr/>
            <p:nvPr/>
          </p:nvSpPr>
          <p:spPr>
            <a:xfrm>
              <a:off x="2631264" y="-201563"/>
              <a:ext cx="118785" cy="444893"/>
            </a:xfrm>
            <a:custGeom>
              <a:rect b="b" l="l" r="r" t="t"/>
              <a:pathLst>
                <a:path extrusionOk="0" fill="none" h="9105" w="2431">
                  <a:moveTo>
                    <a:pt x="2430" y="1"/>
                  </a:moveTo>
                  <a:lnTo>
                    <a:pt x="0" y="910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61"/>
            <p:cNvSpPr/>
            <p:nvPr/>
          </p:nvSpPr>
          <p:spPr>
            <a:xfrm>
              <a:off x="2607712" y="-215684"/>
              <a:ext cx="62251" cy="456180"/>
            </a:xfrm>
            <a:custGeom>
              <a:rect b="b" l="l" r="r" t="t"/>
              <a:pathLst>
                <a:path extrusionOk="0" fill="none" h="9336" w="1274">
                  <a:moveTo>
                    <a:pt x="1273" y="0"/>
                  </a:moveTo>
                  <a:lnTo>
                    <a:pt x="0" y="9335"/>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61"/>
            <p:cNvSpPr/>
            <p:nvPr/>
          </p:nvSpPr>
          <p:spPr>
            <a:xfrm>
              <a:off x="2500263" y="-213779"/>
              <a:ext cx="57511" cy="457109"/>
            </a:xfrm>
            <a:custGeom>
              <a:rect b="b" l="l" r="r" t="t"/>
              <a:pathLst>
                <a:path extrusionOk="0" fill="none" h="9355" w="1177">
                  <a:moveTo>
                    <a:pt x="1" y="0"/>
                  </a:moveTo>
                  <a:lnTo>
                    <a:pt x="1177" y="935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61"/>
            <p:cNvSpPr/>
            <p:nvPr/>
          </p:nvSpPr>
          <p:spPr>
            <a:xfrm>
              <a:off x="2337208" y="-168580"/>
              <a:ext cx="174390" cy="426961"/>
            </a:xfrm>
            <a:custGeom>
              <a:rect b="b" l="l" r="r" t="t"/>
              <a:pathLst>
                <a:path extrusionOk="0" fill="none" h="8738" w="3569">
                  <a:moveTo>
                    <a:pt x="1" y="1"/>
                  </a:moveTo>
                  <a:lnTo>
                    <a:pt x="3569" y="873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61"/>
            <p:cNvSpPr/>
            <p:nvPr/>
          </p:nvSpPr>
          <p:spPr>
            <a:xfrm>
              <a:off x="2191157" y="-81849"/>
              <a:ext cx="279005" cy="366615"/>
            </a:xfrm>
            <a:custGeom>
              <a:rect b="b" l="l" r="r" t="t"/>
              <a:pathLst>
                <a:path extrusionOk="0" fill="none" h="7503" w="5710">
                  <a:moveTo>
                    <a:pt x="0" y="0"/>
                  </a:moveTo>
                  <a:lnTo>
                    <a:pt x="5709" y="7503"/>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61"/>
            <p:cNvSpPr/>
            <p:nvPr/>
          </p:nvSpPr>
          <p:spPr>
            <a:xfrm>
              <a:off x="2072420" y="39722"/>
              <a:ext cx="364759" cy="281790"/>
            </a:xfrm>
            <a:custGeom>
              <a:rect b="b" l="l" r="r" t="t"/>
              <a:pathLst>
                <a:path extrusionOk="0" fill="none" h="5767" w="7465">
                  <a:moveTo>
                    <a:pt x="0" y="0"/>
                  </a:moveTo>
                  <a:lnTo>
                    <a:pt x="7464" y="5767"/>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61"/>
            <p:cNvSpPr/>
            <p:nvPr/>
          </p:nvSpPr>
          <p:spPr>
            <a:xfrm>
              <a:off x="1989500" y="187678"/>
              <a:ext cx="425055" cy="178153"/>
            </a:xfrm>
            <a:custGeom>
              <a:rect b="b" l="l" r="r" t="t"/>
              <a:pathLst>
                <a:path extrusionOk="0" fill="none" h="3646" w="8699">
                  <a:moveTo>
                    <a:pt x="0" y="0"/>
                  </a:moveTo>
                  <a:lnTo>
                    <a:pt x="8698" y="3645"/>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61"/>
            <p:cNvSpPr/>
            <p:nvPr/>
          </p:nvSpPr>
          <p:spPr>
            <a:xfrm>
              <a:off x="1948016" y="351662"/>
              <a:ext cx="456180" cy="62251"/>
            </a:xfrm>
            <a:custGeom>
              <a:rect b="b" l="l" r="r" t="t"/>
              <a:pathLst>
                <a:path extrusionOk="0" fill="none" h="1274" w="9336">
                  <a:moveTo>
                    <a:pt x="1" y="0"/>
                  </a:moveTo>
                  <a:lnTo>
                    <a:pt x="9335" y="1273"/>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61"/>
            <p:cNvSpPr/>
            <p:nvPr/>
          </p:nvSpPr>
          <p:spPr>
            <a:xfrm>
              <a:off x="1949921" y="462824"/>
              <a:ext cx="457109" cy="58488"/>
            </a:xfrm>
            <a:custGeom>
              <a:rect b="b" l="l" r="r" t="t"/>
              <a:pathLst>
                <a:path extrusionOk="0" fill="none" h="1197" w="9355">
                  <a:moveTo>
                    <a:pt x="0" y="1197"/>
                  </a:moveTo>
                  <a:lnTo>
                    <a:pt x="9354"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61"/>
            <p:cNvSpPr/>
            <p:nvPr/>
          </p:nvSpPr>
          <p:spPr>
            <a:xfrm>
              <a:off x="1996097" y="509977"/>
              <a:ext cx="425983" cy="174390"/>
            </a:xfrm>
            <a:custGeom>
              <a:rect b="b" l="l" r="r" t="t"/>
              <a:pathLst>
                <a:path extrusionOk="0" fill="none" h="3569" w="8718">
                  <a:moveTo>
                    <a:pt x="0" y="3568"/>
                  </a:moveTo>
                  <a:lnTo>
                    <a:pt x="8718"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61"/>
            <p:cNvSpPr/>
            <p:nvPr/>
          </p:nvSpPr>
          <p:spPr>
            <a:xfrm>
              <a:off x="2081851" y="551413"/>
              <a:ext cx="367593" cy="279005"/>
            </a:xfrm>
            <a:custGeom>
              <a:rect b="b" l="l" r="r" t="t"/>
              <a:pathLst>
                <a:path extrusionOk="0" fill="none" h="5710" w="7523">
                  <a:moveTo>
                    <a:pt x="0" y="5710"/>
                  </a:moveTo>
                  <a:lnTo>
                    <a:pt x="7522"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61"/>
            <p:cNvSpPr/>
            <p:nvPr/>
          </p:nvSpPr>
          <p:spPr>
            <a:xfrm>
              <a:off x="2203422" y="584395"/>
              <a:ext cx="281790" cy="363830"/>
            </a:xfrm>
            <a:custGeom>
              <a:rect b="b" l="l" r="r" t="t"/>
              <a:pathLst>
                <a:path extrusionOk="0" fill="none" h="7446" w="5767">
                  <a:moveTo>
                    <a:pt x="0" y="7446"/>
                  </a:moveTo>
                  <a:lnTo>
                    <a:pt x="5767"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61"/>
            <p:cNvSpPr/>
            <p:nvPr/>
          </p:nvSpPr>
          <p:spPr>
            <a:xfrm>
              <a:off x="2351378" y="607018"/>
              <a:ext cx="178153" cy="424126"/>
            </a:xfrm>
            <a:custGeom>
              <a:rect b="b" l="l" r="r" t="t"/>
              <a:pathLst>
                <a:path extrusionOk="0" fill="none" h="8680" w="3646">
                  <a:moveTo>
                    <a:pt x="0" y="8680"/>
                  </a:moveTo>
                  <a:lnTo>
                    <a:pt x="3645"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61"/>
            <p:cNvSpPr/>
            <p:nvPr/>
          </p:nvSpPr>
          <p:spPr>
            <a:xfrm>
              <a:off x="2515362" y="616449"/>
              <a:ext cx="62251" cy="457109"/>
            </a:xfrm>
            <a:custGeom>
              <a:rect b="b" l="l" r="r" t="t"/>
              <a:pathLst>
                <a:path extrusionOk="0" fill="none" h="9355" w="1274">
                  <a:moveTo>
                    <a:pt x="0" y="9355"/>
                  </a:moveTo>
                  <a:lnTo>
                    <a:pt x="1273"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61"/>
            <p:cNvSpPr/>
            <p:nvPr/>
          </p:nvSpPr>
          <p:spPr>
            <a:xfrm>
              <a:off x="2626524" y="614592"/>
              <a:ext cx="58488" cy="457109"/>
            </a:xfrm>
            <a:custGeom>
              <a:rect b="b" l="l" r="r" t="t"/>
              <a:pathLst>
                <a:path extrusionOk="0" fill="none" h="9355" w="1197">
                  <a:moveTo>
                    <a:pt x="1197" y="9354"/>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61"/>
            <p:cNvSpPr/>
            <p:nvPr/>
          </p:nvSpPr>
          <p:spPr>
            <a:xfrm>
              <a:off x="2673677" y="598565"/>
              <a:ext cx="174390" cy="426961"/>
            </a:xfrm>
            <a:custGeom>
              <a:rect b="b" l="l" r="r" t="t"/>
              <a:pathLst>
                <a:path extrusionOk="0" fill="none" h="8738" w="3569">
                  <a:moveTo>
                    <a:pt x="3568" y="8737"/>
                  </a:moveTo>
                  <a:lnTo>
                    <a:pt x="0"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61"/>
            <p:cNvSpPr/>
            <p:nvPr/>
          </p:nvSpPr>
          <p:spPr>
            <a:xfrm>
              <a:off x="2715113" y="572179"/>
              <a:ext cx="279005" cy="366615"/>
            </a:xfrm>
            <a:custGeom>
              <a:rect b="b" l="l" r="r" t="t"/>
              <a:pathLst>
                <a:path extrusionOk="0" fill="none" h="7503" w="5710">
                  <a:moveTo>
                    <a:pt x="5710" y="7503"/>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61"/>
            <p:cNvSpPr/>
            <p:nvPr/>
          </p:nvSpPr>
          <p:spPr>
            <a:xfrm>
              <a:off x="2748095" y="535386"/>
              <a:ext cx="364759" cy="281839"/>
            </a:xfrm>
            <a:custGeom>
              <a:rect b="b" l="l" r="r" t="t"/>
              <a:pathLst>
                <a:path extrusionOk="0" fill="none" h="5768" w="7465">
                  <a:moveTo>
                    <a:pt x="7465" y="5768"/>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61"/>
            <p:cNvSpPr/>
            <p:nvPr/>
          </p:nvSpPr>
          <p:spPr>
            <a:xfrm>
              <a:off x="2770718" y="491116"/>
              <a:ext cx="424126" cy="179081"/>
            </a:xfrm>
            <a:custGeom>
              <a:rect b="b" l="l" r="r" t="t"/>
              <a:pathLst>
                <a:path extrusionOk="0" fill="none" h="3665" w="8680">
                  <a:moveTo>
                    <a:pt x="8680" y="3665"/>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61"/>
            <p:cNvSpPr/>
            <p:nvPr/>
          </p:nvSpPr>
          <p:spPr>
            <a:xfrm>
              <a:off x="2781077" y="443035"/>
              <a:ext cx="456180" cy="62251"/>
            </a:xfrm>
            <a:custGeom>
              <a:rect b="b" l="l" r="r" t="t"/>
              <a:pathLst>
                <a:path extrusionOk="0" fill="none" h="1274" w="9336">
                  <a:moveTo>
                    <a:pt x="9336" y="1274"/>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61"/>
            <p:cNvSpPr/>
            <p:nvPr/>
          </p:nvSpPr>
          <p:spPr>
            <a:xfrm>
              <a:off x="2778292" y="335635"/>
              <a:ext cx="457109" cy="58440"/>
            </a:xfrm>
            <a:custGeom>
              <a:rect b="b" l="l" r="r" t="t"/>
              <a:pathLst>
                <a:path extrusionOk="0" fill="none" h="1196" w="9355">
                  <a:moveTo>
                    <a:pt x="9354" y="0"/>
                  </a:moveTo>
                  <a:lnTo>
                    <a:pt x="0" y="119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61"/>
            <p:cNvSpPr/>
            <p:nvPr/>
          </p:nvSpPr>
          <p:spPr>
            <a:xfrm>
              <a:off x="2763194" y="172579"/>
              <a:ext cx="426032" cy="174390"/>
            </a:xfrm>
            <a:custGeom>
              <a:rect b="b" l="l" r="r" t="t"/>
              <a:pathLst>
                <a:path extrusionOk="0" fill="none" h="3569" w="8719">
                  <a:moveTo>
                    <a:pt x="8718" y="1"/>
                  </a:moveTo>
                  <a:lnTo>
                    <a:pt x="1" y="3569"/>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61"/>
            <p:cNvSpPr/>
            <p:nvPr/>
          </p:nvSpPr>
          <p:spPr>
            <a:xfrm>
              <a:off x="2735879" y="27457"/>
              <a:ext cx="366615" cy="278076"/>
            </a:xfrm>
            <a:custGeom>
              <a:rect b="b" l="l" r="r" t="t"/>
              <a:pathLst>
                <a:path extrusionOk="0" fill="none" h="5691" w="7503">
                  <a:moveTo>
                    <a:pt x="7503" y="0"/>
                  </a:moveTo>
                  <a:lnTo>
                    <a:pt x="0" y="569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61"/>
            <p:cNvSpPr/>
            <p:nvPr/>
          </p:nvSpPr>
          <p:spPr>
            <a:xfrm>
              <a:off x="2699135" y="-91280"/>
              <a:ext cx="282767" cy="364759"/>
            </a:xfrm>
            <a:custGeom>
              <a:rect b="b" l="l" r="r" t="t"/>
              <a:pathLst>
                <a:path extrusionOk="0" fill="none" h="7465" w="5787">
                  <a:moveTo>
                    <a:pt x="5786" y="0"/>
                  </a:moveTo>
                  <a:lnTo>
                    <a:pt x="0" y="746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61"/>
            <p:cNvSpPr/>
            <p:nvPr/>
          </p:nvSpPr>
          <p:spPr>
            <a:xfrm>
              <a:off x="2655744" y="-174200"/>
              <a:ext cx="178153" cy="425055"/>
            </a:xfrm>
            <a:custGeom>
              <a:rect b="b" l="l" r="r" t="t"/>
              <a:pathLst>
                <a:path extrusionOk="0" fill="none" h="8699" w="3646">
                  <a:moveTo>
                    <a:pt x="3646" y="0"/>
                  </a:moveTo>
                  <a:lnTo>
                    <a:pt x="1" y="869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8" name="Google Shape;3018;p61"/>
          <p:cNvGrpSpPr/>
          <p:nvPr/>
        </p:nvGrpSpPr>
        <p:grpSpPr>
          <a:xfrm>
            <a:off x="8513377" y="4281545"/>
            <a:ext cx="1965289" cy="517060"/>
            <a:chOff x="3539975" y="3523525"/>
            <a:chExt cx="745925" cy="196250"/>
          </a:xfrm>
        </p:grpSpPr>
        <p:sp>
          <p:nvSpPr>
            <p:cNvPr id="3019" name="Google Shape;3019;p6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6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6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6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6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6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6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6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6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6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6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6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6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6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6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6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5" name="Google Shape;3035;p61"/>
          <p:cNvSpPr/>
          <p:nvPr/>
        </p:nvSpPr>
        <p:spPr>
          <a:xfrm>
            <a:off x="1765763" y="53362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3" name="Shape 293"/>
        <p:cNvGrpSpPr/>
        <p:nvPr/>
      </p:nvGrpSpPr>
      <p:grpSpPr>
        <a:xfrm>
          <a:off x="0" y="0"/>
          <a:ext cx="0" cy="0"/>
          <a:chOff x="0" y="0"/>
          <a:chExt cx="0" cy="0"/>
        </a:xfrm>
      </p:grpSpPr>
      <p:pic>
        <p:nvPicPr>
          <p:cNvPr id="294" name="Google Shape;294;p7"/>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95" name="Google Shape;295;p7"/>
          <p:cNvSpPr txBox="1"/>
          <p:nvPr>
            <p:ph idx="1" type="body"/>
          </p:nvPr>
        </p:nvSpPr>
        <p:spPr>
          <a:xfrm>
            <a:off x="1221000" y="1512026"/>
            <a:ext cx="6702000" cy="23475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Char char="●"/>
              <a:defRPr sz="1400">
                <a:solidFill>
                  <a:schemeClr val="lt1"/>
                </a:solidFill>
              </a:defRPr>
            </a:lvl1pPr>
            <a:lvl2pPr indent="-317500" lvl="1" marL="914400">
              <a:spcBef>
                <a:spcPts val="0"/>
              </a:spcBef>
              <a:spcAft>
                <a:spcPts val="0"/>
              </a:spcAft>
              <a:buClr>
                <a:schemeClr val="lt1"/>
              </a:buClr>
              <a:buSzPts val="1400"/>
              <a:buFont typeface="Anaheim"/>
              <a:buChar char="○"/>
              <a:defRPr sz="1200">
                <a:solidFill>
                  <a:schemeClr val="lt1"/>
                </a:solidFill>
              </a:defRPr>
            </a:lvl2pPr>
            <a:lvl3pPr indent="-317500" lvl="2" marL="1371600">
              <a:spcBef>
                <a:spcPts val="0"/>
              </a:spcBef>
              <a:spcAft>
                <a:spcPts val="0"/>
              </a:spcAft>
              <a:buClr>
                <a:schemeClr val="lt1"/>
              </a:buClr>
              <a:buSzPts val="1400"/>
              <a:buFont typeface="Anaheim"/>
              <a:buChar char="■"/>
              <a:defRPr sz="1200">
                <a:solidFill>
                  <a:schemeClr val="lt1"/>
                </a:solidFill>
              </a:defRPr>
            </a:lvl3pPr>
            <a:lvl4pPr indent="-317500" lvl="3" marL="1828800">
              <a:spcBef>
                <a:spcPts val="0"/>
              </a:spcBef>
              <a:spcAft>
                <a:spcPts val="0"/>
              </a:spcAft>
              <a:buClr>
                <a:schemeClr val="lt1"/>
              </a:buClr>
              <a:buSzPts val="1400"/>
              <a:buFont typeface="Anaheim"/>
              <a:buChar char="●"/>
              <a:defRPr sz="1200">
                <a:solidFill>
                  <a:schemeClr val="lt1"/>
                </a:solidFill>
              </a:defRPr>
            </a:lvl4pPr>
            <a:lvl5pPr indent="-317500" lvl="4" marL="2286000">
              <a:spcBef>
                <a:spcPts val="0"/>
              </a:spcBef>
              <a:spcAft>
                <a:spcPts val="0"/>
              </a:spcAft>
              <a:buClr>
                <a:schemeClr val="lt1"/>
              </a:buClr>
              <a:buSzPts val="1400"/>
              <a:buFont typeface="Anaheim"/>
              <a:buChar char="○"/>
              <a:defRPr sz="1200">
                <a:solidFill>
                  <a:schemeClr val="lt1"/>
                </a:solidFill>
              </a:defRPr>
            </a:lvl5pPr>
            <a:lvl6pPr indent="-317500" lvl="5" marL="2743200">
              <a:spcBef>
                <a:spcPts val="0"/>
              </a:spcBef>
              <a:spcAft>
                <a:spcPts val="0"/>
              </a:spcAft>
              <a:buClr>
                <a:schemeClr val="lt1"/>
              </a:buClr>
              <a:buSzPts val="1400"/>
              <a:buFont typeface="Anaheim"/>
              <a:buChar char="■"/>
              <a:defRPr sz="1200">
                <a:solidFill>
                  <a:schemeClr val="lt1"/>
                </a:solidFill>
              </a:defRPr>
            </a:lvl6pPr>
            <a:lvl7pPr indent="-317500" lvl="6" marL="3200400">
              <a:spcBef>
                <a:spcPts val="0"/>
              </a:spcBef>
              <a:spcAft>
                <a:spcPts val="0"/>
              </a:spcAft>
              <a:buClr>
                <a:schemeClr val="lt1"/>
              </a:buClr>
              <a:buSzPts val="1400"/>
              <a:buFont typeface="Anaheim"/>
              <a:buChar char="●"/>
              <a:defRPr sz="1200">
                <a:solidFill>
                  <a:schemeClr val="lt1"/>
                </a:solidFill>
              </a:defRPr>
            </a:lvl7pPr>
            <a:lvl8pPr indent="-317500" lvl="7" marL="3657600">
              <a:spcBef>
                <a:spcPts val="0"/>
              </a:spcBef>
              <a:spcAft>
                <a:spcPts val="0"/>
              </a:spcAft>
              <a:buClr>
                <a:schemeClr val="lt1"/>
              </a:buClr>
              <a:buSzPts val="1400"/>
              <a:buFont typeface="Anaheim"/>
              <a:buChar char="○"/>
              <a:defRPr sz="1200">
                <a:solidFill>
                  <a:schemeClr val="lt1"/>
                </a:solidFill>
              </a:defRPr>
            </a:lvl8pPr>
            <a:lvl9pPr indent="-317500" lvl="8" marL="4114800">
              <a:spcBef>
                <a:spcPts val="0"/>
              </a:spcBef>
              <a:spcAft>
                <a:spcPts val="0"/>
              </a:spcAft>
              <a:buClr>
                <a:schemeClr val="lt1"/>
              </a:buClr>
              <a:buSzPts val="1400"/>
              <a:buFont typeface="Anaheim"/>
              <a:buChar char="■"/>
              <a:defRPr sz="1200">
                <a:solidFill>
                  <a:schemeClr val="lt1"/>
                </a:solidFill>
              </a:defRPr>
            </a:lvl9pPr>
          </a:lstStyle>
          <a:p/>
        </p:txBody>
      </p:sp>
      <p:sp>
        <p:nvSpPr>
          <p:cNvPr id="296" name="Google Shape;296;p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297" name="Google Shape;297;p7"/>
          <p:cNvPicPr preferRelativeResize="0"/>
          <p:nvPr/>
        </p:nvPicPr>
        <p:blipFill rotWithShape="1">
          <a:blip r:embed="rId3">
            <a:alphaModFix/>
          </a:blip>
          <a:srcRect b="0" l="228" r="238" t="0"/>
          <a:stretch/>
        </p:blipFill>
        <p:spPr>
          <a:xfrm>
            <a:off x="-303901" y="3830000"/>
            <a:ext cx="9353213" cy="2681250"/>
          </a:xfrm>
          <a:prstGeom prst="rect">
            <a:avLst/>
          </a:prstGeom>
          <a:noFill/>
          <a:ln>
            <a:noFill/>
          </a:ln>
        </p:spPr>
      </p:pic>
      <p:grpSp>
        <p:nvGrpSpPr>
          <p:cNvPr id="298" name="Google Shape;298;p7"/>
          <p:cNvGrpSpPr/>
          <p:nvPr/>
        </p:nvGrpSpPr>
        <p:grpSpPr>
          <a:xfrm>
            <a:off x="391864" y="3545270"/>
            <a:ext cx="289170" cy="284718"/>
            <a:chOff x="426000" y="3302025"/>
            <a:chExt cx="220875" cy="217475"/>
          </a:xfrm>
        </p:grpSpPr>
        <p:sp>
          <p:nvSpPr>
            <p:cNvPr id="299" name="Google Shape;299;p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 name="Google Shape;301;p7"/>
          <p:cNvGrpSpPr/>
          <p:nvPr/>
        </p:nvGrpSpPr>
        <p:grpSpPr>
          <a:xfrm>
            <a:off x="357713" y="1210575"/>
            <a:ext cx="357454" cy="956304"/>
            <a:chOff x="357713" y="600975"/>
            <a:chExt cx="357454" cy="956304"/>
          </a:xfrm>
        </p:grpSpPr>
        <p:sp>
          <p:nvSpPr>
            <p:cNvPr id="302" name="Google Shape;302;p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 name="Google Shape;306;p7"/>
          <p:cNvGrpSpPr/>
          <p:nvPr/>
        </p:nvGrpSpPr>
        <p:grpSpPr>
          <a:xfrm>
            <a:off x="8209964" y="1045747"/>
            <a:ext cx="2019176" cy="2019176"/>
            <a:chOff x="1943325" y="-220375"/>
            <a:chExt cx="1298672" cy="1298672"/>
          </a:xfrm>
        </p:grpSpPr>
        <p:sp>
          <p:nvSpPr>
            <p:cNvPr id="307" name="Google Shape;307;p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7"/>
          <p:cNvGrpSpPr/>
          <p:nvPr/>
        </p:nvGrpSpPr>
        <p:grpSpPr>
          <a:xfrm>
            <a:off x="-1031260" y="2597545"/>
            <a:ext cx="1965289" cy="517060"/>
            <a:chOff x="3539975" y="3523525"/>
            <a:chExt cx="745925" cy="196250"/>
          </a:xfrm>
        </p:grpSpPr>
        <p:sp>
          <p:nvSpPr>
            <p:cNvPr id="356" name="Google Shape;356;p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7"/>
          <p:cNvSpPr/>
          <p:nvPr/>
        </p:nvSpPr>
        <p:spPr>
          <a:xfrm>
            <a:off x="2947150" y="42584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36" name="Shape 3036"/>
        <p:cNvGrpSpPr/>
        <p:nvPr/>
      </p:nvGrpSpPr>
      <p:grpSpPr>
        <a:xfrm>
          <a:off x="0" y="0"/>
          <a:ext cx="0" cy="0"/>
          <a:chOff x="0" y="0"/>
          <a:chExt cx="0" cy="0"/>
        </a:xfrm>
      </p:grpSpPr>
      <p:sp>
        <p:nvSpPr>
          <p:cNvPr id="3037" name="Google Shape;3037;p62"/>
          <p:cNvSpPr txBox="1"/>
          <p:nvPr>
            <p:ph idx="1" type="body"/>
          </p:nvPr>
        </p:nvSpPr>
        <p:spPr>
          <a:xfrm>
            <a:off x="1096550" y="1135950"/>
            <a:ext cx="4466700" cy="1516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400"/>
              <a:buNone/>
              <a:defRPr sz="2900">
                <a:solidFill>
                  <a:schemeClr val="lt1"/>
                </a:solidFill>
                <a:latin typeface="Aldrich"/>
                <a:ea typeface="Aldrich"/>
                <a:cs typeface="Aldrich"/>
                <a:sym typeface="Aldrich"/>
              </a:defRPr>
            </a:lvl1pPr>
          </a:lstStyle>
          <a:p/>
        </p:txBody>
      </p:sp>
      <p:grpSp>
        <p:nvGrpSpPr>
          <p:cNvPr id="3038" name="Google Shape;3038;p62"/>
          <p:cNvGrpSpPr/>
          <p:nvPr/>
        </p:nvGrpSpPr>
        <p:grpSpPr>
          <a:xfrm>
            <a:off x="391864" y="4307270"/>
            <a:ext cx="289170" cy="284718"/>
            <a:chOff x="426000" y="3302025"/>
            <a:chExt cx="220875" cy="217475"/>
          </a:xfrm>
        </p:grpSpPr>
        <p:sp>
          <p:nvSpPr>
            <p:cNvPr id="3039" name="Google Shape;3039;p6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6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1" name="Google Shape;3041;p62"/>
          <p:cNvGrpSpPr/>
          <p:nvPr/>
        </p:nvGrpSpPr>
        <p:grpSpPr>
          <a:xfrm>
            <a:off x="357713" y="1416050"/>
            <a:ext cx="357454" cy="956304"/>
            <a:chOff x="357713" y="600975"/>
            <a:chExt cx="357454" cy="956304"/>
          </a:xfrm>
        </p:grpSpPr>
        <p:sp>
          <p:nvSpPr>
            <p:cNvPr id="3042" name="Google Shape;3042;p6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6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6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6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6" name="Google Shape;3046;p62"/>
          <p:cNvGrpSpPr/>
          <p:nvPr/>
        </p:nvGrpSpPr>
        <p:grpSpPr>
          <a:xfrm>
            <a:off x="1409864" y="-1010428"/>
            <a:ext cx="2019176" cy="2019176"/>
            <a:chOff x="1943325" y="-220375"/>
            <a:chExt cx="1298672" cy="1298672"/>
          </a:xfrm>
        </p:grpSpPr>
        <p:sp>
          <p:nvSpPr>
            <p:cNvPr id="3047" name="Google Shape;3047;p6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6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6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6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6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6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6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6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6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6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6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6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6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6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6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6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6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6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6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6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6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6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6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6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6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6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6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6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6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6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6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6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6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6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6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6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6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6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6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6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6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6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6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6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6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6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6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6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95" name="Google Shape;3095;p62"/>
          <p:cNvPicPr preferRelativeResize="0"/>
          <p:nvPr/>
        </p:nvPicPr>
        <p:blipFill>
          <a:blip r:embed="rId2">
            <a:alphaModFix/>
          </a:blip>
          <a:stretch>
            <a:fillRect/>
          </a:stretch>
        </p:blipFill>
        <p:spPr>
          <a:xfrm rot="2700000">
            <a:off x="7664015" y="1409800"/>
            <a:ext cx="2527511" cy="2681250"/>
          </a:xfrm>
          <a:prstGeom prst="rect">
            <a:avLst/>
          </a:prstGeom>
          <a:noFill/>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096" name="Shape 3096"/>
        <p:cNvGrpSpPr/>
        <p:nvPr/>
      </p:nvGrpSpPr>
      <p:grpSpPr>
        <a:xfrm>
          <a:off x="0" y="0"/>
          <a:ext cx="0" cy="0"/>
          <a:chOff x="0" y="0"/>
          <a:chExt cx="0" cy="0"/>
        </a:xfrm>
      </p:grpSpPr>
      <p:pic>
        <p:nvPicPr>
          <p:cNvPr id="3097" name="Google Shape;3097;p63"/>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3098" name="Google Shape;3098;p63"/>
          <p:cNvSpPr txBox="1"/>
          <p:nvPr>
            <p:ph hasCustomPrompt="1" type="title"/>
          </p:nvPr>
        </p:nvSpPr>
        <p:spPr>
          <a:xfrm>
            <a:off x="1189500" y="1573088"/>
            <a:ext cx="6765000" cy="11916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7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099" name="Google Shape;3099;p63"/>
          <p:cNvSpPr txBox="1"/>
          <p:nvPr>
            <p:ph idx="1" type="subTitle"/>
          </p:nvPr>
        </p:nvSpPr>
        <p:spPr>
          <a:xfrm>
            <a:off x="1189500" y="3008635"/>
            <a:ext cx="6765000" cy="34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3100" name="Google Shape;3100;p63"/>
          <p:cNvPicPr preferRelativeResize="0"/>
          <p:nvPr/>
        </p:nvPicPr>
        <p:blipFill>
          <a:blip r:embed="rId3">
            <a:alphaModFix/>
          </a:blip>
          <a:stretch>
            <a:fillRect/>
          </a:stretch>
        </p:blipFill>
        <p:spPr>
          <a:xfrm flipH="1">
            <a:off x="-1398709" y="3775675"/>
            <a:ext cx="9353213" cy="2681250"/>
          </a:xfrm>
          <a:prstGeom prst="rect">
            <a:avLst/>
          </a:prstGeom>
          <a:noFill/>
          <a:ln>
            <a:noFill/>
          </a:ln>
        </p:spPr>
      </p:pic>
      <p:grpSp>
        <p:nvGrpSpPr>
          <p:cNvPr id="3101" name="Google Shape;3101;p63"/>
          <p:cNvGrpSpPr/>
          <p:nvPr/>
        </p:nvGrpSpPr>
        <p:grpSpPr>
          <a:xfrm flipH="1">
            <a:off x="8442483" y="3580345"/>
            <a:ext cx="284143" cy="284718"/>
            <a:chOff x="432750" y="3302025"/>
            <a:chExt cx="217035" cy="217475"/>
          </a:xfrm>
        </p:grpSpPr>
        <p:sp>
          <p:nvSpPr>
            <p:cNvPr id="3102" name="Google Shape;3102;p63"/>
            <p:cNvSpPr/>
            <p:nvPr/>
          </p:nvSpPr>
          <p:spPr>
            <a:xfrm>
              <a:off x="43566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6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4" name="Google Shape;3104;p63"/>
          <p:cNvGrpSpPr/>
          <p:nvPr/>
        </p:nvGrpSpPr>
        <p:grpSpPr>
          <a:xfrm flipH="1">
            <a:off x="8412161" y="940850"/>
            <a:ext cx="357454" cy="956304"/>
            <a:chOff x="357713" y="600975"/>
            <a:chExt cx="357454" cy="956304"/>
          </a:xfrm>
        </p:grpSpPr>
        <p:sp>
          <p:nvSpPr>
            <p:cNvPr id="3105" name="Google Shape;3105;p63"/>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63"/>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63"/>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63"/>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9" name="Google Shape;3109;p63"/>
          <p:cNvGrpSpPr/>
          <p:nvPr/>
        </p:nvGrpSpPr>
        <p:grpSpPr>
          <a:xfrm flipH="1">
            <a:off x="-1204526" y="3464295"/>
            <a:ext cx="1965289" cy="517060"/>
            <a:chOff x="3539975" y="3523525"/>
            <a:chExt cx="745925" cy="196250"/>
          </a:xfrm>
        </p:grpSpPr>
        <p:sp>
          <p:nvSpPr>
            <p:cNvPr id="3110" name="Google Shape;3110;p6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6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6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6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6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6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6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6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6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6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6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6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6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6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6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6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126" name="Shape 3126"/>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127" name="Shape 3127"/>
        <p:cNvGrpSpPr/>
        <p:nvPr/>
      </p:nvGrpSpPr>
      <p:grpSpPr>
        <a:xfrm>
          <a:off x="0" y="0"/>
          <a:ext cx="0" cy="0"/>
          <a:chOff x="0" y="0"/>
          <a:chExt cx="0" cy="0"/>
        </a:xfrm>
      </p:grpSpPr>
      <p:pic>
        <p:nvPicPr>
          <p:cNvPr id="3128" name="Google Shape;3128;p65"/>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3129" name="Google Shape;3129;p65"/>
          <p:cNvSpPr txBox="1"/>
          <p:nvPr>
            <p:ph hasCustomPrompt="1" type="title"/>
          </p:nvPr>
        </p:nvSpPr>
        <p:spPr>
          <a:xfrm>
            <a:off x="817925" y="153507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3130" name="Google Shape;3130;p65"/>
          <p:cNvSpPr txBox="1"/>
          <p:nvPr>
            <p:ph idx="1" type="subTitle"/>
          </p:nvPr>
        </p:nvSpPr>
        <p:spPr>
          <a:xfrm>
            <a:off x="1639675" y="148345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31" name="Google Shape;3131;p65"/>
          <p:cNvSpPr txBox="1"/>
          <p:nvPr>
            <p:ph idx="2" type="subTitle"/>
          </p:nvPr>
        </p:nvSpPr>
        <p:spPr>
          <a:xfrm>
            <a:off x="1639675" y="183804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32" name="Google Shape;3132;p65"/>
          <p:cNvSpPr txBox="1"/>
          <p:nvPr>
            <p:ph hasCustomPrompt="1" idx="3" type="title"/>
          </p:nvPr>
        </p:nvSpPr>
        <p:spPr>
          <a:xfrm>
            <a:off x="817925"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3133" name="Google Shape;3133;p65"/>
          <p:cNvSpPr txBox="1"/>
          <p:nvPr>
            <p:ph idx="4" type="subTitle"/>
          </p:nvPr>
        </p:nvSpPr>
        <p:spPr>
          <a:xfrm>
            <a:off x="1639675" y="2497425"/>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34" name="Google Shape;3134;p65"/>
          <p:cNvSpPr txBox="1"/>
          <p:nvPr>
            <p:ph idx="5" type="subTitle"/>
          </p:nvPr>
        </p:nvSpPr>
        <p:spPr>
          <a:xfrm>
            <a:off x="1639675" y="2852015"/>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35" name="Google Shape;3135;p65"/>
          <p:cNvSpPr txBox="1"/>
          <p:nvPr>
            <p:ph hasCustomPrompt="1" idx="6" type="title"/>
          </p:nvPr>
        </p:nvSpPr>
        <p:spPr>
          <a:xfrm>
            <a:off x="817925"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3136" name="Google Shape;3136;p65"/>
          <p:cNvSpPr txBox="1"/>
          <p:nvPr>
            <p:ph idx="7" type="subTitle"/>
          </p:nvPr>
        </p:nvSpPr>
        <p:spPr>
          <a:xfrm>
            <a:off x="1639675" y="351140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37" name="Google Shape;3137;p65"/>
          <p:cNvSpPr txBox="1"/>
          <p:nvPr>
            <p:ph idx="8" type="subTitle"/>
          </p:nvPr>
        </p:nvSpPr>
        <p:spPr>
          <a:xfrm>
            <a:off x="1639675" y="386599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38" name="Google Shape;3138;p65"/>
          <p:cNvSpPr txBox="1"/>
          <p:nvPr>
            <p:ph hasCustomPrompt="1" idx="9" type="title"/>
          </p:nvPr>
        </p:nvSpPr>
        <p:spPr>
          <a:xfrm>
            <a:off x="4707713" y="153507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3139" name="Google Shape;3139;p65"/>
          <p:cNvSpPr txBox="1"/>
          <p:nvPr>
            <p:ph idx="13" type="subTitle"/>
          </p:nvPr>
        </p:nvSpPr>
        <p:spPr>
          <a:xfrm>
            <a:off x="5529413" y="148345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40" name="Google Shape;3140;p65"/>
          <p:cNvSpPr txBox="1"/>
          <p:nvPr>
            <p:ph idx="14" type="subTitle"/>
          </p:nvPr>
        </p:nvSpPr>
        <p:spPr>
          <a:xfrm>
            <a:off x="5529413" y="183804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41" name="Google Shape;3141;p65"/>
          <p:cNvSpPr txBox="1"/>
          <p:nvPr>
            <p:ph hasCustomPrompt="1" idx="15" type="title"/>
          </p:nvPr>
        </p:nvSpPr>
        <p:spPr>
          <a:xfrm>
            <a:off x="4707713"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3142" name="Google Shape;3142;p65"/>
          <p:cNvSpPr txBox="1"/>
          <p:nvPr>
            <p:ph idx="16" type="subTitle"/>
          </p:nvPr>
        </p:nvSpPr>
        <p:spPr>
          <a:xfrm>
            <a:off x="5529413" y="2497425"/>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43" name="Google Shape;3143;p65"/>
          <p:cNvSpPr txBox="1"/>
          <p:nvPr>
            <p:ph idx="17" type="subTitle"/>
          </p:nvPr>
        </p:nvSpPr>
        <p:spPr>
          <a:xfrm>
            <a:off x="5529413" y="2852015"/>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44" name="Google Shape;3144;p65"/>
          <p:cNvSpPr txBox="1"/>
          <p:nvPr>
            <p:ph hasCustomPrompt="1" idx="18" type="title"/>
          </p:nvPr>
        </p:nvSpPr>
        <p:spPr>
          <a:xfrm>
            <a:off x="4707713"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3145" name="Google Shape;3145;p65"/>
          <p:cNvSpPr txBox="1"/>
          <p:nvPr>
            <p:ph idx="19" type="subTitle"/>
          </p:nvPr>
        </p:nvSpPr>
        <p:spPr>
          <a:xfrm>
            <a:off x="5529413" y="351140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46" name="Google Shape;3146;p65"/>
          <p:cNvSpPr txBox="1"/>
          <p:nvPr>
            <p:ph idx="20" type="subTitle"/>
          </p:nvPr>
        </p:nvSpPr>
        <p:spPr>
          <a:xfrm>
            <a:off x="5529413" y="386599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47" name="Google Shape;3147;p65"/>
          <p:cNvSpPr txBox="1"/>
          <p:nvPr>
            <p:ph idx="21"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3148" name="Google Shape;3148;p65"/>
          <p:cNvGrpSpPr/>
          <p:nvPr/>
        </p:nvGrpSpPr>
        <p:grpSpPr>
          <a:xfrm>
            <a:off x="8246982" y="3524700"/>
            <a:ext cx="1039906" cy="679800"/>
            <a:chOff x="4082325" y="3790650"/>
            <a:chExt cx="1039906" cy="679800"/>
          </a:xfrm>
        </p:grpSpPr>
        <p:sp>
          <p:nvSpPr>
            <p:cNvPr id="3149" name="Google Shape;3149;p65"/>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65"/>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65"/>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2" name="Google Shape;3152;p65"/>
          <p:cNvGrpSpPr/>
          <p:nvPr/>
        </p:nvGrpSpPr>
        <p:grpSpPr>
          <a:xfrm>
            <a:off x="-846423" y="4392645"/>
            <a:ext cx="1965289" cy="517060"/>
            <a:chOff x="3539975" y="3523525"/>
            <a:chExt cx="745925" cy="196250"/>
          </a:xfrm>
        </p:grpSpPr>
        <p:sp>
          <p:nvSpPr>
            <p:cNvPr id="3153" name="Google Shape;3153;p6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6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6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6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6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6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6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6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6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6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6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6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6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6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6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6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9" name="Google Shape;3169;p65"/>
          <p:cNvGrpSpPr/>
          <p:nvPr/>
        </p:nvGrpSpPr>
        <p:grpSpPr>
          <a:xfrm flipH="1">
            <a:off x="-3594575" y="-199329"/>
            <a:ext cx="4000413" cy="3175881"/>
            <a:chOff x="5207925" y="-1994879"/>
            <a:chExt cx="4000413" cy="3175881"/>
          </a:xfrm>
        </p:grpSpPr>
        <p:sp>
          <p:nvSpPr>
            <p:cNvPr id="3170" name="Google Shape;3170;p65"/>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65"/>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65"/>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9">
    <p:spTree>
      <p:nvGrpSpPr>
        <p:cNvPr id="3173" name="Shape 3173"/>
        <p:cNvGrpSpPr/>
        <p:nvPr/>
      </p:nvGrpSpPr>
      <p:grpSpPr>
        <a:xfrm>
          <a:off x="0" y="0"/>
          <a:ext cx="0" cy="0"/>
          <a:chOff x="0" y="0"/>
          <a:chExt cx="0" cy="0"/>
        </a:xfrm>
      </p:grpSpPr>
      <p:pic>
        <p:nvPicPr>
          <p:cNvPr id="3174" name="Google Shape;3174;p66"/>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3175" name="Google Shape;3175;p66"/>
          <p:cNvSpPr txBox="1"/>
          <p:nvPr>
            <p:ph hasCustomPrompt="1" type="title"/>
          </p:nvPr>
        </p:nvSpPr>
        <p:spPr>
          <a:xfrm>
            <a:off x="2167181" y="1194994"/>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3176" name="Google Shape;3176;p66"/>
          <p:cNvSpPr txBox="1"/>
          <p:nvPr>
            <p:ph idx="1" type="subTitle"/>
          </p:nvPr>
        </p:nvSpPr>
        <p:spPr>
          <a:xfrm>
            <a:off x="2988905" y="1244525"/>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77" name="Google Shape;3177;p66"/>
          <p:cNvSpPr txBox="1"/>
          <p:nvPr>
            <p:ph idx="2" type="subTitle"/>
          </p:nvPr>
        </p:nvSpPr>
        <p:spPr>
          <a:xfrm>
            <a:off x="2988888" y="1599134"/>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78" name="Google Shape;3178;p66"/>
          <p:cNvSpPr txBox="1"/>
          <p:nvPr>
            <p:ph hasCustomPrompt="1" idx="3" type="title"/>
          </p:nvPr>
        </p:nvSpPr>
        <p:spPr>
          <a:xfrm>
            <a:off x="2167181" y="208980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3179" name="Google Shape;3179;p66"/>
          <p:cNvSpPr txBox="1"/>
          <p:nvPr>
            <p:ph idx="4" type="subTitle"/>
          </p:nvPr>
        </p:nvSpPr>
        <p:spPr>
          <a:xfrm>
            <a:off x="2988905" y="2139342"/>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80" name="Google Shape;3180;p66"/>
          <p:cNvSpPr txBox="1"/>
          <p:nvPr>
            <p:ph idx="5" type="subTitle"/>
          </p:nvPr>
        </p:nvSpPr>
        <p:spPr>
          <a:xfrm>
            <a:off x="2988888" y="2493949"/>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81" name="Google Shape;3181;p66"/>
          <p:cNvSpPr txBox="1"/>
          <p:nvPr>
            <p:ph hasCustomPrompt="1" idx="6" type="title"/>
          </p:nvPr>
        </p:nvSpPr>
        <p:spPr>
          <a:xfrm>
            <a:off x="2167181" y="2984623"/>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3182" name="Google Shape;3182;p66"/>
          <p:cNvSpPr txBox="1"/>
          <p:nvPr>
            <p:ph idx="7" type="subTitle"/>
          </p:nvPr>
        </p:nvSpPr>
        <p:spPr>
          <a:xfrm>
            <a:off x="2988905" y="3034159"/>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83" name="Google Shape;3183;p66"/>
          <p:cNvSpPr txBox="1"/>
          <p:nvPr>
            <p:ph idx="8" type="subTitle"/>
          </p:nvPr>
        </p:nvSpPr>
        <p:spPr>
          <a:xfrm>
            <a:off x="2988888" y="3388763"/>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84" name="Google Shape;3184;p66"/>
          <p:cNvSpPr txBox="1"/>
          <p:nvPr>
            <p:ph hasCustomPrompt="1" idx="9" type="title"/>
          </p:nvPr>
        </p:nvSpPr>
        <p:spPr>
          <a:xfrm>
            <a:off x="2167181" y="387943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3185" name="Google Shape;3185;p66"/>
          <p:cNvSpPr txBox="1"/>
          <p:nvPr>
            <p:ph idx="13" type="subTitle"/>
          </p:nvPr>
        </p:nvSpPr>
        <p:spPr>
          <a:xfrm>
            <a:off x="2988905" y="3928977"/>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86" name="Google Shape;3186;p66"/>
          <p:cNvSpPr txBox="1"/>
          <p:nvPr>
            <p:ph idx="14" type="subTitle"/>
          </p:nvPr>
        </p:nvSpPr>
        <p:spPr>
          <a:xfrm>
            <a:off x="2988888" y="4283578"/>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87" name="Google Shape;3187;p66"/>
          <p:cNvSpPr txBox="1"/>
          <p:nvPr>
            <p:ph hasCustomPrompt="1" idx="15" type="title"/>
          </p:nvPr>
        </p:nvSpPr>
        <p:spPr>
          <a:xfrm>
            <a:off x="4707713"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solidFill>
                  <a:schemeClr val="dk1"/>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3188" name="Google Shape;3188;p66"/>
          <p:cNvSpPr txBox="1"/>
          <p:nvPr>
            <p:ph hasCustomPrompt="1" idx="16" type="title"/>
          </p:nvPr>
        </p:nvSpPr>
        <p:spPr>
          <a:xfrm>
            <a:off x="4707713"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solidFill>
                  <a:schemeClr val="dk1"/>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3189" name="Google Shape;3189;p66"/>
          <p:cNvSpPr txBox="1"/>
          <p:nvPr>
            <p:ph idx="17"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3190" name="Google Shape;3190;p66"/>
          <p:cNvGrpSpPr/>
          <p:nvPr/>
        </p:nvGrpSpPr>
        <p:grpSpPr>
          <a:xfrm>
            <a:off x="391864" y="3545270"/>
            <a:ext cx="289170" cy="284718"/>
            <a:chOff x="426000" y="3302025"/>
            <a:chExt cx="220875" cy="217475"/>
          </a:xfrm>
        </p:grpSpPr>
        <p:sp>
          <p:nvSpPr>
            <p:cNvPr id="3191" name="Google Shape;3191;p6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66"/>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3" name="Google Shape;3193;p66"/>
          <p:cNvGrpSpPr/>
          <p:nvPr/>
        </p:nvGrpSpPr>
        <p:grpSpPr>
          <a:xfrm>
            <a:off x="357713" y="1210575"/>
            <a:ext cx="357454" cy="956304"/>
            <a:chOff x="357713" y="600975"/>
            <a:chExt cx="357454" cy="956304"/>
          </a:xfrm>
        </p:grpSpPr>
        <p:sp>
          <p:nvSpPr>
            <p:cNvPr id="3194" name="Google Shape;3194;p6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6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6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6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8" name="Google Shape;3198;p66"/>
          <p:cNvGrpSpPr/>
          <p:nvPr/>
        </p:nvGrpSpPr>
        <p:grpSpPr>
          <a:xfrm>
            <a:off x="163264" y="4378897"/>
            <a:ext cx="2019176" cy="2019176"/>
            <a:chOff x="1943325" y="-220375"/>
            <a:chExt cx="1298672" cy="1298672"/>
          </a:xfrm>
        </p:grpSpPr>
        <p:sp>
          <p:nvSpPr>
            <p:cNvPr id="3199" name="Google Shape;3199;p66"/>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66"/>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66"/>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66"/>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66"/>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66"/>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66"/>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66"/>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66"/>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66"/>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66"/>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66"/>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66"/>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66"/>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66"/>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66"/>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66"/>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66"/>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66"/>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66"/>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66"/>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66"/>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66"/>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66"/>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66"/>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66"/>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66"/>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66"/>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66"/>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66"/>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66"/>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66"/>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66"/>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66"/>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66"/>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66"/>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66"/>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66"/>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66"/>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66"/>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66"/>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66"/>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66"/>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66"/>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66"/>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66"/>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66"/>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66"/>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7" name="Google Shape;3247;p66"/>
          <p:cNvGrpSpPr/>
          <p:nvPr/>
        </p:nvGrpSpPr>
        <p:grpSpPr>
          <a:xfrm>
            <a:off x="8354090" y="2590370"/>
            <a:ext cx="1965289" cy="517060"/>
            <a:chOff x="3539975" y="3523525"/>
            <a:chExt cx="745925" cy="196250"/>
          </a:xfrm>
        </p:grpSpPr>
        <p:sp>
          <p:nvSpPr>
            <p:cNvPr id="3248" name="Google Shape;3248;p6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6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6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6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6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6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6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6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6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6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6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6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6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6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6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6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2">
    <p:spTree>
      <p:nvGrpSpPr>
        <p:cNvPr id="3264" name="Shape 3264"/>
        <p:cNvGrpSpPr/>
        <p:nvPr/>
      </p:nvGrpSpPr>
      <p:grpSpPr>
        <a:xfrm>
          <a:off x="0" y="0"/>
          <a:ext cx="0" cy="0"/>
          <a:chOff x="0" y="0"/>
          <a:chExt cx="0" cy="0"/>
        </a:xfrm>
      </p:grpSpPr>
      <p:grpSp>
        <p:nvGrpSpPr>
          <p:cNvPr id="3265" name="Google Shape;3265;p67"/>
          <p:cNvGrpSpPr/>
          <p:nvPr/>
        </p:nvGrpSpPr>
        <p:grpSpPr>
          <a:xfrm>
            <a:off x="357713" y="2863850"/>
            <a:ext cx="357454" cy="956304"/>
            <a:chOff x="357713" y="600975"/>
            <a:chExt cx="357454" cy="956304"/>
          </a:xfrm>
        </p:grpSpPr>
        <p:sp>
          <p:nvSpPr>
            <p:cNvPr id="3266" name="Google Shape;3266;p6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6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6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6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270" name="Google Shape;3270;p67"/>
          <p:cNvPicPr preferRelativeResize="0"/>
          <p:nvPr/>
        </p:nvPicPr>
        <p:blipFill>
          <a:blip r:embed="rId2">
            <a:alphaModFix/>
          </a:blip>
          <a:stretch>
            <a:fillRect/>
          </a:stretch>
        </p:blipFill>
        <p:spPr>
          <a:xfrm flipH="1">
            <a:off x="-6295609" y="-883375"/>
            <a:ext cx="9353213" cy="2681250"/>
          </a:xfrm>
          <a:prstGeom prst="rect">
            <a:avLst/>
          </a:prstGeom>
          <a:noFill/>
          <a:ln>
            <a:noFill/>
          </a:ln>
        </p:spPr>
      </p:pic>
      <p:sp>
        <p:nvSpPr>
          <p:cNvPr id="3271" name="Google Shape;3271;p67"/>
          <p:cNvSpPr txBox="1"/>
          <p:nvPr>
            <p:ph type="title"/>
          </p:nvPr>
        </p:nvSpPr>
        <p:spPr>
          <a:xfrm>
            <a:off x="5903275" y="1027175"/>
            <a:ext cx="2525400" cy="18663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8">
    <p:spTree>
      <p:nvGrpSpPr>
        <p:cNvPr id="3272" name="Shape 3272"/>
        <p:cNvGrpSpPr/>
        <p:nvPr/>
      </p:nvGrpSpPr>
      <p:grpSpPr>
        <a:xfrm>
          <a:off x="0" y="0"/>
          <a:ext cx="0" cy="0"/>
          <a:chOff x="0" y="0"/>
          <a:chExt cx="0" cy="0"/>
        </a:xfrm>
      </p:grpSpPr>
      <p:pic>
        <p:nvPicPr>
          <p:cNvPr id="3273" name="Google Shape;3273;p68"/>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3274" name="Google Shape;3274;p68"/>
          <p:cNvSpPr txBox="1"/>
          <p:nvPr>
            <p:ph type="title"/>
          </p:nvPr>
        </p:nvSpPr>
        <p:spPr>
          <a:xfrm>
            <a:off x="1116375" y="1556340"/>
            <a:ext cx="4509600" cy="1287900"/>
          </a:xfrm>
          <a:prstGeom prst="rect">
            <a:avLst/>
          </a:prstGeom>
        </p:spPr>
        <p:txBody>
          <a:bodyPr anchorCtr="0" anchor="t" bIns="91425" lIns="91425" spcFirstLastPara="1" rIns="91425" wrap="square" tIns="0">
            <a:noAutofit/>
          </a:bodyPr>
          <a:lstStyle>
            <a:lvl1pPr lvl="0" rtl="0" algn="r">
              <a:spcBef>
                <a:spcPts val="0"/>
              </a:spcBef>
              <a:spcAft>
                <a:spcPts val="0"/>
              </a:spcAft>
              <a:buSzPts val="3600"/>
              <a:buNone/>
              <a:defRPr sz="45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275" name="Google Shape;3275;p68"/>
          <p:cNvSpPr txBox="1"/>
          <p:nvPr>
            <p:ph hasCustomPrompt="1" idx="2" type="title"/>
          </p:nvPr>
        </p:nvSpPr>
        <p:spPr>
          <a:xfrm>
            <a:off x="5638521" y="1356584"/>
            <a:ext cx="2575200" cy="15999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12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276" name="Google Shape;3276;p68"/>
          <p:cNvSpPr txBox="1"/>
          <p:nvPr>
            <p:ph idx="1" type="subTitle"/>
          </p:nvPr>
        </p:nvSpPr>
        <p:spPr>
          <a:xfrm>
            <a:off x="1116121" y="3333247"/>
            <a:ext cx="4509600" cy="348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3277" name="Google Shape;3277;p68"/>
          <p:cNvGrpSpPr/>
          <p:nvPr/>
        </p:nvGrpSpPr>
        <p:grpSpPr>
          <a:xfrm>
            <a:off x="8428538" y="2148684"/>
            <a:ext cx="357454" cy="956304"/>
            <a:chOff x="357713" y="600975"/>
            <a:chExt cx="357454" cy="956304"/>
          </a:xfrm>
        </p:grpSpPr>
        <p:sp>
          <p:nvSpPr>
            <p:cNvPr id="3278" name="Google Shape;3278;p6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6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6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6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2" name="Google Shape;3282;p68"/>
          <p:cNvSpPr/>
          <p:nvPr/>
        </p:nvSpPr>
        <p:spPr>
          <a:xfrm flipH="1">
            <a:off x="5001370" y="48220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83" name="Google Shape;3283;p68"/>
          <p:cNvGrpSpPr/>
          <p:nvPr/>
        </p:nvGrpSpPr>
        <p:grpSpPr>
          <a:xfrm flipH="1" rot="10800000">
            <a:off x="5556872" y="4363371"/>
            <a:ext cx="3952129" cy="3175881"/>
            <a:chOff x="5256209" y="-1994879"/>
            <a:chExt cx="3952129" cy="3175881"/>
          </a:xfrm>
        </p:grpSpPr>
        <p:sp>
          <p:nvSpPr>
            <p:cNvPr id="3284" name="Google Shape;3284;p68"/>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68"/>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6" name="Google Shape;3286;p68"/>
          <p:cNvGrpSpPr/>
          <p:nvPr/>
        </p:nvGrpSpPr>
        <p:grpSpPr>
          <a:xfrm flipH="1">
            <a:off x="2974550" y="4422286"/>
            <a:ext cx="793256" cy="182899"/>
            <a:chOff x="2685575" y="2835950"/>
            <a:chExt cx="433000" cy="99825"/>
          </a:xfrm>
        </p:grpSpPr>
        <p:sp>
          <p:nvSpPr>
            <p:cNvPr id="3287" name="Google Shape;3287;p68"/>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68"/>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68"/>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68"/>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1" name="Google Shape;3291;p68"/>
          <p:cNvGrpSpPr/>
          <p:nvPr/>
        </p:nvGrpSpPr>
        <p:grpSpPr>
          <a:xfrm flipH="1">
            <a:off x="896693" y="1036495"/>
            <a:ext cx="283332" cy="284718"/>
            <a:chOff x="423709" y="3302025"/>
            <a:chExt cx="216416" cy="217475"/>
          </a:xfrm>
        </p:grpSpPr>
        <p:sp>
          <p:nvSpPr>
            <p:cNvPr id="3292" name="Google Shape;3292;p6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68"/>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4" name="Google Shape;3294;p68"/>
          <p:cNvGrpSpPr/>
          <p:nvPr/>
        </p:nvGrpSpPr>
        <p:grpSpPr>
          <a:xfrm flipH="1">
            <a:off x="2106901" y="-974958"/>
            <a:ext cx="2019176" cy="2019176"/>
            <a:chOff x="1943325" y="-220375"/>
            <a:chExt cx="1298672" cy="1298672"/>
          </a:xfrm>
        </p:grpSpPr>
        <p:sp>
          <p:nvSpPr>
            <p:cNvPr id="3295" name="Google Shape;3295;p68"/>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68"/>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68"/>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68"/>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68"/>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68"/>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68"/>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68"/>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68"/>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68"/>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68"/>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68"/>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68"/>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68"/>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68"/>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68"/>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68"/>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68"/>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68"/>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68"/>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68"/>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68"/>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68"/>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68"/>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68"/>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68"/>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68"/>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68"/>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68"/>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68"/>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68"/>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68"/>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68"/>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68"/>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68"/>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68"/>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68"/>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68"/>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68"/>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68"/>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68"/>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68"/>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68"/>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68"/>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68"/>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68"/>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68"/>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68"/>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7">
    <p:spTree>
      <p:nvGrpSpPr>
        <p:cNvPr id="3343" name="Shape 3343"/>
        <p:cNvGrpSpPr/>
        <p:nvPr/>
      </p:nvGrpSpPr>
      <p:grpSpPr>
        <a:xfrm>
          <a:off x="0" y="0"/>
          <a:ext cx="0" cy="0"/>
          <a:chOff x="0" y="0"/>
          <a:chExt cx="0" cy="0"/>
        </a:xfrm>
      </p:grpSpPr>
      <p:pic>
        <p:nvPicPr>
          <p:cNvPr id="3344" name="Google Shape;3344;p69"/>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3345" name="Google Shape;3345;p69"/>
          <p:cNvSpPr txBox="1"/>
          <p:nvPr>
            <p:ph idx="1" type="body"/>
          </p:nvPr>
        </p:nvSpPr>
        <p:spPr>
          <a:xfrm flipH="1">
            <a:off x="4572000" y="1687975"/>
            <a:ext cx="3856500" cy="2921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3346" name="Google Shape;3346;p69"/>
          <p:cNvSpPr txBox="1"/>
          <p:nvPr>
            <p:ph idx="2" type="body"/>
          </p:nvPr>
        </p:nvSpPr>
        <p:spPr>
          <a:xfrm flipH="1">
            <a:off x="715500" y="1687975"/>
            <a:ext cx="3856500" cy="2921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3347" name="Google Shape;3347;p6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3348" name="Google Shape;3348;p69"/>
          <p:cNvGrpSpPr/>
          <p:nvPr/>
        </p:nvGrpSpPr>
        <p:grpSpPr>
          <a:xfrm>
            <a:off x="391864" y="4078670"/>
            <a:ext cx="289170" cy="284718"/>
            <a:chOff x="426000" y="3302025"/>
            <a:chExt cx="220875" cy="217475"/>
          </a:xfrm>
        </p:grpSpPr>
        <p:sp>
          <p:nvSpPr>
            <p:cNvPr id="3349" name="Google Shape;3349;p6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6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1_1_1_2">
    <p:spTree>
      <p:nvGrpSpPr>
        <p:cNvPr id="3351" name="Shape 3351"/>
        <p:cNvGrpSpPr/>
        <p:nvPr/>
      </p:nvGrpSpPr>
      <p:grpSpPr>
        <a:xfrm>
          <a:off x="0" y="0"/>
          <a:ext cx="0" cy="0"/>
          <a:chOff x="0" y="0"/>
          <a:chExt cx="0" cy="0"/>
        </a:xfrm>
      </p:grpSpPr>
      <p:pic>
        <p:nvPicPr>
          <p:cNvPr id="3352" name="Google Shape;3352;p70"/>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3353" name="Google Shape;3353;p70"/>
          <p:cNvSpPr txBox="1"/>
          <p:nvPr>
            <p:ph idx="1" type="subTitle"/>
          </p:nvPr>
        </p:nvSpPr>
        <p:spPr>
          <a:xfrm>
            <a:off x="5509997" y="3018746"/>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54" name="Google Shape;3354;p70"/>
          <p:cNvSpPr txBox="1"/>
          <p:nvPr>
            <p:ph idx="2" type="subTitle"/>
          </p:nvPr>
        </p:nvSpPr>
        <p:spPr>
          <a:xfrm>
            <a:off x="5509984" y="3411654"/>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55" name="Google Shape;3355;p70"/>
          <p:cNvSpPr txBox="1"/>
          <p:nvPr>
            <p:ph idx="3" type="subTitle"/>
          </p:nvPr>
        </p:nvSpPr>
        <p:spPr>
          <a:xfrm>
            <a:off x="2027671" y="3018746"/>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56" name="Google Shape;3356;p70"/>
          <p:cNvSpPr txBox="1"/>
          <p:nvPr>
            <p:ph idx="4" type="subTitle"/>
          </p:nvPr>
        </p:nvSpPr>
        <p:spPr>
          <a:xfrm>
            <a:off x="2027646" y="3411654"/>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57" name="Google Shape;3357;p70"/>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3358" name="Google Shape;3358;p70"/>
          <p:cNvGrpSpPr/>
          <p:nvPr/>
        </p:nvGrpSpPr>
        <p:grpSpPr>
          <a:xfrm>
            <a:off x="391864" y="4078670"/>
            <a:ext cx="289170" cy="284718"/>
            <a:chOff x="426000" y="3302025"/>
            <a:chExt cx="220875" cy="217475"/>
          </a:xfrm>
        </p:grpSpPr>
        <p:sp>
          <p:nvSpPr>
            <p:cNvPr id="3359" name="Google Shape;3359;p70"/>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7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1" name="Google Shape;3361;p70"/>
          <p:cNvGrpSpPr/>
          <p:nvPr/>
        </p:nvGrpSpPr>
        <p:grpSpPr>
          <a:xfrm>
            <a:off x="357713" y="1439175"/>
            <a:ext cx="357454" cy="956304"/>
            <a:chOff x="357713" y="600975"/>
            <a:chExt cx="357454" cy="956304"/>
          </a:xfrm>
        </p:grpSpPr>
        <p:sp>
          <p:nvSpPr>
            <p:cNvPr id="3362" name="Google Shape;3362;p7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7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7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7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6" name="Google Shape;3366;p70"/>
          <p:cNvGrpSpPr/>
          <p:nvPr/>
        </p:nvGrpSpPr>
        <p:grpSpPr>
          <a:xfrm>
            <a:off x="4216658" y="4528371"/>
            <a:ext cx="793256" cy="182899"/>
            <a:chOff x="2685575" y="2835950"/>
            <a:chExt cx="433000" cy="99825"/>
          </a:xfrm>
        </p:grpSpPr>
        <p:sp>
          <p:nvSpPr>
            <p:cNvPr id="3367" name="Google Shape;3367;p70"/>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70"/>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70"/>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70"/>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1" name="Google Shape;3371;p70"/>
          <p:cNvGrpSpPr/>
          <p:nvPr/>
        </p:nvGrpSpPr>
        <p:grpSpPr>
          <a:xfrm>
            <a:off x="8323390" y="3373645"/>
            <a:ext cx="1965289" cy="517060"/>
            <a:chOff x="3539975" y="3523525"/>
            <a:chExt cx="745925" cy="196250"/>
          </a:xfrm>
        </p:grpSpPr>
        <p:sp>
          <p:nvSpPr>
            <p:cNvPr id="3372" name="Google Shape;3372;p7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7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7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7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7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7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7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7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7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7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7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7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7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7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7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7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388" name="Google Shape;3388;p70"/>
          <p:cNvPicPr preferRelativeResize="0"/>
          <p:nvPr/>
        </p:nvPicPr>
        <p:blipFill rotWithShape="1">
          <a:blip r:embed="rId3">
            <a:alphaModFix/>
          </a:blip>
          <a:srcRect b="0" l="228" r="238" t="0"/>
          <a:stretch/>
        </p:blipFill>
        <p:spPr>
          <a:xfrm flipH="1" rot="10800000">
            <a:off x="6828749" y="-445753"/>
            <a:ext cx="9353213" cy="2681250"/>
          </a:xfrm>
          <a:prstGeom prst="rect">
            <a:avLst/>
          </a:prstGeom>
          <a:noFill/>
          <a:ln>
            <a:noFill/>
          </a:ln>
        </p:spPr>
      </p:pic>
      <p:sp>
        <p:nvSpPr>
          <p:cNvPr id="3389" name="Google Shape;3389;p70"/>
          <p:cNvSpPr txBox="1"/>
          <p:nvPr>
            <p:ph idx="5" type="subTitle"/>
          </p:nvPr>
        </p:nvSpPr>
        <p:spPr>
          <a:xfrm>
            <a:off x="5509997" y="1585321"/>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90" name="Google Shape;3390;p70"/>
          <p:cNvSpPr txBox="1"/>
          <p:nvPr>
            <p:ph idx="6" type="subTitle"/>
          </p:nvPr>
        </p:nvSpPr>
        <p:spPr>
          <a:xfrm>
            <a:off x="5509984" y="1978229"/>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91" name="Google Shape;3391;p70"/>
          <p:cNvSpPr txBox="1"/>
          <p:nvPr>
            <p:ph idx="7" type="subTitle"/>
          </p:nvPr>
        </p:nvSpPr>
        <p:spPr>
          <a:xfrm>
            <a:off x="2027671" y="1585321"/>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92" name="Google Shape;3392;p70"/>
          <p:cNvSpPr txBox="1"/>
          <p:nvPr>
            <p:ph idx="8" type="subTitle"/>
          </p:nvPr>
        </p:nvSpPr>
        <p:spPr>
          <a:xfrm>
            <a:off x="2027646" y="1978229"/>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1_1_1_2_1">
    <p:spTree>
      <p:nvGrpSpPr>
        <p:cNvPr id="3393" name="Shape 3393"/>
        <p:cNvGrpSpPr/>
        <p:nvPr/>
      </p:nvGrpSpPr>
      <p:grpSpPr>
        <a:xfrm>
          <a:off x="0" y="0"/>
          <a:ext cx="0" cy="0"/>
          <a:chOff x="0" y="0"/>
          <a:chExt cx="0" cy="0"/>
        </a:xfrm>
      </p:grpSpPr>
      <p:pic>
        <p:nvPicPr>
          <p:cNvPr id="3394" name="Google Shape;3394;p71"/>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3395" name="Google Shape;3395;p71"/>
          <p:cNvSpPr txBox="1"/>
          <p:nvPr>
            <p:ph idx="1" type="subTitle"/>
          </p:nvPr>
        </p:nvSpPr>
        <p:spPr>
          <a:xfrm>
            <a:off x="4874072" y="3821141"/>
            <a:ext cx="2040000" cy="354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96" name="Google Shape;3396;p71"/>
          <p:cNvSpPr txBox="1"/>
          <p:nvPr>
            <p:ph idx="2" type="subTitle"/>
          </p:nvPr>
        </p:nvSpPr>
        <p:spPr>
          <a:xfrm>
            <a:off x="4874053" y="4083223"/>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97" name="Google Shape;3397;p71"/>
          <p:cNvSpPr txBox="1"/>
          <p:nvPr>
            <p:ph idx="3" type="subTitle"/>
          </p:nvPr>
        </p:nvSpPr>
        <p:spPr>
          <a:xfrm>
            <a:off x="2229956" y="3821141"/>
            <a:ext cx="20400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98" name="Google Shape;3398;p71"/>
          <p:cNvSpPr txBox="1"/>
          <p:nvPr>
            <p:ph idx="4" type="subTitle"/>
          </p:nvPr>
        </p:nvSpPr>
        <p:spPr>
          <a:xfrm>
            <a:off x="2229928" y="4083223"/>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99" name="Google Shape;3399;p71"/>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3400" name="Google Shape;3400;p71"/>
          <p:cNvSpPr txBox="1"/>
          <p:nvPr>
            <p:ph idx="5" type="subTitle"/>
          </p:nvPr>
        </p:nvSpPr>
        <p:spPr>
          <a:xfrm>
            <a:off x="4874072" y="2007179"/>
            <a:ext cx="20400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01" name="Google Shape;3401;p71"/>
          <p:cNvSpPr txBox="1"/>
          <p:nvPr>
            <p:ph idx="6" type="subTitle"/>
          </p:nvPr>
        </p:nvSpPr>
        <p:spPr>
          <a:xfrm>
            <a:off x="4874053" y="2269265"/>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02" name="Google Shape;3402;p71"/>
          <p:cNvSpPr txBox="1"/>
          <p:nvPr>
            <p:ph idx="7" type="subTitle"/>
          </p:nvPr>
        </p:nvSpPr>
        <p:spPr>
          <a:xfrm>
            <a:off x="2229956" y="2007179"/>
            <a:ext cx="20400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03" name="Google Shape;3403;p71"/>
          <p:cNvSpPr txBox="1"/>
          <p:nvPr>
            <p:ph idx="8" type="subTitle"/>
          </p:nvPr>
        </p:nvSpPr>
        <p:spPr>
          <a:xfrm>
            <a:off x="2229928" y="2269265"/>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3404" name="Google Shape;3404;p71"/>
          <p:cNvGrpSpPr/>
          <p:nvPr/>
        </p:nvGrpSpPr>
        <p:grpSpPr>
          <a:xfrm>
            <a:off x="398750" y="1564070"/>
            <a:ext cx="282284" cy="284718"/>
            <a:chOff x="431259" y="3302025"/>
            <a:chExt cx="215616" cy="217475"/>
          </a:xfrm>
        </p:grpSpPr>
        <p:sp>
          <p:nvSpPr>
            <p:cNvPr id="3405" name="Google Shape;3405;p71"/>
            <p:cNvSpPr/>
            <p:nvPr/>
          </p:nvSpPr>
          <p:spPr>
            <a:xfrm>
              <a:off x="43125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7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7" name="Google Shape;3407;p71"/>
          <p:cNvGrpSpPr/>
          <p:nvPr/>
        </p:nvGrpSpPr>
        <p:grpSpPr>
          <a:xfrm>
            <a:off x="357713" y="3191775"/>
            <a:ext cx="357454" cy="956304"/>
            <a:chOff x="357713" y="600975"/>
            <a:chExt cx="357454" cy="956304"/>
          </a:xfrm>
        </p:grpSpPr>
        <p:sp>
          <p:nvSpPr>
            <p:cNvPr id="3408" name="Google Shape;3408;p7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7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7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7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2" name="Google Shape;3412;p71"/>
          <p:cNvGrpSpPr/>
          <p:nvPr/>
        </p:nvGrpSpPr>
        <p:grpSpPr>
          <a:xfrm>
            <a:off x="239464" y="4378897"/>
            <a:ext cx="2019176" cy="2019176"/>
            <a:chOff x="1943325" y="-220375"/>
            <a:chExt cx="1298672" cy="1298672"/>
          </a:xfrm>
        </p:grpSpPr>
        <p:sp>
          <p:nvSpPr>
            <p:cNvPr id="3413" name="Google Shape;3413;p71"/>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71"/>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71"/>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71"/>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71"/>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71"/>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71"/>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71"/>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71"/>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71"/>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71"/>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71"/>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71"/>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71"/>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71"/>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71"/>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71"/>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71"/>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71"/>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71"/>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71"/>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71"/>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71"/>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71"/>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71"/>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71"/>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71"/>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71"/>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71"/>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71"/>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71"/>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71"/>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71"/>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71"/>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71"/>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71"/>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71"/>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71"/>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71"/>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71"/>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71"/>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71"/>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71"/>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71"/>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71"/>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71"/>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71"/>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71"/>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61" name="Google Shape;3461;p71"/>
          <p:cNvGrpSpPr/>
          <p:nvPr/>
        </p:nvGrpSpPr>
        <p:grpSpPr>
          <a:xfrm>
            <a:off x="7985565" y="3429220"/>
            <a:ext cx="1965289" cy="517060"/>
            <a:chOff x="3539975" y="3523525"/>
            <a:chExt cx="745925" cy="196250"/>
          </a:xfrm>
        </p:grpSpPr>
        <p:sp>
          <p:nvSpPr>
            <p:cNvPr id="3462" name="Google Shape;3462;p7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7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7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7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7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7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7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7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7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7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7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7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7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7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7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7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78" name="Google Shape;3478;p71"/>
          <p:cNvSpPr/>
          <p:nvPr/>
        </p:nvSpPr>
        <p:spPr>
          <a:xfrm>
            <a:off x="10203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3" name="Shape 373"/>
        <p:cNvGrpSpPr/>
        <p:nvPr/>
      </p:nvGrpSpPr>
      <p:grpSpPr>
        <a:xfrm>
          <a:off x="0" y="0"/>
          <a:ext cx="0" cy="0"/>
          <a:chOff x="0" y="0"/>
          <a:chExt cx="0" cy="0"/>
        </a:xfrm>
      </p:grpSpPr>
      <p:pic>
        <p:nvPicPr>
          <p:cNvPr id="374" name="Google Shape;374;p8"/>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375" name="Google Shape;375;p8"/>
          <p:cNvSpPr txBox="1"/>
          <p:nvPr>
            <p:ph type="title"/>
          </p:nvPr>
        </p:nvSpPr>
        <p:spPr>
          <a:xfrm>
            <a:off x="1987800" y="1227877"/>
            <a:ext cx="5168400" cy="2615400"/>
          </a:xfrm>
          <a:prstGeom prst="rect">
            <a:avLst/>
          </a:prstGeom>
        </p:spPr>
        <p:txBody>
          <a:bodyPr anchorCtr="0" anchor="ctr" bIns="91425" lIns="91425" spcFirstLastPara="1" rIns="91425" wrap="square" tIns="0">
            <a:noAutofit/>
          </a:bodyPr>
          <a:lstStyle>
            <a:lvl1pPr lvl="0" algn="ctr">
              <a:spcBef>
                <a:spcPts val="0"/>
              </a:spcBef>
              <a:spcAft>
                <a:spcPts val="0"/>
              </a:spcAft>
              <a:buSzPts val="4800"/>
              <a:buNone/>
              <a:defRPr sz="6900">
                <a:latin typeface="Aldrich"/>
                <a:ea typeface="Aldrich"/>
                <a:cs typeface="Aldrich"/>
                <a:sym typeface="Aldrich"/>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76" name="Google Shape;376;p8"/>
          <p:cNvGrpSpPr/>
          <p:nvPr/>
        </p:nvGrpSpPr>
        <p:grpSpPr>
          <a:xfrm rot="-5400000">
            <a:off x="2819427" y="4284163"/>
            <a:ext cx="289170" cy="284718"/>
            <a:chOff x="426000" y="3302025"/>
            <a:chExt cx="220875" cy="217475"/>
          </a:xfrm>
        </p:grpSpPr>
        <p:sp>
          <p:nvSpPr>
            <p:cNvPr id="377" name="Google Shape;377;p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8"/>
          <p:cNvGrpSpPr/>
          <p:nvPr/>
        </p:nvGrpSpPr>
        <p:grpSpPr>
          <a:xfrm rot="-5400000">
            <a:off x="1014983" y="3948380"/>
            <a:ext cx="357454" cy="956304"/>
            <a:chOff x="357713" y="600975"/>
            <a:chExt cx="357454" cy="956304"/>
          </a:xfrm>
        </p:grpSpPr>
        <p:sp>
          <p:nvSpPr>
            <p:cNvPr id="380" name="Google Shape;380;p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8"/>
          <p:cNvSpPr/>
          <p:nvPr/>
        </p:nvSpPr>
        <p:spPr>
          <a:xfrm>
            <a:off x="5427233" y="4098668"/>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1_1_1_1_2_1_1">
    <p:spTree>
      <p:nvGrpSpPr>
        <p:cNvPr id="3479" name="Shape 3479"/>
        <p:cNvGrpSpPr/>
        <p:nvPr/>
      </p:nvGrpSpPr>
      <p:grpSpPr>
        <a:xfrm>
          <a:off x="0" y="0"/>
          <a:ext cx="0" cy="0"/>
          <a:chOff x="0" y="0"/>
          <a:chExt cx="0" cy="0"/>
        </a:xfrm>
      </p:grpSpPr>
      <p:pic>
        <p:nvPicPr>
          <p:cNvPr id="3480" name="Google Shape;3480;p72"/>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3481" name="Google Shape;3481;p72"/>
          <p:cNvSpPr txBox="1"/>
          <p:nvPr>
            <p:ph idx="1" type="subTitle"/>
          </p:nvPr>
        </p:nvSpPr>
        <p:spPr>
          <a:xfrm>
            <a:off x="6500284" y="2800350"/>
            <a:ext cx="1928100" cy="354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82" name="Google Shape;3482;p72"/>
          <p:cNvSpPr txBox="1"/>
          <p:nvPr>
            <p:ph idx="2" type="subTitle"/>
          </p:nvPr>
        </p:nvSpPr>
        <p:spPr>
          <a:xfrm>
            <a:off x="6500273" y="3062422"/>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83" name="Google Shape;3483;p72"/>
          <p:cNvSpPr txBox="1"/>
          <p:nvPr>
            <p:ph idx="3" type="subTitle"/>
          </p:nvPr>
        </p:nvSpPr>
        <p:spPr>
          <a:xfrm>
            <a:off x="4572006" y="2800350"/>
            <a:ext cx="19281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84" name="Google Shape;3484;p72"/>
          <p:cNvSpPr txBox="1"/>
          <p:nvPr>
            <p:ph idx="4" type="subTitle"/>
          </p:nvPr>
        </p:nvSpPr>
        <p:spPr>
          <a:xfrm>
            <a:off x="4571984" y="3062422"/>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85" name="Google Shape;3485;p72"/>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3486" name="Google Shape;3486;p72"/>
          <p:cNvSpPr txBox="1"/>
          <p:nvPr>
            <p:ph idx="5" type="subTitle"/>
          </p:nvPr>
        </p:nvSpPr>
        <p:spPr>
          <a:xfrm>
            <a:off x="2643734" y="2800363"/>
            <a:ext cx="19281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87" name="Google Shape;3487;p72"/>
          <p:cNvSpPr txBox="1"/>
          <p:nvPr>
            <p:ph idx="6" type="subTitle"/>
          </p:nvPr>
        </p:nvSpPr>
        <p:spPr>
          <a:xfrm>
            <a:off x="2643718" y="3062447"/>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88" name="Google Shape;3488;p72"/>
          <p:cNvSpPr txBox="1"/>
          <p:nvPr>
            <p:ph idx="7" type="subTitle"/>
          </p:nvPr>
        </p:nvSpPr>
        <p:spPr>
          <a:xfrm>
            <a:off x="715527" y="2800363"/>
            <a:ext cx="19281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89" name="Google Shape;3489;p72"/>
          <p:cNvSpPr txBox="1"/>
          <p:nvPr>
            <p:ph idx="8" type="subTitle"/>
          </p:nvPr>
        </p:nvSpPr>
        <p:spPr>
          <a:xfrm>
            <a:off x="715500" y="3062447"/>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3490" name="Google Shape;3490;p72"/>
          <p:cNvGrpSpPr/>
          <p:nvPr/>
        </p:nvGrpSpPr>
        <p:grpSpPr>
          <a:xfrm>
            <a:off x="398750" y="1564070"/>
            <a:ext cx="282284" cy="284718"/>
            <a:chOff x="431259" y="3302025"/>
            <a:chExt cx="215616" cy="217475"/>
          </a:xfrm>
        </p:grpSpPr>
        <p:sp>
          <p:nvSpPr>
            <p:cNvPr id="3491" name="Google Shape;3491;p72"/>
            <p:cNvSpPr/>
            <p:nvPr/>
          </p:nvSpPr>
          <p:spPr>
            <a:xfrm>
              <a:off x="43125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7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3" name="Google Shape;3493;p72"/>
          <p:cNvGrpSpPr/>
          <p:nvPr/>
        </p:nvGrpSpPr>
        <p:grpSpPr>
          <a:xfrm>
            <a:off x="357713" y="3191775"/>
            <a:ext cx="357454" cy="956304"/>
            <a:chOff x="357713" y="600975"/>
            <a:chExt cx="357454" cy="956304"/>
          </a:xfrm>
        </p:grpSpPr>
        <p:sp>
          <p:nvSpPr>
            <p:cNvPr id="3494" name="Google Shape;3494;p7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7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7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7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8" name="Google Shape;3498;p72"/>
          <p:cNvGrpSpPr/>
          <p:nvPr/>
        </p:nvGrpSpPr>
        <p:grpSpPr>
          <a:xfrm>
            <a:off x="239464" y="4378897"/>
            <a:ext cx="2019176" cy="2019176"/>
            <a:chOff x="1943325" y="-220375"/>
            <a:chExt cx="1298672" cy="1298672"/>
          </a:xfrm>
        </p:grpSpPr>
        <p:sp>
          <p:nvSpPr>
            <p:cNvPr id="3499" name="Google Shape;3499;p7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7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7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7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7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7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7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7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7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7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7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7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7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7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7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7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7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7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7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7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7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7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7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7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7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7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7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7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7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7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7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7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7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7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7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7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7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7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7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7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7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7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7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7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7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7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7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7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7" name="Google Shape;3547;p72"/>
          <p:cNvGrpSpPr/>
          <p:nvPr/>
        </p:nvGrpSpPr>
        <p:grpSpPr>
          <a:xfrm>
            <a:off x="7987940" y="1294445"/>
            <a:ext cx="1965289" cy="517060"/>
            <a:chOff x="3539975" y="3523525"/>
            <a:chExt cx="745925" cy="196250"/>
          </a:xfrm>
        </p:grpSpPr>
        <p:sp>
          <p:nvSpPr>
            <p:cNvPr id="3548" name="Google Shape;3548;p7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7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7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7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7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7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7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7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7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7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7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7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7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7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7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7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_1_1_1_1_2_1_1_1">
    <p:spTree>
      <p:nvGrpSpPr>
        <p:cNvPr id="3564" name="Shape 3564"/>
        <p:cNvGrpSpPr/>
        <p:nvPr/>
      </p:nvGrpSpPr>
      <p:grpSpPr>
        <a:xfrm>
          <a:off x="0" y="0"/>
          <a:ext cx="0" cy="0"/>
          <a:chOff x="0" y="0"/>
          <a:chExt cx="0" cy="0"/>
        </a:xfrm>
      </p:grpSpPr>
      <p:pic>
        <p:nvPicPr>
          <p:cNvPr id="3565" name="Google Shape;3565;p73"/>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3566" name="Google Shape;3566;p73"/>
          <p:cNvSpPr txBox="1"/>
          <p:nvPr>
            <p:ph idx="1" type="subTitle"/>
          </p:nvPr>
        </p:nvSpPr>
        <p:spPr>
          <a:xfrm>
            <a:off x="2439200" y="3075306"/>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67" name="Google Shape;3567;p73"/>
          <p:cNvSpPr txBox="1"/>
          <p:nvPr>
            <p:ph idx="2" type="subTitle"/>
          </p:nvPr>
        </p:nvSpPr>
        <p:spPr>
          <a:xfrm>
            <a:off x="2439201" y="3411801"/>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68" name="Google Shape;3568;p73"/>
          <p:cNvSpPr txBox="1"/>
          <p:nvPr>
            <p:ph idx="3" type="subTitle"/>
          </p:nvPr>
        </p:nvSpPr>
        <p:spPr>
          <a:xfrm>
            <a:off x="2439209" y="1551800"/>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69" name="Google Shape;3569;p73"/>
          <p:cNvSpPr txBox="1"/>
          <p:nvPr>
            <p:ph idx="4" type="subTitle"/>
          </p:nvPr>
        </p:nvSpPr>
        <p:spPr>
          <a:xfrm>
            <a:off x="2439205" y="1888295"/>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70" name="Google Shape;3570;p73"/>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3571" name="Google Shape;3571;p73"/>
          <p:cNvPicPr preferRelativeResize="0"/>
          <p:nvPr/>
        </p:nvPicPr>
        <p:blipFill>
          <a:blip r:embed="rId3">
            <a:alphaModFix/>
          </a:blip>
          <a:stretch>
            <a:fillRect/>
          </a:stretch>
        </p:blipFill>
        <p:spPr>
          <a:xfrm rot="10800000">
            <a:off x="536574" y="3946275"/>
            <a:ext cx="9353213" cy="2681250"/>
          </a:xfrm>
          <a:prstGeom prst="rect">
            <a:avLst/>
          </a:prstGeom>
          <a:noFill/>
          <a:ln>
            <a:noFill/>
          </a:ln>
        </p:spPr>
      </p:pic>
      <p:grpSp>
        <p:nvGrpSpPr>
          <p:cNvPr id="3572" name="Google Shape;3572;p73"/>
          <p:cNvGrpSpPr/>
          <p:nvPr/>
        </p:nvGrpSpPr>
        <p:grpSpPr>
          <a:xfrm flipH="1" rot="10800000">
            <a:off x="400702" y="1439175"/>
            <a:ext cx="283332" cy="284718"/>
            <a:chOff x="432750" y="3302025"/>
            <a:chExt cx="216416" cy="217475"/>
          </a:xfrm>
        </p:grpSpPr>
        <p:sp>
          <p:nvSpPr>
            <p:cNvPr id="3573" name="Google Shape;3573;p73"/>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7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5" name="Google Shape;3575;p73"/>
          <p:cNvGrpSpPr/>
          <p:nvPr/>
        </p:nvGrpSpPr>
        <p:grpSpPr>
          <a:xfrm flipH="1" rot="10800000">
            <a:off x="357713" y="2873685"/>
            <a:ext cx="357454" cy="956304"/>
            <a:chOff x="357713" y="600975"/>
            <a:chExt cx="357454" cy="956304"/>
          </a:xfrm>
        </p:grpSpPr>
        <p:sp>
          <p:nvSpPr>
            <p:cNvPr id="3576" name="Google Shape;3576;p73"/>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73"/>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73"/>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73"/>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0" name="Google Shape;3580;p73"/>
          <p:cNvGrpSpPr/>
          <p:nvPr/>
        </p:nvGrpSpPr>
        <p:grpSpPr>
          <a:xfrm>
            <a:off x="8079415" y="2873670"/>
            <a:ext cx="1965289" cy="517060"/>
            <a:chOff x="3539975" y="3523525"/>
            <a:chExt cx="745925" cy="196250"/>
          </a:xfrm>
        </p:grpSpPr>
        <p:sp>
          <p:nvSpPr>
            <p:cNvPr id="3581" name="Google Shape;3581;p7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7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7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7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7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7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7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7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7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7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7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7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7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7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7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7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97" name="Google Shape;3597;p73"/>
          <p:cNvSpPr txBox="1"/>
          <p:nvPr>
            <p:ph idx="5" type="subTitle"/>
          </p:nvPr>
        </p:nvSpPr>
        <p:spPr>
          <a:xfrm>
            <a:off x="5979475" y="3075306"/>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98" name="Google Shape;3598;p73"/>
          <p:cNvSpPr txBox="1"/>
          <p:nvPr>
            <p:ph idx="6" type="subTitle"/>
          </p:nvPr>
        </p:nvSpPr>
        <p:spPr>
          <a:xfrm>
            <a:off x="5979476" y="3411801"/>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99" name="Google Shape;3599;p73"/>
          <p:cNvSpPr txBox="1"/>
          <p:nvPr>
            <p:ph idx="7" type="subTitle"/>
          </p:nvPr>
        </p:nvSpPr>
        <p:spPr>
          <a:xfrm>
            <a:off x="5979484" y="1551800"/>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00" name="Google Shape;3600;p73"/>
          <p:cNvSpPr txBox="1"/>
          <p:nvPr>
            <p:ph idx="8" type="subTitle"/>
          </p:nvPr>
        </p:nvSpPr>
        <p:spPr>
          <a:xfrm>
            <a:off x="5979480" y="1888295"/>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3601" name="Shape 3601"/>
        <p:cNvGrpSpPr/>
        <p:nvPr/>
      </p:nvGrpSpPr>
      <p:grpSpPr>
        <a:xfrm>
          <a:off x="0" y="0"/>
          <a:ext cx="0" cy="0"/>
          <a:chOff x="0" y="0"/>
          <a:chExt cx="0" cy="0"/>
        </a:xfrm>
      </p:grpSpPr>
      <p:pic>
        <p:nvPicPr>
          <p:cNvPr id="3602" name="Google Shape;3602;p74"/>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3603" name="Google Shape;3603;p74"/>
          <p:cNvSpPr txBox="1"/>
          <p:nvPr>
            <p:ph idx="1" type="subTitle"/>
          </p:nvPr>
        </p:nvSpPr>
        <p:spPr>
          <a:xfrm>
            <a:off x="3256861" y="1320575"/>
            <a:ext cx="220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04" name="Google Shape;3604;p74"/>
          <p:cNvSpPr txBox="1"/>
          <p:nvPr>
            <p:ph idx="2" type="subTitle"/>
          </p:nvPr>
        </p:nvSpPr>
        <p:spPr>
          <a:xfrm>
            <a:off x="3256856" y="17850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05" name="Google Shape;3605;p74"/>
          <p:cNvSpPr txBox="1"/>
          <p:nvPr>
            <p:ph idx="3" type="subTitle"/>
          </p:nvPr>
        </p:nvSpPr>
        <p:spPr>
          <a:xfrm>
            <a:off x="3256861" y="2435975"/>
            <a:ext cx="220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06" name="Google Shape;3606;p74"/>
          <p:cNvSpPr txBox="1"/>
          <p:nvPr>
            <p:ph idx="4" type="subTitle"/>
          </p:nvPr>
        </p:nvSpPr>
        <p:spPr>
          <a:xfrm>
            <a:off x="3256856" y="29004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07" name="Google Shape;3607;p74"/>
          <p:cNvSpPr txBox="1"/>
          <p:nvPr>
            <p:ph idx="5" type="subTitle"/>
          </p:nvPr>
        </p:nvSpPr>
        <p:spPr>
          <a:xfrm>
            <a:off x="3256861" y="3551375"/>
            <a:ext cx="220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08" name="Google Shape;3608;p74"/>
          <p:cNvSpPr txBox="1"/>
          <p:nvPr>
            <p:ph idx="6" type="subTitle"/>
          </p:nvPr>
        </p:nvSpPr>
        <p:spPr>
          <a:xfrm>
            <a:off x="3256856" y="40158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09" name="Google Shape;3609;p7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3610" name="Google Shape;3610;p74"/>
          <p:cNvGrpSpPr/>
          <p:nvPr/>
        </p:nvGrpSpPr>
        <p:grpSpPr>
          <a:xfrm flipH="1">
            <a:off x="-760312" y="4088195"/>
            <a:ext cx="1965289" cy="517060"/>
            <a:chOff x="3539975" y="3523525"/>
            <a:chExt cx="745925" cy="196250"/>
          </a:xfrm>
        </p:grpSpPr>
        <p:sp>
          <p:nvSpPr>
            <p:cNvPr id="3611" name="Google Shape;3611;p7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7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7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7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7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7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7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7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7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7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7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7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7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7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7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7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7" name="Google Shape;3627;p74"/>
          <p:cNvGrpSpPr/>
          <p:nvPr/>
        </p:nvGrpSpPr>
        <p:grpSpPr>
          <a:xfrm>
            <a:off x="743688" y="1615450"/>
            <a:ext cx="357454" cy="956304"/>
            <a:chOff x="357713" y="600975"/>
            <a:chExt cx="357454" cy="956304"/>
          </a:xfrm>
        </p:grpSpPr>
        <p:sp>
          <p:nvSpPr>
            <p:cNvPr id="3628" name="Google Shape;3628;p7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7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7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7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3632" name="Shape 3632"/>
        <p:cNvGrpSpPr/>
        <p:nvPr/>
      </p:nvGrpSpPr>
      <p:grpSpPr>
        <a:xfrm>
          <a:off x="0" y="0"/>
          <a:ext cx="0" cy="0"/>
          <a:chOff x="0" y="0"/>
          <a:chExt cx="0" cy="0"/>
        </a:xfrm>
      </p:grpSpPr>
      <p:pic>
        <p:nvPicPr>
          <p:cNvPr id="3633" name="Google Shape;3633;p75"/>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3634" name="Google Shape;3634;p75"/>
          <p:cNvSpPr txBox="1"/>
          <p:nvPr>
            <p:ph idx="1" type="subTitle"/>
          </p:nvPr>
        </p:nvSpPr>
        <p:spPr>
          <a:xfrm>
            <a:off x="3358449"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35" name="Google Shape;3635;p75"/>
          <p:cNvSpPr txBox="1"/>
          <p:nvPr>
            <p:ph idx="2" type="subTitle"/>
          </p:nvPr>
        </p:nvSpPr>
        <p:spPr>
          <a:xfrm>
            <a:off x="3358449"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36" name="Google Shape;3636;p75"/>
          <p:cNvSpPr txBox="1"/>
          <p:nvPr>
            <p:ph idx="3" type="subTitle"/>
          </p:nvPr>
        </p:nvSpPr>
        <p:spPr>
          <a:xfrm>
            <a:off x="5977723"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37" name="Google Shape;3637;p75"/>
          <p:cNvSpPr txBox="1"/>
          <p:nvPr>
            <p:ph idx="4" type="subTitle"/>
          </p:nvPr>
        </p:nvSpPr>
        <p:spPr>
          <a:xfrm>
            <a:off x="5977723"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38" name="Google Shape;3638;p75"/>
          <p:cNvSpPr txBox="1"/>
          <p:nvPr>
            <p:ph idx="5" type="subTitle"/>
          </p:nvPr>
        </p:nvSpPr>
        <p:spPr>
          <a:xfrm>
            <a:off x="739174"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39" name="Google Shape;3639;p75"/>
          <p:cNvSpPr txBox="1"/>
          <p:nvPr>
            <p:ph idx="6" type="subTitle"/>
          </p:nvPr>
        </p:nvSpPr>
        <p:spPr>
          <a:xfrm>
            <a:off x="739174"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40" name="Google Shape;3640;p7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3641" name="Google Shape;3641;p75"/>
          <p:cNvPicPr preferRelativeResize="0"/>
          <p:nvPr/>
        </p:nvPicPr>
        <p:blipFill rotWithShape="1">
          <a:blip r:embed="rId3">
            <a:alphaModFix/>
          </a:blip>
          <a:srcRect b="0" l="228" r="238" t="0"/>
          <a:stretch/>
        </p:blipFill>
        <p:spPr>
          <a:xfrm>
            <a:off x="-272534" y="3684650"/>
            <a:ext cx="9353213" cy="2681250"/>
          </a:xfrm>
          <a:prstGeom prst="rect">
            <a:avLst/>
          </a:prstGeom>
          <a:noFill/>
          <a:ln>
            <a:noFill/>
          </a:ln>
        </p:spPr>
      </p:pic>
      <p:grpSp>
        <p:nvGrpSpPr>
          <p:cNvPr id="3642" name="Google Shape;3642;p75"/>
          <p:cNvGrpSpPr/>
          <p:nvPr/>
        </p:nvGrpSpPr>
        <p:grpSpPr>
          <a:xfrm flipH="1">
            <a:off x="6673896" y="4291395"/>
            <a:ext cx="283980" cy="284718"/>
            <a:chOff x="432750" y="3302025"/>
            <a:chExt cx="216911" cy="217475"/>
          </a:xfrm>
        </p:grpSpPr>
        <p:sp>
          <p:nvSpPr>
            <p:cNvPr id="3643" name="Google Shape;3643;p75"/>
            <p:cNvSpPr/>
            <p:nvPr/>
          </p:nvSpPr>
          <p:spPr>
            <a:xfrm>
              <a:off x="435536"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7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5" name="Google Shape;3645;p75"/>
          <p:cNvGrpSpPr/>
          <p:nvPr/>
        </p:nvGrpSpPr>
        <p:grpSpPr>
          <a:xfrm flipH="1">
            <a:off x="-875276" y="4152020"/>
            <a:ext cx="1965289" cy="517060"/>
            <a:chOff x="3539975" y="3523525"/>
            <a:chExt cx="745925" cy="196250"/>
          </a:xfrm>
        </p:grpSpPr>
        <p:sp>
          <p:nvSpPr>
            <p:cNvPr id="3646" name="Google Shape;3646;p7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7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7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7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7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7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7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7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7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7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7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7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7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7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7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7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62" name="Google Shape;3662;p75"/>
          <p:cNvSpPr/>
          <p:nvPr/>
        </p:nvSpPr>
        <p:spPr>
          <a:xfrm flipH="1">
            <a:off x="3358461" y="415662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1_1_1">
    <p:spTree>
      <p:nvGrpSpPr>
        <p:cNvPr id="3663" name="Shape 3663"/>
        <p:cNvGrpSpPr/>
        <p:nvPr/>
      </p:nvGrpSpPr>
      <p:grpSpPr>
        <a:xfrm>
          <a:off x="0" y="0"/>
          <a:ext cx="0" cy="0"/>
          <a:chOff x="0" y="0"/>
          <a:chExt cx="0" cy="0"/>
        </a:xfrm>
      </p:grpSpPr>
      <p:pic>
        <p:nvPicPr>
          <p:cNvPr id="3664" name="Google Shape;3664;p76"/>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3665" name="Google Shape;3665;p76"/>
          <p:cNvSpPr txBox="1"/>
          <p:nvPr>
            <p:ph idx="1" type="subTitle"/>
          </p:nvPr>
        </p:nvSpPr>
        <p:spPr>
          <a:xfrm>
            <a:off x="3431104" y="25698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66" name="Google Shape;3666;p76"/>
          <p:cNvSpPr txBox="1"/>
          <p:nvPr>
            <p:ph idx="2" type="subTitle"/>
          </p:nvPr>
        </p:nvSpPr>
        <p:spPr>
          <a:xfrm>
            <a:off x="3431096" y="30964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67" name="Google Shape;3667;p76"/>
          <p:cNvSpPr txBox="1"/>
          <p:nvPr>
            <p:ph idx="3" type="subTitle"/>
          </p:nvPr>
        </p:nvSpPr>
        <p:spPr>
          <a:xfrm>
            <a:off x="5846645" y="19602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68" name="Google Shape;3668;p76"/>
          <p:cNvSpPr txBox="1"/>
          <p:nvPr>
            <p:ph idx="4" type="subTitle"/>
          </p:nvPr>
        </p:nvSpPr>
        <p:spPr>
          <a:xfrm>
            <a:off x="5846637" y="24868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69" name="Google Shape;3669;p76"/>
          <p:cNvSpPr txBox="1"/>
          <p:nvPr>
            <p:ph idx="5" type="subTitle"/>
          </p:nvPr>
        </p:nvSpPr>
        <p:spPr>
          <a:xfrm>
            <a:off x="1015564" y="31794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70" name="Google Shape;3670;p76"/>
          <p:cNvSpPr txBox="1"/>
          <p:nvPr>
            <p:ph idx="6" type="subTitle"/>
          </p:nvPr>
        </p:nvSpPr>
        <p:spPr>
          <a:xfrm>
            <a:off x="1015555" y="37060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71" name="Google Shape;3671;p7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3672" name="Google Shape;3672;p76"/>
          <p:cNvPicPr preferRelativeResize="0"/>
          <p:nvPr/>
        </p:nvPicPr>
        <p:blipFill rotWithShape="1">
          <a:blip r:embed="rId3">
            <a:alphaModFix/>
          </a:blip>
          <a:srcRect b="0" l="228" r="238" t="0"/>
          <a:stretch/>
        </p:blipFill>
        <p:spPr>
          <a:xfrm flipH="1">
            <a:off x="-1010334" y="4059150"/>
            <a:ext cx="9353213" cy="2681250"/>
          </a:xfrm>
          <a:prstGeom prst="rect">
            <a:avLst/>
          </a:prstGeom>
          <a:noFill/>
          <a:ln>
            <a:noFill/>
          </a:ln>
        </p:spPr>
      </p:pic>
      <p:grpSp>
        <p:nvGrpSpPr>
          <p:cNvPr id="3673" name="Google Shape;3673;p76"/>
          <p:cNvGrpSpPr/>
          <p:nvPr/>
        </p:nvGrpSpPr>
        <p:grpSpPr>
          <a:xfrm flipH="1">
            <a:off x="8437331" y="1819645"/>
            <a:ext cx="283332" cy="284718"/>
            <a:chOff x="423709" y="3302025"/>
            <a:chExt cx="216416" cy="217475"/>
          </a:xfrm>
        </p:grpSpPr>
        <p:sp>
          <p:nvSpPr>
            <p:cNvPr id="3674" name="Google Shape;3674;p7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76"/>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6" name="Google Shape;3676;p76"/>
          <p:cNvGrpSpPr/>
          <p:nvPr/>
        </p:nvGrpSpPr>
        <p:grpSpPr>
          <a:xfrm flipH="1">
            <a:off x="-1085251" y="4215195"/>
            <a:ext cx="1965289" cy="517060"/>
            <a:chOff x="3539975" y="3523525"/>
            <a:chExt cx="745925" cy="196250"/>
          </a:xfrm>
        </p:grpSpPr>
        <p:sp>
          <p:nvSpPr>
            <p:cNvPr id="3677" name="Google Shape;3677;p7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7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7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7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7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7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7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7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7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7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7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7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7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7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7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7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693" name="Google Shape;3693;p76"/>
          <p:cNvPicPr preferRelativeResize="0"/>
          <p:nvPr/>
        </p:nvPicPr>
        <p:blipFill>
          <a:blip r:embed="rId4">
            <a:alphaModFix/>
          </a:blip>
          <a:stretch>
            <a:fillRect/>
          </a:stretch>
        </p:blipFill>
        <p:spPr>
          <a:xfrm flipH="1">
            <a:off x="-1470224" y="1121525"/>
            <a:ext cx="2527512" cy="2681250"/>
          </a:xfrm>
          <a:prstGeom prst="rect">
            <a:avLst/>
          </a:prstGeom>
          <a:noFill/>
          <a:ln>
            <a:noFill/>
          </a:ln>
        </p:spPr>
      </p:pic>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_1_1_1_1_1">
    <p:spTree>
      <p:nvGrpSpPr>
        <p:cNvPr id="3694" name="Shape 3694"/>
        <p:cNvGrpSpPr/>
        <p:nvPr/>
      </p:nvGrpSpPr>
      <p:grpSpPr>
        <a:xfrm>
          <a:off x="0" y="0"/>
          <a:ext cx="0" cy="0"/>
          <a:chOff x="0" y="0"/>
          <a:chExt cx="0" cy="0"/>
        </a:xfrm>
      </p:grpSpPr>
      <p:pic>
        <p:nvPicPr>
          <p:cNvPr id="3695" name="Google Shape;3695;p77"/>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3696" name="Google Shape;3696;p77"/>
          <p:cNvSpPr txBox="1"/>
          <p:nvPr>
            <p:ph idx="1" type="subTitle"/>
          </p:nvPr>
        </p:nvSpPr>
        <p:spPr>
          <a:xfrm flipH="1">
            <a:off x="1015575"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97" name="Google Shape;3697;p77"/>
          <p:cNvSpPr txBox="1"/>
          <p:nvPr>
            <p:ph idx="2" type="subTitle"/>
          </p:nvPr>
        </p:nvSpPr>
        <p:spPr>
          <a:xfrm>
            <a:off x="3431088"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98" name="Google Shape;3698;p77"/>
          <p:cNvSpPr txBox="1"/>
          <p:nvPr>
            <p:ph idx="3" type="subTitle"/>
          </p:nvPr>
        </p:nvSpPr>
        <p:spPr>
          <a:xfrm>
            <a:off x="5846652"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99" name="Google Shape;3699;p77"/>
          <p:cNvSpPr txBox="1"/>
          <p:nvPr>
            <p:ph idx="4" type="subTitle"/>
          </p:nvPr>
        </p:nvSpPr>
        <p:spPr>
          <a:xfrm>
            <a:off x="5846625"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00" name="Google Shape;3700;p77"/>
          <p:cNvSpPr txBox="1"/>
          <p:nvPr>
            <p:ph idx="5" type="subTitle"/>
          </p:nvPr>
        </p:nvSpPr>
        <p:spPr>
          <a:xfrm flipH="1">
            <a:off x="3431114"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01" name="Google Shape;3701;p77"/>
          <p:cNvSpPr txBox="1"/>
          <p:nvPr>
            <p:ph idx="6" type="subTitle"/>
          </p:nvPr>
        </p:nvSpPr>
        <p:spPr>
          <a:xfrm>
            <a:off x="1015550"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02" name="Google Shape;3702;p7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3703" name="Google Shape;3703;p77"/>
          <p:cNvPicPr preferRelativeResize="0"/>
          <p:nvPr/>
        </p:nvPicPr>
        <p:blipFill rotWithShape="1">
          <a:blip r:embed="rId3">
            <a:alphaModFix/>
          </a:blip>
          <a:srcRect b="0" l="228" r="238" t="0"/>
          <a:stretch/>
        </p:blipFill>
        <p:spPr>
          <a:xfrm>
            <a:off x="-152401" y="3789475"/>
            <a:ext cx="9353213" cy="2681250"/>
          </a:xfrm>
          <a:prstGeom prst="rect">
            <a:avLst/>
          </a:prstGeom>
          <a:noFill/>
          <a:ln>
            <a:noFill/>
          </a:ln>
        </p:spPr>
      </p:pic>
      <p:grpSp>
        <p:nvGrpSpPr>
          <p:cNvPr id="3704" name="Google Shape;3704;p77"/>
          <p:cNvGrpSpPr/>
          <p:nvPr/>
        </p:nvGrpSpPr>
        <p:grpSpPr>
          <a:xfrm>
            <a:off x="391864" y="3850070"/>
            <a:ext cx="289170" cy="284718"/>
            <a:chOff x="426000" y="3302025"/>
            <a:chExt cx="220875" cy="217475"/>
          </a:xfrm>
        </p:grpSpPr>
        <p:sp>
          <p:nvSpPr>
            <p:cNvPr id="3705" name="Google Shape;3705;p7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7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7" name="Google Shape;3707;p77"/>
          <p:cNvGrpSpPr/>
          <p:nvPr/>
        </p:nvGrpSpPr>
        <p:grpSpPr>
          <a:xfrm>
            <a:off x="357713" y="1134375"/>
            <a:ext cx="357454" cy="956304"/>
            <a:chOff x="357713" y="600975"/>
            <a:chExt cx="357454" cy="956304"/>
          </a:xfrm>
        </p:grpSpPr>
        <p:sp>
          <p:nvSpPr>
            <p:cNvPr id="3708" name="Google Shape;3708;p7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7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7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7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2" name="Google Shape;3712;p77"/>
          <p:cNvGrpSpPr/>
          <p:nvPr/>
        </p:nvGrpSpPr>
        <p:grpSpPr>
          <a:xfrm>
            <a:off x="8262140" y="3875995"/>
            <a:ext cx="1965289" cy="517060"/>
            <a:chOff x="3539975" y="3523525"/>
            <a:chExt cx="745925" cy="196250"/>
          </a:xfrm>
        </p:grpSpPr>
        <p:sp>
          <p:nvSpPr>
            <p:cNvPr id="3713" name="Google Shape;3713;p7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7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7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7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7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7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7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7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7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7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7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7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7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7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7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7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9" name="Google Shape;3729;p77"/>
          <p:cNvSpPr/>
          <p:nvPr/>
        </p:nvSpPr>
        <p:spPr>
          <a:xfrm>
            <a:off x="437788" y="25162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_2">
    <p:spTree>
      <p:nvGrpSpPr>
        <p:cNvPr id="3730" name="Shape 3730"/>
        <p:cNvGrpSpPr/>
        <p:nvPr/>
      </p:nvGrpSpPr>
      <p:grpSpPr>
        <a:xfrm>
          <a:off x="0" y="0"/>
          <a:ext cx="0" cy="0"/>
          <a:chOff x="0" y="0"/>
          <a:chExt cx="0" cy="0"/>
        </a:xfrm>
      </p:grpSpPr>
      <p:pic>
        <p:nvPicPr>
          <p:cNvPr id="3731" name="Google Shape;3731;p78"/>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3732" name="Google Shape;3732;p78"/>
          <p:cNvSpPr txBox="1"/>
          <p:nvPr>
            <p:ph idx="1" type="subTitle"/>
          </p:nvPr>
        </p:nvSpPr>
        <p:spPr>
          <a:xfrm>
            <a:off x="2365650" y="1194563"/>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33" name="Google Shape;3733;p78"/>
          <p:cNvSpPr txBox="1"/>
          <p:nvPr>
            <p:ph idx="2" type="subTitle"/>
          </p:nvPr>
        </p:nvSpPr>
        <p:spPr>
          <a:xfrm>
            <a:off x="2365650" y="2610875"/>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34" name="Google Shape;3734;p78"/>
          <p:cNvSpPr txBox="1"/>
          <p:nvPr>
            <p:ph idx="3" type="subTitle"/>
          </p:nvPr>
        </p:nvSpPr>
        <p:spPr>
          <a:xfrm>
            <a:off x="2365650" y="4027188"/>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3735" name="Google Shape;3735;p78"/>
          <p:cNvGrpSpPr/>
          <p:nvPr/>
        </p:nvGrpSpPr>
        <p:grpSpPr>
          <a:xfrm flipH="1">
            <a:off x="-760312" y="4088195"/>
            <a:ext cx="1965289" cy="517060"/>
            <a:chOff x="3539975" y="3523525"/>
            <a:chExt cx="745925" cy="196250"/>
          </a:xfrm>
        </p:grpSpPr>
        <p:sp>
          <p:nvSpPr>
            <p:cNvPr id="3736" name="Google Shape;3736;p7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7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7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7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7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7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7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7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7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7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7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7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7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7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7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7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2" name="Google Shape;3752;p78"/>
          <p:cNvGrpSpPr/>
          <p:nvPr/>
        </p:nvGrpSpPr>
        <p:grpSpPr>
          <a:xfrm>
            <a:off x="743688" y="1615450"/>
            <a:ext cx="357454" cy="956304"/>
            <a:chOff x="357713" y="600975"/>
            <a:chExt cx="357454" cy="956304"/>
          </a:xfrm>
        </p:grpSpPr>
        <p:sp>
          <p:nvSpPr>
            <p:cNvPr id="3753" name="Google Shape;3753;p7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7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7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7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57" name="Google Shape;3757;p78"/>
          <p:cNvSpPr txBox="1"/>
          <p:nvPr>
            <p:ph hasCustomPrompt="1" type="title"/>
          </p:nvPr>
        </p:nvSpPr>
        <p:spPr>
          <a:xfrm>
            <a:off x="2365650" y="570312"/>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758" name="Google Shape;3758;p78"/>
          <p:cNvSpPr txBox="1"/>
          <p:nvPr>
            <p:ph hasCustomPrompt="1" idx="4" type="title"/>
          </p:nvPr>
        </p:nvSpPr>
        <p:spPr>
          <a:xfrm>
            <a:off x="2365650" y="1980037"/>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759" name="Google Shape;3759;p78"/>
          <p:cNvSpPr txBox="1"/>
          <p:nvPr>
            <p:ph hasCustomPrompt="1" idx="5" type="title"/>
          </p:nvPr>
        </p:nvSpPr>
        <p:spPr>
          <a:xfrm>
            <a:off x="2365650" y="3389812"/>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pic>
        <p:nvPicPr>
          <p:cNvPr id="3760" name="Google Shape;3760;p78"/>
          <p:cNvPicPr preferRelativeResize="0"/>
          <p:nvPr/>
        </p:nvPicPr>
        <p:blipFill>
          <a:blip r:embed="rId3">
            <a:alphaModFix/>
          </a:blip>
          <a:stretch>
            <a:fillRect/>
          </a:stretch>
        </p:blipFill>
        <p:spPr>
          <a:xfrm>
            <a:off x="7401689" y="-1039825"/>
            <a:ext cx="2527512" cy="2681250"/>
          </a:xfrm>
          <a:prstGeom prst="rect">
            <a:avLst/>
          </a:prstGeom>
          <a:noFill/>
          <a:ln>
            <a:noFill/>
          </a:ln>
        </p:spPr>
      </p:pic>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_2_1">
    <p:spTree>
      <p:nvGrpSpPr>
        <p:cNvPr id="3761" name="Shape 3761"/>
        <p:cNvGrpSpPr/>
        <p:nvPr/>
      </p:nvGrpSpPr>
      <p:grpSpPr>
        <a:xfrm>
          <a:off x="0" y="0"/>
          <a:ext cx="0" cy="0"/>
          <a:chOff x="0" y="0"/>
          <a:chExt cx="0" cy="0"/>
        </a:xfrm>
      </p:grpSpPr>
      <p:pic>
        <p:nvPicPr>
          <p:cNvPr id="3762" name="Google Shape;3762;p79"/>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3763" name="Google Shape;3763;p7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3764" name="Google Shape;3764;p79"/>
          <p:cNvSpPr txBox="1"/>
          <p:nvPr>
            <p:ph idx="1" type="subTitle"/>
          </p:nvPr>
        </p:nvSpPr>
        <p:spPr>
          <a:xfrm flipH="1">
            <a:off x="1015575" y="23846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65" name="Google Shape;3765;p79"/>
          <p:cNvSpPr txBox="1"/>
          <p:nvPr>
            <p:ph idx="2" type="subTitle"/>
          </p:nvPr>
        </p:nvSpPr>
        <p:spPr>
          <a:xfrm>
            <a:off x="3431088" y="2871906"/>
            <a:ext cx="2281800" cy="7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66" name="Google Shape;3766;p79"/>
          <p:cNvSpPr txBox="1"/>
          <p:nvPr>
            <p:ph idx="3" type="subTitle"/>
          </p:nvPr>
        </p:nvSpPr>
        <p:spPr>
          <a:xfrm>
            <a:off x="5846652" y="23846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67" name="Google Shape;3767;p79"/>
          <p:cNvSpPr txBox="1"/>
          <p:nvPr>
            <p:ph idx="4" type="subTitle"/>
          </p:nvPr>
        </p:nvSpPr>
        <p:spPr>
          <a:xfrm>
            <a:off x="5846625" y="2871906"/>
            <a:ext cx="2281800" cy="7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68" name="Google Shape;3768;p79"/>
          <p:cNvSpPr txBox="1"/>
          <p:nvPr>
            <p:ph idx="5" type="subTitle"/>
          </p:nvPr>
        </p:nvSpPr>
        <p:spPr>
          <a:xfrm flipH="1">
            <a:off x="3431114" y="23846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69" name="Google Shape;3769;p79"/>
          <p:cNvSpPr txBox="1"/>
          <p:nvPr>
            <p:ph idx="6" type="subTitle"/>
          </p:nvPr>
        </p:nvSpPr>
        <p:spPr>
          <a:xfrm>
            <a:off x="1015550" y="2871906"/>
            <a:ext cx="2281800" cy="7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70" name="Google Shape;3770;p79"/>
          <p:cNvSpPr txBox="1"/>
          <p:nvPr>
            <p:ph hasCustomPrompt="1" idx="7" type="title"/>
          </p:nvPr>
        </p:nvSpPr>
        <p:spPr>
          <a:xfrm>
            <a:off x="1015550" y="1731675"/>
            <a:ext cx="2281800" cy="5169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771" name="Google Shape;3771;p79"/>
          <p:cNvSpPr txBox="1"/>
          <p:nvPr>
            <p:ph hasCustomPrompt="1" idx="8" type="title"/>
          </p:nvPr>
        </p:nvSpPr>
        <p:spPr>
          <a:xfrm>
            <a:off x="3431100" y="1735500"/>
            <a:ext cx="2281800" cy="5169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772" name="Google Shape;3772;p79"/>
          <p:cNvSpPr txBox="1"/>
          <p:nvPr>
            <p:ph hasCustomPrompt="1" idx="9" type="title"/>
          </p:nvPr>
        </p:nvSpPr>
        <p:spPr>
          <a:xfrm>
            <a:off x="5846650" y="1731513"/>
            <a:ext cx="2281800" cy="5169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pic>
        <p:nvPicPr>
          <p:cNvPr id="3773" name="Google Shape;3773;p79"/>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3774" name="Google Shape;3774;p79"/>
          <p:cNvGrpSpPr/>
          <p:nvPr/>
        </p:nvGrpSpPr>
        <p:grpSpPr>
          <a:xfrm>
            <a:off x="8366565" y="3353020"/>
            <a:ext cx="1965289" cy="517060"/>
            <a:chOff x="3539975" y="3523525"/>
            <a:chExt cx="745925" cy="196250"/>
          </a:xfrm>
        </p:grpSpPr>
        <p:sp>
          <p:nvSpPr>
            <p:cNvPr id="3775" name="Google Shape;3775;p7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7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7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7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7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7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7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7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7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7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7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7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7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7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7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7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91" name="Google Shape;3791;p79"/>
          <p:cNvSpPr/>
          <p:nvPr/>
        </p:nvSpPr>
        <p:spPr>
          <a:xfrm>
            <a:off x="258688" y="2257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11_1">
    <p:spTree>
      <p:nvGrpSpPr>
        <p:cNvPr id="3792" name="Shape 3792"/>
        <p:cNvGrpSpPr/>
        <p:nvPr/>
      </p:nvGrpSpPr>
      <p:grpSpPr>
        <a:xfrm>
          <a:off x="0" y="0"/>
          <a:ext cx="0" cy="0"/>
          <a:chOff x="0" y="0"/>
          <a:chExt cx="0" cy="0"/>
        </a:xfrm>
      </p:grpSpPr>
      <p:pic>
        <p:nvPicPr>
          <p:cNvPr id="3793" name="Google Shape;3793;p80"/>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3794" name="Google Shape;3794;p80"/>
          <p:cNvSpPr txBox="1"/>
          <p:nvPr>
            <p:ph hasCustomPrompt="1" type="title"/>
          </p:nvPr>
        </p:nvSpPr>
        <p:spPr>
          <a:xfrm>
            <a:off x="1694250" y="2876163"/>
            <a:ext cx="5755500" cy="9828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6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795" name="Google Shape;3795;p80"/>
          <p:cNvSpPr txBox="1"/>
          <p:nvPr>
            <p:ph idx="1" type="subTitle"/>
          </p:nvPr>
        </p:nvSpPr>
        <p:spPr>
          <a:xfrm>
            <a:off x="1694250" y="2215382"/>
            <a:ext cx="5755500" cy="28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3796" name="Google Shape;3796;p80"/>
          <p:cNvGrpSpPr/>
          <p:nvPr/>
        </p:nvGrpSpPr>
        <p:grpSpPr>
          <a:xfrm flipH="1">
            <a:off x="-577263" y="3979395"/>
            <a:ext cx="1965289" cy="517060"/>
            <a:chOff x="3539975" y="3523525"/>
            <a:chExt cx="745925" cy="196250"/>
          </a:xfrm>
        </p:grpSpPr>
        <p:sp>
          <p:nvSpPr>
            <p:cNvPr id="3797" name="Google Shape;3797;p8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8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8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8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8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8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8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8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8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8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8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8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8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8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8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8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13" name="Google Shape;3813;p80"/>
          <p:cNvSpPr txBox="1"/>
          <p:nvPr>
            <p:ph hasCustomPrompt="1" idx="2" type="title"/>
          </p:nvPr>
        </p:nvSpPr>
        <p:spPr>
          <a:xfrm>
            <a:off x="1694250" y="1082500"/>
            <a:ext cx="5755500" cy="9828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6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814" name="Google Shape;3814;p80"/>
          <p:cNvSpPr txBox="1"/>
          <p:nvPr>
            <p:ph idx="3" type="subTitle"/>
          </p:nvPr>
        </p:nvSpPr>
        <p:spPr>
          <a:xfrm>
            <a:off x="1694250" y="4008699"/>
            <a:ext cx="5755500" cy="28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_1_2_1">
    <p:spTree>
      <p:nvGrpSpPr>
        <p:cNvPr id="3815" name="Shape 3815"/>
        <p:cNvGrpSpPr/>
        <p:nvPr/>
      </p:nvGrpSpPr>
      <p:grpSpPr>
        <a:xfrm>
          <a:off x="0" y="0"/>
          <a:ext cx="0" cy="0"/>
          <a:chOff x="0" y="0"/>
          <a:chExt cx="0" cy="0"/>
        </a:xfrm>
      </p:grpSpPr>
      <p:pic>
        <p:nvPicPr>
          <p:cNvPr id="3816" name="Google Shape;3816;p81"/>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3817" name="Google Shape;3817;p81"/>
          <p:cNvSpPr txBox="1"/>
          <p:nvPr>
            <p:ph idx="1" type="subTitle"/>
          </p:nvPr>
        </p:nvSpPr>
        <p:spPr>
          <a:xfrm>
            <a:off x="4836309" y="1844780"/>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18" name="Google Shape;3818;p81"/>
          <p:cNvSpPr txBox="1"/>
          <p:nvPr>
            <p:ph idx="2" type="subTitle"/>
          </p:nvPr>
        </p:nvSpPr>
        <p:spPr>
          <a:xfrm>
            <a:off x="4836300" y="2197450"/>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19" name="Google Shape;3819;p81"/>
          <p:cNvSpPr txBox="1"/>
          <p:nvPr>
            <p:ph idx="3" type="subTitle"/>
          </p:nvPr>
        </p:nvSpPr>
        <p:spPr>
          <a:xfrm>
            <a:off x="4836305" y="2833230"/>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20" name="Google Shape;3820;p81"/>
          <p:cNvSpPr txBox="1"/>
          <p:nvPr>
            <p:ph idx="4" type="subTitle"/>
          </p:nvPr>
        </p:nvSpPr>
        <p:spPr>
          <a:xfrm>
            <a:off x="4836303" y="3185900"/>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21" name="Google Shape;3821;p81"/>
          <p:cNvSpPr txBox="1"/>
          <p:nvPr>
            <p:ph idx="5" type="subTitle"/>
          </p:nvPr>
        </p:nvSpPr>
        <p:spPr>
          <a:xfrm>
            <a:off x="1167897" y="1350555"/>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22" name="Google Shape;3822;p81"/>
          <p:cNvSpPr txBox="1"/>
          <p:nvPr>
            <p:ph idx="6" type="subTitle"/>
          </p:nvPr>
        </p:nvSpPr>
        <p:spPr>
          <a:xfrm>
            <a:off x="1167902" y="1703225"/>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23" name="Google Shape;3823;p81"/>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3824" name="Google Shape;3824;p81"/>
          <p:cNvSpPr txBox="1"/>
          <p:nvPr>
            <p:ph idx="7" type="subTitle"/>
          </p:nvPr>
        </p:nvSpPr>
        <p:spPr>
          <a:xfrm>
            <a:off x="1167909" y="3327455"/>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25" name="Google Shape;3825;p81"/>
          <p:cNvSpPr txBox="1"/>
          <p:nvPr>
            <p:ph idx="8" type="subTitle"/>
          </p:nvPr>
        </p:nvSpPr>
        <p:spPr>
          <a:xfrm>
            <a:off x="1167900" y="3680125"/>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26" name="Google Shape;3826;p81"/>
          <p:cNvSpPr txBox="1"/>
          <p:nvPr>
            <p:ph idx="9" type="subTitle"/>
          </p:nvPr>
        </p:nvSpPr>
        <p:spPr>
          <a:xfrm>
            <a:off x="1167897" y="2339005"/>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27" name="Google Shape;3827;p81"/>
          <p:cNvSpPr txBox="1"/>
          <p:nvPr>
            <p:ph idx="13" type="subTitle"/>
          </p:nvPr>
        </p:nvSpPr>
        <p:spPr>
          <a:xfrm>
            <a:off x="1167902" y="2691675"/>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3828" name="Google Shape;3828;p81"/>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3829" name="Google Shape;3829;p81"/>
          <p:cNvGrpSpPr/>
          <p:nvPr/>
        </p:nvGrpSpPr>
        <p:grpSpPr>
          <a:xfrm>
            <a:off x="391864" y="3850070"/>
            <a:ext cx="289170" cy="284718"/>
            <a:chOff x="426000" y="3302025"/>
            <a:chExt cx="220875" cy="217475"/>
          </a:xfrm>
        </p:grpSpPr>
        <p:sp>
          <p:nvSpPr>
            <p:cNvPr id="3830" name="Google Shape;3830;p8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8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2" name="Google Shape;3832;p81"/>
          <p:cNvGrpSpPr/>
          <p:nvPr/>
        </p:nvGrpSpPr>
        <p:grpSpPr>
          <a:xfrm>
            <a:off x="357713" y="1058175"/>
            <a:ext cx="357454" cy="956304"/>
            <a:chOff x="357713" y="600975"/>
            <a:chExt cx="357454" cy="956304"/>
          </a:xfrm>
        </p:grpSpPr>
        <p:sp>
          <p:nvSpPr>
            <p:cNvPr id="3833" name="Google Shape;3833;p8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8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8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8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7" name="Google Shape;3837;p81"/>
          <p:cNvGrpSpPr/>
          <p:nvPr/>
        </p:nvGrpSpPr>
        <p:grpSpPr>
          <a:xfrm>
            <a:off x="8366565" y="3353020"/>
            <a:ext cx="1965289" cy="517060"/>
            <a:chOff x="3539975" y="3523525"/>
            <a:chExt cx="745925" cy="196250"/>
          </a:xfrm>
        </p:grpSpPr>
        <p:sp>
          <p:nvSpPr>
            <p:cNvPr id="3838" name="Google Shape;3838;p8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8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8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8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8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8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8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8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8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8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8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8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8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8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8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8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54" name="Google Shape;3854;p81"/>
          <p:cNvSpPr/>
          <p:nvPr/>
        </p:nvSpPr>
        <p:spPr>
          <a:xfrm>
            <a:off x="258688" y="2638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5" name="Shape 385"/>
        <p:cNvGrpSpPr/>
        <p:nvPr/>
      </p:nvGrpSpPr>
      <p:grpSpPr>
        <a:xfrm>
          <a:off x="0" y="0"/>
          <a:ext cx="0" cy="0"/>
          <a:chOff x="0" y="0"/>
          <a:chExt cx="0" cy="0"/>
        </a:xfrm>
      </p:grpSpPr>
      <p:pic>
        <p:nvPicPr>
          <p:cNvPr id="386" name="Google Shape;386;p9"/>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387" name="Google Shape;387;p9"/>
          <p:cNvSpPr txBox="1"/>
          <p:nvPr>
            <p:ph type="title"/>
          </p:nvPr>
        </p:nvSpPr>
        <p:spPr>
          <a:xfrm>
            <a:off x="803348" y="1764416"/>
            <a:ext cx="4635900" cy="632100"/>
          </a:xfrm>
          <a:prstGeom prst="rect">
            <a:avLst/>
          </a:prstGeom>
        </p:spPr>
        <p:txBody>
          <a:bodyPr anchorCtr="0" anchor="t" bIns="91425" lIns="91425" spcFirstLastPara="1" rIns="91425" wrap="square" tIns="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8" name="Google Shape;388;p9"/>
          <p:cNvSpPr txBox="1"/>
          <p:nvPr>
            <p:ph idx="1" type="subTitle"/>
          </p:nvPr>
        </p:nvSpPr>
        <p:spPr>
          <a:xfrm>
            <a:off x="803350" y="2483809"/>
            <a:ext cx="4635900" cy="1330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17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389" name="Google Shape;389;p9"/>
          <p:cNvGrpSpPr/>
          <p:nvPr/>
        </p:nvGrpSpPr>
        <p:grpSpPr>
          <a:xfrm>
            <a:off x="391864" y="4307270"/>
            <a:ext cx="289170" cy="284718"/>
            <a:chOff x="426000" y="3302025"/>
            <a:chExt cx="220875" cy="217475"/>
          </a:xfrm>
        </p:grpSpPr>
        <p:sp>
          <p:nvSpPr>
            <p:cNvPr id="390" name="Google Shape;390;p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 name="Google Shape;392;p9"/>
          <p:cNvGrpSpPr/>
          <p:nvPr/>
        </p:nvGrpSpPr>
        <p:grpSpPr>
          <a:xfrm>
            <a:off x="4724908" y="599573"/>
            <a:ext cx="793256" cy="182899"/>
            <a:chOff x="2685575" y="2835950"/>
            <a:chExt cx="433000" cy="99825"/>
          </a:xfrm>
        </p:grpSpPr>
        <p:sp>
          <p:nvSpPr>
            <p:cNvPr id="393" name="Google Shape;393;p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 name="Google Shape;397;p9"/>
          <p:cNvGrpSpPr/>
          <p:nvPr/>
        </p:nvGrpSpPr>
        <p:grpSpPr>
          <a:xfrm>
            <a:off x="3091076" y="4281547"/>
            <a:ext cx="2019176" cy="2019176"/>
            <a:chOff x="1943325" y="-220375"/>
            <a:chExt cx="1298672" cy="1298672"/>
          </a:xfrm>
        </p:grpSpPr>
        <p:sp>
          <p:nvSpPr>
            <p:cNvPr id="398" name="Google Shape;398;p9"/>
            <p:cNvSpPr/>
            <p:nvPr/>
          </p:nvSpPr>
          <p:spPr>
            <a:xfrm>
              <a:off x="2582255" y="-220375"/>
              <a:ext cx="49" cy="460871"/>
            </a:xfrm>
            <a:custGeom>
              <a:rect b="b" l="l" r="r" t="t"/>
              <a:pathLst>
                <a:path extrusionOk="0" fill="none" h="9432" w="1">
                  <a:moveTo>
                    <a:pt x="0" y="0"/>
                  </a:moveTo>
                  <a:lnTo>
                    <a:pt x="0" y="943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9"/>
            <p:cNvSpPr/>
            <p:nvPr/>
          </p:nvSpPr>
          <p:spPr>
            <a:xfrm>
              <a:off x="2414509" y="-195895"/>
              <a:ext cx="118785" cy="444844"/>
            </a:xfrm>
            <a:custGeom>
              <a:rect b="b" l="l" r="r" t="t"/>
              <a:pathLst>
                <a:path extrusionOk="0" fill="none" h="9104" w="2431">
                  <a:moveTo>
                    <a:pt x="0" y="1"/>
                  </a:moveTo>
                  <a:lnTo>
                    <a:pt x="2431" y="910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a:off x="2259027" y="-128024"/>
              <a:ext cx="229996" cy="398669"/>
            </a:xfrm>
            <a:custGeom>
              <a:rect b="b" l="l" r="r" t="t"/>
              <a:pathLst>
                <a:path extrusionOk="0" fill="none" h="8159" w="4707">
                  <a:moveTo>
                    <a:pt x="0" y="0"/>
                  </a:moveTo>
                  <a:lnTo>
                    <a:pt x="4706" y="815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2126121" y="-22481"/>
              <a:ext cx="325180" cy="325180"/>
            </a:xfrm>
            <a:custGeom>
              <a:rect b="b" l="l" r="r" t="t"/>
              <a:pathLst>
                <a:path extrusionOk="0" fill="none" h="6655" w="6655">
                  <a:moveTo>
                    <a:pt x="1" y="0"/>
                  </a:moveTo>
                  <a:lnTo>
                    <a:pt x="6655" y="665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2025317" y="113211"/>
              <a:ext cx="398669" cy="230924"/>
            </a:xfrm>
            <a:custGeom>
              <a:rect b="b" l="l" r="r" t="t"/>
              <a:pathLst>
                <a:path extrusionOk="0" fill="none" h="4726" w="8159">
                  <a:moveTo>
                    <a:pt x="0" y="1"/>
                  </a:moveTo>
                  <a:lnTo>
                    <a:pt x="8158" y="472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1963114" y="270598"/>
              <a:ext cx="444844" cy="119713"/>
            </a:xfrm>
            <a:custGeom>
              <a:rect b="b" l="l" r="r" t="t"/>
              <a:pathLst>
                <a:path extrusionOk="0" fill="none" h="2450" w="9104">
                  <a:moveTo>
                    <a:pt x="0" y="0"/>
                  </a:moveTo>
                  <a:lnTo>
                    <a:pt x="9103" y="245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1943325" y="439273"/>
              <a:ext cx="460871" cy="49"/>
            </a:xfrm>
            <a:custGeom>
              <a:rect b="b" l="l" r="r" t="t"/>
              <a:pathLst>
                <a:path extrusionOk="0" fill="none" h="1" w="9432">
                  <a:moveTo>
                    <a:pt x="0" y="1"/>
                  </a:moveTo>
                  <a:lnTo>
                    <a:pt x="943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1967805" y="487354"/>
              <a:ext cx="445821" cy="119713"/>
            </a:xfrm>
            <a:custGeom>
              <a:rect b="b" l="l" r="r" t="t"/>
              <a:pathLst>
                <a:path extrusionOk="0" fill="none" h="2450" w="9124">
                  <a:moveTo>
                    <a:pt x="1" y="2450"/>
                  </a:moveTo>
                  <a:lnTo>
                    <a:pt x="9123"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2035676" y="532600"/>
              <a:ext cx="398669" cy="229996"/>
            </a:xfrm>
            <a:custGeom>
              <a:rect b="b" l="l" r="r" t="t"/>
              <a:pathLst>
                <a:path extrusionOk="0" fill="none" h="4707" w="8159">
                  <a:moveTo>
                    <a:pt x="0" y="4706"/>
                  </a:moveTo>
                  <a:lnTo>
                    <a:pt x="8158"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2141219" y="569345"/>
              <a:ext cx="326108" cy="326108"/>
            </a:xfrm>
            <a:custGeom>
              <a:rect b="b" l="l" r="r" t="t"/>
              <a:pathLst>
                <a:path extrusionOk="0" fill="none" h="6674" w="6674">
                  <a:moveTo>
                    <a:pt x="0" y="6674"/>
                  </a:moveTo>
                  <a:lnTo>
                    <a:pt x="6673"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2277840" y="597588"/>
              <a:ext cx="229996" cy="398718"/>
            </a:xfrm>
            <a:custGeom>
              <a:rect b="b" l="l" r="r" t="t"/>
              <a:pathLst>
                <a:path extrusionOk="0" fill="none" h="8160" w="4707">
                  <a:moveTo>
                    <a:pt x="1" y="8159"/>
                  </a:moveTo>
                  <a:lnTo>
                    <a:pt x="4707"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2435227" y="613615"/>
              <a:ext cx="118785" cy="444893"/>
            </a:xfrm>
            <a:custGeom>
              <a:rect b="b" l="l" r="r" t="t"/>
              <a:pathLst>
                <a:path extrusionOk="0" fill="none" h="9105" w="2431">
                  <a:moveTo>
                    <a:pt x="1" y="9104"/>
                  </a:moveTo>
                  <a:lnTo>
                    <a:pt x="243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2602973" y="617377"/>
              <a:ext cx="49" cy="460920"/>
            </a:xfrm>
            <a:custGeom>
              <a:rect b="b" l="l" r="r" t="t"/>
              <a:pathLst>
                <a:path extrusionOk="0" fill="none" h="9433" w="1">
                  <a:moveTo>
                    <a:pt x="1" y="9432"/>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a:off x="2651982" y="607996"/>
              <a:ext cx="118785" cy="444844"/>
            </a:xfrm>
            <a:custGeom>
              <a:rect b="b" l="l" r="r" t="t"/>
              <a:pathLst>
                <a:path extrusionOk="0" fill="none" h="9104" w="2431">
                  <a:moveTo>
                    <a:pt x="2431" y="9103"/>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2696300" y="586301"/>
              <a:ext cx="229996" cy="398669"/>
            </a:xfrm>
            <a:custGeom>
              <a:rect b="b" l="l" r="r" t="t"/>
              <a:pathLst>
                <a:path extrusionOk="0" fill="none" h="8159" w="4707">
                  <a:moveTo>
                    <a:pt x="4706" y="8159"/>
                  </a:moveTo>
                  <a:lnTo>
                    <a:pt x="0"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2733974" y="554247"/>
              <a:ext cx="325180" cy="326108"/>
            </a:xfrm>
            <a:custGeom>
              <a:rect b="b" l="l" r="r" t="t"/>
              <a:pathLst>
                <a:path extrusionOk="0" fill="none" h="6674" w="6655">
                  <a:moveTo>
                    <a:pt x="6655" y="6674"/>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2761288" y="513739"/>
              <a:ext cx="398718" cy="229996"/>
            </a:xfrm>
            <a:custGeom>
              <a:rect b="b" l="l" r="r" t="t"/>
              <a:pathLst>
                <a:path extrusionOk="0" fill="none" h="4707" w="8160">
                  <a:moveTo>
                    <a:pt x="8159" y="4706"/>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2777315" y="466636"/>
              <a:ext cx="444893" cy="119713"/>
            </a:xfrm>
            <a:custGeom>
              <a:rect b="b" l="l" r="r" t="t"/>
              <a:pathLst>
                <a:path extrusionOk="0" fill="none" h="2450" w="9105">
                  <a:moveTo>
                    <a:pt x="9104" y="2449"/>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2781077" y="417626"/>
              <a:ext cx="460920" cy="49"/>
            </a:xfrm>
            <a:custGeom>
              <a:rect b="b" l="l" r="r" t="t"/>
              <a:pathLst>
                <a:path extrusionOk="0" fill="none" h="1" w="9433">
                  <a:moveTo>
                    <a:pt x="9432" y="0"/>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2771696" y="249880"/>
              <a:ext cx="444844" cy="119713"/>
            </a:xfrm>
            <a:custGeom>
              <a:rect b="b" l="l" r="r" t="t"/>
              <a:pathLst>
                <a:path extrusionOk="0" fill="none" h="2450" w="9104">
                  <a:moveTo>
                    <a:pt x="9103" y="0"/>
                  </a:moveTo>
                  <a:lnTo>
                    <a:pt x="0" y="245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p:nvPr/>
          </p:nvSpPr>
          <p:spPr>
            <a:xfrm>
              <a:off x="2750929" y="94350"/>
              <a:ext cx="398718" cy="230973"/>
            </a:xfrm>
            <a:custGeom>
              <a:rect b="b" l="l" r="r" t="t"/>
              <a:pathLst>
                <a:path extrusionOk="0" fill="none" h="4727" w="8160">
                  <a:moveTo>
                    <a:pt x="8159" y="1"/>
                  </a:moveTo>
                  <a:lnTo>
                    <a:pt x="1" y="472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2717947" y="-38508"/>
              <a:ext cx="326108" cy="326108"/>
            </a:xfrm>
            <a:custGeom>
              <a:rect b="b" l="l" r="r" t="t"/>
              <a:pathLst>
                <a:path extrusionOk="0" fill="none" h="6674" w="6674">
                  <a:moveTo>
                    <a:pt x="6674" y="0"/>
                  </a:moveTo>
                  <a:lnTo>
                    <a:pt x="1" y="667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p:nvPr/>
          </p:nvSpPr>
          <p:spPr>
            <a:xfrm>
              <a:off x="2677439" y="-139361"/>
              <a:ext cx="229996" cy="399646"/>
            </a:xfrm>
            <a:custGeom>
              <a:rect b="b" l="l" r="r" t="t"/>
              <a:pathLst>
                <a:path extrusionOk="0" fill="none" h="8179" w="4707">
                  <a:moveTo>
                    <a:pt x="4706" y="1"/>
                  </a:moveTo>
                  <a:lnTo>
                    <a:pt x="0" y="817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9"/>
            <p:cNvSpPr/>
            <p:nvPr/>
          </p:nvSpPr>
          <p:spPr>
            <a:xfrm>
              <a:off x="2631264" y="-201563"/>
              <a:ext cx="118785" cy="444893"/>
            </a:xfrm>
            <a:custGeom>
              <a:rect b="b" l="l" r="r" t="t"/>
              <a:pathLst>
                <a:path extrusionOk="0" fill="none" h="9105" w="2431">
                  <a:moveTo>
                    <a:pt x="2430" y="1"/>
                  </a:moveTo>
                  <a:lnTo>
                    <a:pt x="0" y="910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9"/>
            <p:cNvSpPr/>
            <p:nvPr/>
          </p:nvSpPr>
          <p:spPr>
            <a:xfrm>
              <a:off x="2607712" y="-215684"/>
              <a:ext cx="62251" cy="456180"/>
            </a:xfrm>
            <a:custGeom>
              <a:rect b="b" l="l" r="r" t="t"/>
              <a:pathLst>
                <a:path extrusionOk="0" fill="none" h="9336" w="1274">
                  <a:moveTo>
                    <a:pt x="1273" y="0"/>
                  </a:moveTo>
                  <a:lnTo>
                    <a:pt x="0" y="9335"/>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9"/>
            <p:cNvSpPr/>
            <p:nvPr/>
          </p:nvSpPr>
          <p:spPr>
            <a:xfrm>
              <a:off x="2500263" y="-213779"/>
              <a:ext cx="57511" cy="457109"/>
            </a:xfrm>
            <a:custGeom>
              <a:rect b="b" l="l" r="r" t="t"/>
              <a:pathLst>
                <a:path extrusionOk="0" fill="none" h="9355" w="1177">
                  <a:moveTo>
                    <a:pt x="1" y="0"/>
                  </a:moveTo>
                  <a:lnTo>
                    <a:pt x="1177" y="935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9"/>
            <p:cNvSpPr/>
            <p:nvPr/>
          </p:nvSpPr>
          <p:spPr>
            <a:xfrm>
              <a:off x="2337208" y="-168580"/>
              <a:ext cx="174390" cy="426961"/>
            </a:xfrm>
            <a:custGeom>
              <a:rect b="b" l="l" r="r" t="t"/>
              <a:pathLst>
                <a:path extrusionOk="0" fill="none" h="8738" w="3569">
                  <a:moveTo>
                    <a:pt x="1" y="1"/>
                  </a:moveTo>
                  <a:lnTo>
                    <a:pt x="3569" y="873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9"/>
            <p:cNvSpPr/>
            <p:nvPr/>
          </p:nvSpPr>
          <p:spPr>
            <a:xfrm>
              <a:off x="2191157" y="-81849"/>
              <a:ext cx="279005" cy="366615"/>
            </a:xfrm>
            <a:custGeom>
              <a:rect b="b" l="l" r="r" t="t"/>
              <a:pathLst>
                <a:path extrusionOk="0" fill="none" h="7503" w="5710">
                  <a:moveTo>
                    <a:pt x="0" y="0"/>
                  </a:moveTo>
                  <a:lnTo>
                    <a:pt x="5709" y="7503"/>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9"/>
            <p:cNvSpPr/>
            <p:nvPr/>
          </p:nvSpPr>
          <p:spPr>
            <a:xfrm>
              <a:off x="2072420" y="39722"/>
              <a:ext cx="364759" cy="281790"/>
            </a:xfrm>
            <a:custGeom>
              <a:rect b="b" l="l" r="r" t="t"/>
              <a:pathLst>
                <a:path extrusionOk="0" fill="none" h="5767" w="7465">
                  <a:moveTo>
                    <a:pt x="0" y="0"/>
                  </a:moveTo>
                  <a:lnTo>
                    <a:pt x="7464" y="5767"/>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9"/>
            <p:cNvSpPr/>
            <p:nvPr/>
          </p:nvSpPr>
          <p:spPr>
            <a:xfrm>
              <a:off x="1989500" y="187678"/>
              <a:ext cx="425055" cy="178153"/>
            </a:xfrm>
            <a:custGeom>
              <a:rect b="b" l="l" r="r" t="t"/>
              <a:pathLst>
                <a:path extrusionOk="0" fill="none" h="3646" w="8699">
                  <a:moveTo>
                    <a:pt x="0" y="0"/>
                  </a:moveTo>
                  <a:lnTo>
                    <a:pt x="8698" y="3645"/>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9"/>
            <p:cNvSpPr/>
            <p:nvPr/>
          </p:nvSpPr>
          <p:spPr>
            <a:xfrm>
              <a:off x="1948016" y="351662"/>
              <a:ext cx="456180" cy="62251"/>
            </a:xfrm>
            <a:custGeom>
              <a:rect b="b" l="l" r="r" t="t"/>
              <a:pathLst>
                <a:path extrusionOk="0" fill="none" h="1274" w="9336">
                  <a:moveTo>
                    <a:pt x="1" y="0"/>
                  </a:moveTo>
                  <a:lnTo>
                    <a:pt x="9335" y="1273"/>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9"/>
            <p:cNvSpPr/>
            <p:nvPr/>
          </p:nvSpPr>
          <p:spPr>
            <a:xfrm>
              <a:off x="1949921" y="462824"/>
              <a:ext cx="457109" cy="58488"/>
            </a:xfrm>
            <a:custGeom>
              <a:rect b="b" l="l" r="r" t="t"/>
              <a:pathLst>
                <a:path extrusionOk="0" fill="none" h="1197" w="9355">
                  <a:moveTo>
                    <a:pt x="0" y="1197"/>
                  </a:moveTo>
                  <a:lnTo>
                    <a:pt x="9354"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9"/>
            <p:cNvSpPr/>
            <p:nvPr/>
          </p:nvSpPr>
          <p:spPr>
            <a:xfrm>
              <a:off x="1996097" y="509977"/>
              <a:ext cx="425983" cy="174390"/>
            </a:xfrm>
            <a:custGeom>
              <a:rect b="b" l="l" r="r" t="t"/>
              <a:pathLst>
                <a:path extrusionOk="0" fill="none" h="3569" w="8718">
                  <a:moveTo>
                    <a:pt x="0" y="3568"/>
                  </a:moveTo>
                  <a:lnTo>
                    <a:pt x="8718"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9"/>
            <p:cNvSpPr/>
            <p:nvPr/>
          </p:nvSpPr>
          <p:spPr>
            <a:xfrm>
              <a:off x="2081851" y="551413"/>
              <a:ext cx="367593" cy="279005"/>
            </a:xfrm>
            <a:custGeom>
              <a:rect b="b" l="l" r="r" t="t"/>
              <a:pathLst>
                <a:path extrusionOk="0" fill="none" h="5710" w="7523">
                  <a:moveTo>
                    <a:pt x="0" y="5710"/>
                  </a:moveTo>
                  <a:lnTo>
                    <a:pt x="7522"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9"/>
            <p:cNvSpPr/>
            <p:nvPr/>
          </p:nvSpPr>
          <p:spPr>
            <a:xfrm>
              <a:off x="2203422" y="584395"/>
              <a:ext cx="281790" cy="363830"/>
            </a:xfrm>
            <a:custGeom>
              <a:rect b="b" l="l" r="r" t="t"/>
              <a:pathLst>
                <a:path extrusionOk="0" fill="none" h="7446" w="5767">
                  <a:moveTo>
                    <a:pt x="0" y="7446"/>
                  </a:moveTo>
                  <a:lnTo>
                    <a:pt x="5767"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9"/>
            <p:cNvSpPr/>
            <p:nvPr/>
          </p:nvSpPr>
          <p:spPr>
            <a:xfrm>
              <a:off x="2351378" y="607018"/>
              <a:ext cx="178153" cy="424126"/>
            </a:xfrm>
            <a:custGeom>
              <a:rect b="b" l="l" r="r" t="t"/>
              <a:pathLst>
                <a:path extrusionOk="0" fill="none" h="8680" w="3646">
                  <a:moveTo>
                    <a:pt x="0" y="8680"/>
                  </a:moveTo>
                  <a:lnTo>
                    <a:pt x="3645"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9"/>
            <p:cNvSpPr/>
            <p:nvPr/>
          </p:nvSpPr>
          <p:spPr>
            <a:xfrm>
              <a:off x="2515362" y="616449"/>
              <a:ext cx="62251" cy="457109"/>
            </a:xfrm>
            <a:custGeom>
              <a:rect b="b" l="l" r="r" t="t"/>
              <a:pathLst>
                <a:path extrusionOk="0" fill="none" h="9355" w="1274">
                  <a:moveTo>
                    <a:pt x="0" y="9355"/>
                  </a:moveTo>
                  <a:lnTo>
                    <a:pt x="1273"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9"/>
            <p:cNvSpPr/>
            <p:nvPr/>
          </p:nvSpPr>
          <p:spPr>
            <a:xfrm>
              <a:off x="2626524" y="614592"/>
              <a:ext cx="58488" cy="457109"/>
            </a:xfrm>
            <a:custGeom>
              <a:rect b="b" l="l" r="r" t="t"/>
              <a:pathLst>
                <a:path extrusionOk="0" fill="none" h="9355" w="1197">
                  <a:moveTo>
                    <a:pt x="1197" y="9354"/>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9"/>
            <p:cNvSpPr/>
            <p:nvPr/>
          </p:nvSpPr>
          <p:spPr>
            <a:xfrm>
              <a:off x="2673677" y="598565"/>
              <a:ext cx="174390" cy="426961"/>
            </a:xfrm>
            <a:custGeom>
              <a:rect b="b" l="l" r="r" t="t"/>
              <a:pathLst>
                <a:path extrusionOk="0" fill="none" h="8738" w="3569">
                  <a:moveTo>
                    <a:pt x="3568" y="8737"/>
                  </a:moveTo>
                  <a:lnTo>
                    <a:pt x="0"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a:off x="2715113" y="572179"/>
              <a:ext cx="279005" cy="366615"/>
            </a:xfrm>
            <a:custGeom>
              <a:rect b="b" l="l" r="r" t="t"/>
              <a:pathLst>
                <a:path extrusionOk="0" fill="none" h="7503" w="5710">
                  <a:moveTo>
                    <a:pt x="5710" y="7503"/>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9"/>
            <p:cNvSpPr/>
            <p:nvPr/>
          </p:nvSpPr>
          <p:spPr>
            <a:xfrm>
              <a:off x="2748095" y="535386"/>
              <a:ext cx="364759" cy="281839"/>
            </a:xfrm>
            <a:custGeom>
              <a:rect b="b" l="l" r="r" t="t"/>
              <a:pathLst>
                <a:path extrusionOk="0" fill="none" h="5768" w="7465">
                  <a:moveTo>
                    <a:pt x="7465" y="5768"/>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9"/>
            <p:cNvSpPr/>
            <p:nvPr/>
          </p:nvSpPr>
          <p:spPr>
            <a:xfrm>
              <a:off x="2770718" y="491116"/>
              <a:ext cx="424126" cy="179081"/>
            </a:xfrm>
            <a:custGeom>
              <a:rect b="b" l="l" r="r" t="t"/>
              <a:pathLst>
                <a:path extrusionOk="0" fill="none" h="3665" w="8680">
                  <a:moveTo>
                    <a:pt x="8680" y="3665"/>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9"/>
            <p:cNvSpPr/>
            <p:nvPr/>
          </p:nvSpPr>
          <p:spPr>
            <a:xfrm>
              <a:off x="2781077" y="443035"/>
              <a:ext cx="456180" cy="62251"/>
            </a:xfrm>
            <a:custGeom>
              <a:rect b="b" l="l" r="r" t="t"/>
              <a:pathLst>
                <a:path extrusionOk="0" fill="none" h="1274" w="9336">
                  <a:moveTo>
                    <a:pt x="9336" y="1274"/>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9"/>
            <p:cNvSpPr/>
            <p:nvPr/>
          </p:nvSpPr>
          <p:spPr>
            <a:xfrm>
              <a:off x="2778292" y="335635"/>
              <a:ext cx="457109" cy="58440"/>
            </a:xfrm>
            <a:custGeom>
              <a:rect b="b" l="l" r="r" t="t"/>
              <a:pathLst>
                <a:path extrusionOk="0" fill="none" h="1196" w="9355">
                  <a:moveTo>
                    <a:pt x="9354" y="0"/>
                  </a:moveTo>
                  <a:lnTo>
                    <a:pt x="0" y="119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9"/>
            <p:cNvSpPr/>
            <p:nvPr/>
          </p:nvSpPr>
          <p:spPr>
            <a:xfrm>
              <a:off x="2763194" y="172579"/>
              <a:ext cx="426032" cy="174390"/>
            </a:xfrm>
            <a:custGeom>
              <a:rect b="b" l="l" r="r" t="t"/>
              <a:pathLst>
                <a:path extrusionOk="0" fill="none" h="3569" w="8719">
                  <a:moveTo>
                    <a:pt x="8718" y="1"/>
                  </a:moveTo>
                  <a:lnTo>
                    <a:pt x="1" y="3569"/>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9"/>
            <p:cNvSpPr/>
            <p:nvPr/>
          </p:nvSpPr>
          <p:spPr>
            <a:xfrm>
              <a:off x="2735879" y="27457"/>
              <a:ext cx="366615" cy="278076"/>
            </a:xfrm>
            <a:custGeom>
              <a:rect b="b" l="l" r="r" t="t"/>
              <a:pathLst>
                <a:path extrusionOk="0" fill="none" h="5691" w="7503">
                  <a:moveTo>
                    <a:pt x="7503" y="0"/>
                  </a:moveTo>
                  <a:lnTo>
                    <a:pt x="0" y="569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9"/>
            <p:cNvSpPr/>
            <p:nvPr/>
          </p:nvSpPr>
          <p:spPr>
            <a:xfrm>
              <a:off x="2699135" y="-91280"/>
              <a:ext cx="282767" cy="364759"/>
            </a:xfrm>
            <a:custGeom>
              <a:rect b="b" l="l" r="r" t="t"/>
              <a:pathLst>
                <a:path extrusionOk="0" fill="none" h="7465" w="5787">
                  <a:moveTo>
                    <a:pt x="5786" y="0"/>
                  </a:moveTo>
                  <a:lnTo>
                    <a:pt x="0" y="746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9"/>
            <p:cNvSpPr/>
            <p:nvPr/>
          </p:nvSpPr>
          <p:spPr>
            <a:xfrm>
              <a:off x="2655744" y="-174200"/>
              <a:ext cx="178153" cy="425055"/>
            </a:xfrm>
            <a:custGeom>
              <a:rect b="b" l="l" r="r" t="t"/>
              <a:pathLst>
                <a:path extrusionOk="0" fill="none" h="8699" w="3646">
                  <a:moveTo>
                    <a:pt x="3646" y="0"/>
                  </a:moveTo>
                  <a:lnTo>
                    <a:pt x="1" y="869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9"/>
          <p:cNvGrpSpPr/>
          <p:nvPr/>
        </p:nvGrpSpPr>
        <p:grpSpPr>
          <a:xfrm>
            <a:off x="8513377" y="4281545"/>
            <a:ext cx="1965289" cy="517060"/>
            <a:chOff x="3539975" y="3523525"/>
            <a:chExt cx="745925" cy="196250"/>
          </a:xfrm>
        </p:grpSpPr>
        <p:sp>
          <p:nvSpPr>
            <p:cNvPr id="447" name="Google Shape;447;p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9"/>
          <p:cNvSpPr/>
          <p:nvPr/>
        </p:nvSpPr>
        <p:spPr>
          <a:xfrm>
            <a:off x="1765763" y="53362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1_1_2_1_1">
    <p:spTree>
      <p:nvGrpSpPr>
        <p:cNvPr id="3855" name="Shape 3855"/>
        <p:cNvGrpSpPr/>
        <p:nvPr/>
      </p:nvGrpSpPr>
      <p:grpSpPr>
        <a:xfrm>
          <a:off x="0" y="0"/>
          <a:ext cx="0" cy="0"/>
          <a:chOff x="0" y="0"/>
          <a:chExt cx="0" cy="0"/>
        </a:xfrm>
      </p:grpSpPr>
      <p:pic>
        <p:nvPicPr>
          <p:cNvPr id="3856" name="Google Shape;3856;p82"/>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3857" name="Google Shape;3857;p82"/>
          <p:cNvSpPr txBox="1"/>
          <p:nvPr>
            <p:ph idx="1" type="subTitle"/>
          </p:nvPr>
        </p:nvSpPr>
        <p:spPr>
          <a:xfrm flipH="1">
            <a:off x="6591267" y="164142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58" name="Google Shape;3858;p82"/>
          <p:cNvSpPr txBox="1"/>
          <p:nvPr>
            <p:ph idx="2" type="subTitle"/>
          </p:nvPr>
        </p:nvSpPr>
        <p:spPr>
          <a:xfrm flipH="1">
            <a:off x="6591274" y="210587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59" name="Google Shape;3859;p82"/>
          <p:cNvSpPr txBox="1"/>
          <p:nvPr>
            <p:ph idx="3" type="subTitle"/>
          </p:nvPr>
        </p:nvSpPr>
        <p:spPr>
          <a:xfrm flipH="1">
            <a:off x="971843" y="164142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60" name="Google Shape;3860;p82"/>
          <p:cNvSpPr txBox="1"/>
          <p:nvPr>
            <p:ph idx="4" type="subTitle"/>
          </p:nvPr>
        </p:nvSpPr>
        <p:spPr>
          <a:xfrm flipH="1">
            <a:off x="971849" y="210587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61" name="Google Shape;3861;p82"/>
          <p:cNvSpPr txBox="1"/>
          <p:nvPr>
            <p:ph idx="5" type="subTitle"/>
          </p:nvPr>
        </p:nvSpPr>
        <p:spPr>
          <a:xfrm>
            <a:off x="3781555" y="164142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62" name="Google Shape;3862;p82"/>
          <p:cNvSpPr txBox="1"/>
          <p:nvPr>
            <p:ph idx="6" type="subTitle"/>
          </p:nvPr>
        </p:nvSpPr>
        <p:spPr>
          <a:xfrm>
            <a:off x="3781562" y="210587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63" name="Google Shape;3863;p82"/>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3864" name="Google Shape;3864;p82"/>
          <p:cNvSpPr txBox="1"/>
          <p:nvPr>
            <p:ph idx="7" type="subTitle"/>
          </p:nvPr>
        </p:nvSpPr>
        <p:spPr>
          <a:xfrm>
            <a:off x="5186411" y="285847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65" name="Google Shape;3865;p82"/>
          <p:cNvSpPr txBox="1"/>
          <p:nvPr>
            <p:ph idx="8" type="subTitle"/>
          </p:nvPr>
        </p:nvSpPr>
        <p:spPr>
          <a:xfrm>
            <a:off x="5186418" y="332292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66" name="Google Shape;3866;p82"/>
          <p:cNvSpPr txBox="1"/>
          <p:nvPr>
            <p:ph idx="9" type="subTitle"/>
          </p:nvPr>
        </p:nvSpPr>
        <p:spPr>
          <a:xfrm>
            <a:off x="2376699" y="285847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67" name="Google Shape;3867;p82"/>
          <p:cNvSpPr txBox="1"/>
          <p:nvPr>
            <p:ph idx="13" type="subTitle"/>
          </p:nvPr>
        </p:nvSpPr>
        <p:spPr>
          <a:xfrm>
            <a:off x="2376705" y="332292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3868" name="Google Shape;3868;p82"/>
          <p:cNvPicPr preferRelativeResize="0"/>
          <p:nvPr/>
        </p:nvPicPr>
        <p:blipFill>
          <a:blip r:embed="rId3">
            <a:alphaModFix/>
          </a:blip>
          <a:stretch>
            <a:fillRect/>
          </a:stretch>
        </p:blipFill>
        <p:spPr>
          <a:xfrm rot="10800000">
            <a:off x="-1762901" y="3752275"/>
            <a:ext cx="9353213" cy="2681250"/>
          </a:xfrm>
          <a:prstGeom prst="rect">
            <a:avLst/>
          </a:prstGeom>
          <a:noFill/>
          <a:ln>
            <a:noFill/>
          </a:ln>
        </p:spPr>
      </p:pic>
      <p:grpSp>
        <p:nvGrpSpPr>
          <p:cNvPr id="3869" name="Google Shape;3869;p82"/>
          <p:cNvGrpSpPr/>
          <p:nvPr/>
        </p:nvGrpSpPr>
        <p:grpSpPr>
          <a:xfrm flipH="1" rot="10800000">
            <a:off x="400702" y="1439175"/>
            <a:ext cx="283332" cy="284718"/>
            <a:chOff x="432750" y="3302025"/>
            <a:chExt cx="216416" cy="217475"/>
          </a:xfrm>
        </p:grpSpPr>
        <p:sp>
          <p:nvSpPr>
            <p:cNvPr id="3870" name="Google Shape;3870;p82"/>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8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2" name="Google Shape;3872;p82"/>
          <p:cNvGrpSpPr/>
          <p:nvPr/>
        </p:nvGrpSpPr>
        <p:grpSpPr>
          <a:xfrm flipH="1" rot="10800000">
            <a:off x="357713" y="2873685"/>
            <a:ext cx="357454" cy="956304"/>
            <a:chOff x="357713" y="600975"/>
            <a:chExt cx="357454" cy="956304"/>
          </a:xfrm>
        </p:grpSpPr>
        <p:sp>
          <p:nvSpPr>
            <p:cNvPr id="3873" name="Google Shape;3873;p8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8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8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8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7" name="Google Shape;3877;p82"/>
          <p:cNvGrpSpPr/>
          <p:nvPr/>
        </p:nvGrpSpPr>
        <p:grpSpPr>
          <a:xfrm>
            <a:off x="8013814" y="-799203"/>
            <a:ext cx="2019176" cy="2019176"/>
            <a:chOff x="1943325" y="-220375"/>
            <a:chExt cx="1298672" cy="1298672"/>
          </a:xfrm>
        </p:grpSpPr>
        <p:sp>
          <p:nvSpPr>
            <p:cNvPr id="3878" name="Google Shape;3878;p8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8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8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8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8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8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8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8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8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8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8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8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8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8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8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8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8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8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8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8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8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8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8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8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8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8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8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8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8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8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8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8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8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8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8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8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8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8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8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8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8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8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8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8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8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8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8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8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6" name="Google Shape;3926;p82"/>
          <p:cNvGrpSpPr/>
          <p:nvPr/>
        </p:nvGrpSpPr>
        <p:grpSpPr>
          <a:xfrm>
            <a:off x="7743940" y="3454070"/>
            <a:ext cx="1965289" cy="517060"/>
            <a:chOff x="3539975" y="3523525"/>
            <a:chExt cx="745925" cy="196250"/>
          </a:xfrm>
        </p:grpSpPr>
        <p:sp>
          <p:nvSpPr>
            <p:cNvPr id="3927" name="Google Shape;3927;p8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8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8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8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8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8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8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8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8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8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8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8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8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8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8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8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2">
    <p:spTree>
      <p:nvGrpSpPr>
        <p:cNvPr id="3943" name="Shape 3943"/>
        <p:cNvGrpSpPr/>
        <p:nvPr/>
      </p:nvGrpSpPr>
      <p:grpSpPr>
        <a:xfrm>
          <a:off x="0" y="0"/>
          <a:ext cx="0" cy="0"/>
          <a:chOff x="0" y="0"/>
          <a:chExt cx="0" cy="0"/>
        </a:xfrm>
      </p:grpSpPr>
      <p:pic>
        <p:nvPicPr>
          <p:cNvPr id="3944" name="Google Shape;3944;p83"/>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3945" name="Google Shape;3945;p83"/>
          <p:cNvSpPr txBox="1"/>
          <p:nvPr>
            <p:ph idx="1" type="subTitle"/>
          </p:nvPr>
        </p:nvSpPr>
        <p:spPr>
          <a:xfrm>
            <a:off x="3438593"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46" name="Google Shape;3946;p83"/>
          <p:cNvSpPr txBox="1"/>
          <p:nvPr>
            <p:ph idx="2" type="subTitle"/>
          </p:nvPr>
        </p:nvSpPr>
        <p:spPr>
          <a:xfrm>
            <a:off x="3438584"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47" name="Google Shape;3947;p83"/>
          <p:cNvSpPr txBox="1"/>
          <p:nvPr>
            <p:ph idx="3" type="subTitle"/>
          </p:nvPr>
        </p:nvSpPr>
        <p:spPr>
          <a:xfrm>
            <a:off x="5905480"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48" name="Google Shape;3948;p83"/>
          <p:cNvSpPr txBox="1"/>
          <p:nvPr>
            <p:ph idx="4" type="subTitle"/>
          </p:nvPr>
        </p:nvSpPr>
        <p:spPr>
          <a:xfrm>
            <a:off x="5905472"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49" name="Google Shape;3949;p83"/>
          <p:cNvSpPr txBox="1"/>
          <p:nvPr>
            <p:ph idx="5" type="subTitle"/>
          </p:nvPr>
        </p:nvSpPr>
        <p:spPr>
          <a:xfrm>
            <a:off x="971706"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50" name="Google Shape;3950;p83"/>
          <p:cNvSpPr txBox="1"/>
          <p:nvPr>
            <p:ph idx="6" type="subTitle"/>
          </p:nvPr>
        </p:nvSpPr>
        <p:spPr>
          <a:xfrm>
            <a:off x="971697"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51" name="Google Shape;3951;p83"/>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3952" name="Google Shape;3952;p83"/>
          <p:cNvSpPr txBox="1"/>
          <p:nvPr>
            <p:ph idx="7" type="subTitle"/>
          </p:nvPr>
        </p:nvSpPr>
        <p:spPr>
          <a:xfrm>
            <a:off x="3438616"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53" name="Google Shape;3953;p83"/>
          <p:cNvSpPr txBox="1"/>
          <p:nvPr>
            <p:ph idx="8" type="subTitle"/>
          </p:nvPr>
        </p:nvSpPr>
        <p:spPr>
          <a:xfrm>
            <a:off x="3438607"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54" name="Google Shape;3954;p83"/>
          <p:cNvSpPr txBox="1"/>
          <p:nvPr>
            <p:ph idx="9" type="subTitle"/>
          </p:nvPr>
        </p:nvSpPr>
        <p:spPr>
          <a:xfrm>
            <a:off x="5905503"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55" name="Google Shape;3955;p83"/>
          <p:cNvSpPr txBox="1"/>
          <p:nvPr>
            <p:ph idx="13" type="subTitle"/>
          </p:nvPr>
        </p:nvSpPr>
        <p:spPr>
          <a:xfrm>
            <a:off x="5905495"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56" name="Google Shape;3956;p83"/>
          <p:cNvSpPr txBox="1"/>
          <p:nvPr>
            <p:ph idx="14" type="subTitle"/>
          </p:nvPr>
        </p:nvSpPr>
        <p:spPr>
          <a:xfrm>
            <a:off x="971729"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57" name="Google Shape;3957;p83"/>
          <p:cNvSpPr txBox="1"/>
          <p:nvPr>
            <p:ph idx="15" type="subTitle"/>
          </p:nvPr>
        </p:nvSpPr>
        <p:spPr>
          <a:xfrm>
            <a:off x="971720"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3958" name="Google Shape;3958;p83"/>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3959" name="Google Shape;3959;p83"/>
          <p:cNvGrpSpPr/>
          <p:nvPr/>
        </p:nvGrpSpPr>
        <p:grpSpPr>
          <a:xfrm>
            <a:off x="391864" y="3850070"/>
            <a:ext cx="289170" cy="284718"/>
            <a:chOff x="426000" y="3302025"/>
            <a:chExt cx="220875" cy="217475"/>
          </a:xfrm>
        </p:grpSpPr>
        <p:sp>
          <p:nvSpPr>
            <p:cNvPr id="3960" name="Google Shape;3960;p8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8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2" name="Google Shape;3962;p83"/>
          <p:cNvGrpSpPr/>
          <p:nvPr/>
        </p:nvGrpSpPr>
        <p:grpSpPr>
          <a:xfrm>
            <a:off x="357713" y="1058175"/>
            <a:ext cx="357454" cy="956304"/>
            <a:chOff x="357713" y="600975"/>
            <a:chExt cx="357454" cy="956304"/>
          </a:xfrm>
        </p:grpSpPr>
        <p:sp>
          <p:nvSpPr>
            <p:cNvPr id="3963" name="Google Shape;3963;p83"/>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83"/>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83"/>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83"/>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7" name="Google Shape;3967;p83"/>
          <p:cNvGrpSpPr/>
          <p:nvPr/>
        </p:nvGrpSpPr>
        <p:grpSpPr>
          <a:xfrm>
            <a:off x="8366565" y="3353020"/>
            <a:ext cx="1965289" cy="517060"/>
            <a:chOff x="3539975" y="3523525"/>
            <a:chExt cx="745925" cy="196250"/>
          </a:xfrm>
        </p:grpSpPr>
        <p:sp>
          <p:nvSpPr>
            <p:cNvPr id="3968" name="Google Shape;3968;p8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8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8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8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8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8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8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8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8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8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8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8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8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8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8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8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4" name="Google Shape;3984;p83"/>
          <p:cNvSpPr/>
          <p:nvPr/>
        </p:nvSpPr>
        <p:spPr>
          <a:xfrm>
            <a:off x="258688" y="2638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3985" name="Shape 3985"/>
        <p:cNvGrpSpPr/>
        <p:nvPr/>
      </p:nvGrpSpPr>
      <p:grpSpPr>
        <a:xfrm>
          <a:off x="0" y="0"/>
          <a:ext cx="0" cy="0"/>
          <a:chOff x="0" y="0"/>
          <a:chExt cx="0" cy="0"/>
        </a:xfrm>
      </p:grpSpPr>
      <p:pic>
        <p:nvPicPr>
          <p:cNvPr id="3986" name="Google Shape;3986;p84"/>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3987" name="Google Shape;3987;p84"/>
          <p:cNvSpPr txBox="1"/>
          <p:nvPr>
            <p:ph type="title"/>
          </p:nvPr>
        </p:nvSpPr>
        <p:spPr>
          <a:xfrm>
            <a:off x="5880200" y="1545007"/>
            <a:ext cx="2548200" cy="7944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3988" name="Google Shape;3988;p84"/>
          <p:cNvSpPr txBox="1"/>
          <p:nvPr>
            <p:ph idx="1" type="subTitle"/>
          </p:nvPr>
        </p:nvSpPr>
        <p:spPr>
          <a:xfrm>
            <a:off x="4572000" y="2466700"/>
            <a:ext cx="3856200" cy="1289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3989" name="Google Shape;3989;p84"/>
          <p:cNvPicPr preferRelativeResize="0"/>
          <p:nvPr/>
        </p:nvPicPr>
        <p:blipFill>
          <a:blip r:embed="rId3">
            <a:alphaModFix/>
          </a:blip>
          <a:stretch>
            <a:fillRect/>
          </a:stretch>
        </p:blipFill>
        <p:spPr>
          <a:xfrm>
            <a:off x="2495026" y="-1108430"/>
            <a:ext cx="2733675" cy="2899964"/>
          </a:xfrm>
          <a:prstGeom prst="rect">
            <a:avLst/>
          </a:prstGeom>
          <a:noFill/>
          <a:ln>
            <a:noFill/>
          </a:ln>
        </p:spPr>
      </p:pic>
      <p:grpSp>
        <p:nvGrpSpPr>
          <p:cNvPr id="3990" name="Google Shape;3990;p84"/>
          <p:cNvGrpSpPr/>
          <p:nvPr/>
        </p:nvGrpSpPr>
        <p:grpSpPr>
          <a:xfrm>
            <a:off x="4093457" y="3925450"/>
            <a:ext cx="1039906" cy="679800"/>
            <a:chOff x="4082325" y="3790650"/>
            <a:chExt cx="1039906" cy="679800"/>
          </a:xfrm>
        </p:grpSpPr>
        <p:sp>
          <p:nvSpPr>
            <p:cNvPr id="3991" name="Google Shape;3991;p84"/>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84"/>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84"/>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4" name="Google Shape;3994;p84"/>
          <p:cNvGrpSpPr/>
          <p:nvPr/>
        </p:nvGrpSpPr>
        <p:grpSpPr>
          <a:xfrm>
            <a:off x="7538846" y="4021496"/>
            <a:ext cx="793256" cy="182899"/>
            <a:chOff x="2685575" y="2835950"/>
            <a:chExt cx="433000" cy="99825"/>
          </a:xfrm>
        </p:grpSpPr>
        <p:sp>
          <p:nvSpPr>
            <p:cNvPr id="3995" name="Google Shape;3995;p84"/>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84"/>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84"/>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84"/>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9" name="Google Shape;3999;p84"/>
          <p:cNvGrpSpPr/>
          <p:nvPr/>
        </p:nvGrpSpPr>
        <p:grpSpPr>
          <a:xfrm>
            <a:off x="6492952" y="563770"/>
            <a:ext cx="1965289" cy="517060"/>
            <a:chOff x="3539975" y="3523525"/>
            <a:chExt cx="745925" cy="196250"/>
          </a:xfrm>
        </p:grpSpPr>
        <p:sp>
          <p:nvSpPr>
            <p:cNvPr id="4000" name="Google Shape;4000;p8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8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8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8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8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8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8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8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8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8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8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8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8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8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8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8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16" name="Google Shape;4016;p84"/>
          <p:cNvSpPr/>
          <p:nvPr/>
        </p:nvSpPr>
        <p:spPr>
          <a:xfrm>
            <a:off x="6088025" y="39882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2">
    <p:spTree>
      <p:nvGrpSpPr>
        <p:cNvPr id="4017" name="Shape 4017"/>
        <p:cNvGrpSpPr/>
        <p:nvPr/>
      </p:nvGrpSpPr>
      <p:grpSpPr>
        <a:xfrm>
          <a:off x="0" y="0"/>
          <a:ext cx="0" cy="0"/>
          <a:chOff x="0" y="0"/>
          <a:chExt cx="0" cy="0"/>
        </a:xfrm>
      </p:grpSpPr>
      <p:pic>
        <p:nvPicPr>
          <p:cNvPr id="4018" name="Google Shape;4018;p85"/>
          <p:cNvPicPr preferRelativeResize="0"/>
          <p:nvPr/>
        </p:nvPicPr>
        <p:blipFill rotWithShape="1">
          <a:blip r:embed="rId2">
            <a:alphaModFix amt="60000"/>
          </a:blip>
          <a:srcRect b="0" l="39" r="29" t="0"/>
          <a:stretch/>
        </p:blipFill>
        <p:spPr>
          <a:xfrm flipH="1">
            <a:off x="0" y="1"/>
            <a:ext cx="9144002" cy="5143499"/>
          </a:xfrm>
          <a:prstGeom prst="rect">
            <a:avLst/>
          </a:prstGeom>
          <a:noFill/>
          <a:ln>
            <a:noFill/>
          </a:ln>
        </p:spPr>
      </p:pic>
      <p:sp>
        <p:nvSpPr>
          <p:cNvPr id="4019" name="Google Shape;4019;p85"/>
          <p:cNvSpPr txBox="1"/>
          <p:nvPr>
            <p:ph type="title"/>
          </p:nvPr>
        </p:nvSpPr>
        <p:spPr>
          <a:xfrm>
            <a:off x="4963975" y="1838875"/>
            <a:ext cx="3396300" cy="3717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4020" name="Google Shape;4020;p85"/>
          <p:cNvSpPr txBox="1"/>
          <p:nvPr>
            <p:ph idx="1" type="subTitle"/>
          </p:nvPr>
        </p:nvSpPr>
        <p:spPr>
          <a:xfrm>
            <a:off x="4963950" y="2332050"/>
            <a:ext cx="3396300" cy="118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4021" name="Google Shape;4021;p85"/>
          <p:cNvGrpSpPr/>
          <p:nvPr/>
        </p:nvGrpSpPr>
        <p:grpSpPr>
          <a:xfrm>
            <a:off x="391864" y="3545270"/>
            <a:ext cx="289170" cy="284718"/>
            <a:chOff x="426000" y="3302025"/>
            <a:chExt cx="220875" cy="217475"/>
          </a:xfrm>
        </p:grpSpPr>
        <p:sp>
          <p:nvSpPr>
            <p:cNvPr id="4022" name="Google Shape;4022;p85"/>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8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4" name="Google Shape;4024;p85"/>
          <p:cNvGrpSpPr/>
          <p:nvPr/>
        </p:nvGrpSpPr>
        <p:grpSpPr>
          <a:xfrm>
            <a:off x="357713" y="905775"/>
            <a:ext cx="357454" cy="956304"/>
            <a:chOff x="357713" y="600975"/>
            <a:chExt cx="357454" cy="956304"/>
          </a:xfrm>
        </p:grpSpPr>
        <p:sp>
          <p:nvSpPr>
            <p:cNvPr id="4025" name="Google Shape;4025;p8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8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8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8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9" name="Google Shape;4029;p85"/>
          <p:cNvGrpSpPr/>
          <p:nvPr/>
        </p:nvGrpSpPr>
        <p:grpSpPr>
          <a:xfrm>
            <a:off x="5258308" y="722871"/>
            <a:ext cx="793256" cy="182899"/>
            <a:chOff x="2685575" y="2835950"/>
            <a:chExt cx="433000" cy="99825"/>
          </a:xfrm>
        </p:grpSpPr>
        <p:sp>
          <p:nvSpPr>
            <p:cNvPr id="4030" name="Google Shape;4030;p85"/>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85"/>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85"/>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3" name="Google Shape;4033;p85"/>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4" name="Google Shape;4034;p85"/>
          <p:cNvGrpSpPr/>
          <p:nvPr/>
        </p:nvGrpSpPr>
        <p:grpSpPr>
          <a:xfrm>
            <a:off x="1587414" y="-1495728"/>
            <a:ext cx="2019176" cy="2019176"/>
            <a:chOff x="1943325" y="-220375"/>
            <a:chExt cx="1298672" cy="1298672"/>
          </a:xfrm>
        </p:grpSpPr>
        <p:sp>
          <p:nvSpPr>
            <p:cNvPr id="4035" name="Google Shape;4035;p85"/>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85"/>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85"/>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85"/>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85"/>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85"/>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85"/>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85"/>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85"/>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85"/>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85"/>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85"/>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85"/>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85"/>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85"/>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85"/>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85"/>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85"/>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85"/>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85"/>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5" name="Google Shape;4055;p85"/>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6" name="Google Shape;4056;p85"/>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7" name="Google Shape;4057;p85"/>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85"/>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85"/>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0" name="Google Shape;4060;p85"/>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1" name="Google Shape;4061;p85"/>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85"/>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3" name="Google Shape;4063;p85"/>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85"/>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85"/>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85"/>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85"/>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85"/>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85"/>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85"/>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85"/>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85"/>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3" name="Google Shape;4073;p85"/>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85"/>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85"/>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85"/>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85"/>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85"/>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85"/>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85"/>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85"/>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85"/>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3" name="Google Shape;4083;p85"/>
          <p:cNvGrpSpPr/>
          <p:nvPr/>
        </p:nvGrpSpPr>
        <p:grpSpPr>
          <a:xfrm>
            <a:off x="8366565" y="3429220"/>
            <a:ext cx="1965289" cy="517060"/>
            <a:chOff x="3539975" y="3523525"/>
            <a:chExt cx="745925" cy="196250"/>
          </a:xfrm>
        </p:grpSpPr>
        <p:sp>
          <p:nvSpPr>
            <p:cNvPr id="4084" name="Google Shape;4084;p8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8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8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8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8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8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8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1" name="Google Shape;4091;p8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8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8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8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8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8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8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8" name="Google Shape;4098;p8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8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00" name="Google Shape;4100;p85"/>
          <p:cNvSpPr/>
          <p:nvPr/>
        </p:nvSpPr>
        <p:spPr>
          <a:xfrm rot="-5400000">
            <a:off x="6334322" y="335567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85"/>
          <p:cNvSpPr/>
          <p:nvPr/>
        </p:nvSpPr>
        <p:spPr>
          <a:xfrm>
            <a:off x="4572000" y="405096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02" name="Google Shape;4102;p85"/>
          <p:cNvPicPr preferRelativeResize="0"/>
          <p:nvPr/>
        </p:nvPicPr>
        <p:blipFill>
          <a:blip r:embed="rId3">
            <a:alphaModFix/>
          </a:blip>
          <a:stretch>
            <a:fillRect/>
          </a:stretch>
        </p:blipFill>
        <p:spPr>
          <a:xfrm>
            <a:off x="7294914" y="-963850"/>
            <a:ext cx="2527512" cy="2681250"/>
          </a:xfrm>
          <a:prstGeom prst="rect">
            <a:avLst/>
          </a:prstGeom>
          <a:noFill/>
          <a:ln>
            <a:noFill/>
          </a:ln>
        </p:spPr>
      </p:pic>
      <p:grpSp>
        <p:nvGrpSpPr>
          <p:cNvPr id="4103" name="Google Shape;4103;p85"/>
          <p:cNvGrpSpPr/>
          <p:nvPr/>
        </p:nvGrpSpPr>
        <p:grpSpPr>
          <a:xfrm rot="10800000">
            <a:off x="-1284662" y="4546071"/>
            <a:ext cx="3952129" cy="3175881"/>
            <a:chOff x="5256209" y="-1994879"/>
            <a:chExt cx="3952129" cy="3175881"/>
          </a:xfrm>
        </p:grpSpPr>
        <p:sp>
          <p:nvSpPr>
            <p:cNvPr id="4104" name="Google Shape;4104;p85"/>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85"/>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2_1">
    <p:spTree>
      <p:nvGrpSpPr>
        <p:cNvPr id="4106" name="Shape 4106"/>
        <p:cNvGrpSpPr/>
        <p:nvPr/>
      </p:nvGrpSpPr>
      <p:grpSpPr>
        <a:xfrm>
          <a:off x="0" y="0"/>
          <a:ext cx="0" cy="0"/>
          <a:chOff x="0" y="0"/>
          <a:chExt cx="0" cy="0"/>
        </a:xfrm>
      </p:grpSpPr>
      <p:pic>
        <p:nvPicPr>
          <p:cNvPr id="4107" name="Google Shape;4107;p86"/>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4108" name="Google Shape;4108;p86"/>
          <p:cNvSpPr txBox="1"/>
          <p:nvPr>
            <p:ph type="title"/>
          </p:nvPr>
        </p:nvSpPr>
        <p:spPr>
          <a:xfrm>
            <a:off x="783900" y="1838875"/>
            <a:ext cx="3396000" cy="3717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4109" name="Google Shape;4109;p86"/>
          <p:cNvSpPr txBox="1"/>
          <p:nvPr>
            <p:ph idx="1" type="subTitle"/>
          </p:nvPr>
        </p:nvSpPr>
        <p:spPr>
          <a:xfrm>
            <a:off x="784010" y="2332050"/>
            <a:ext cx="3396000" cy="118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4110" name="Google Shape;4110;p86"/>
          <p:cNvPicPr preferRelativeResize="0"/>
          <p:nvPr/>
        </p:nvPicPr>
        <p:blipFill rotWithShape="1">
          <a:blip r:embed="rId3">
            <a:alphaModFix/>
          </a:blip>
          <a:srcRect b="0" l="228" r="238" t="0"/>
          <a:stretch/>
        </p:blipFill>
        <p:spPr>
          <a:xfrm flipH="1" rot="10800000">
            <a:off x="-731476" y="-1253478"/>
            <a:ext cx="9353213" cy="2681250"/>
          </a:xfrm>
          <a:prstGeom prst="rect">
            <a:avLst/>
          </a:prstGeom>
          <a:noFill/>
          <a:ln>
            <a:noFill/>
          </a:ln>
        </p:spPr>
      </p:pic>
      <p:grpSp>
        <p:nvGrpSpPr>
          <p:cNvPr id="4111" name="Google Shape;4111;p86"/>
          <p:cNvGrpSpPr/>
          <p:nvPr/>
        </p:nvGrpSpPr>
        <p:grpSpPr>
          <a:xfrm flipH="1" rot="10800000">
            <a:off x="391864" y="1215484"/>
            <a:ext cx="289170" cy="284718"/>
            <a:chOff x="426000" y="3302025"/>
            <a:chExt cx="220875" cy="217475"/>
          </a:xfrm>
        </p:grpSpPr>
        <p:sp>
          <p:nvSpPr>
            <p:cNvPr id="4112" name="Google Shape;4112;p8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86"/>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4" name="Google Shape;4114;p86"/>
          <p:cNvGrpSpPr/>
          <p:nvPr/>
        </p:nvGrpSpPr>
        <p:grpSpPr>
          <a:xfrm flipH="1" rot="10800000">
            <a:off x="357713" y="3564393"/>
            <a:ext cx="357454" cy="956304"/>
            <a:chOff x="357713" y="600975"/>
            <a:chExt cx="357454" cy="956304"/>
          </a:xfrm>
        </p:grpSpPr>
        <p:sp>
          <p:nvSpPr>
            <p:cNvPr id="4115" name="Google Shape;4115;p8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8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8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8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9" name="Google Shape;4119;p86"/>
          <p:cNvGrpSpPr/>
          <p:nvPr/>
        </p:nvGrpSpPr>
        <p:grpSpPr>
          <a:xfrm flipH="1" rot="10800000">
            <a:off x="5258308" y="4520702"/>
            <a:ext cx="793256" cy="182899"/>
            <a:chOff x="2685575" y="2835950"/>
            <a:chExt cx="433000" cy="99825"/>
          </a:xfrm>
        </p:grpSpPr>
        <p:sp>
          <p:nvSpPr>
            <p:cNvPr id="4120" name="Google Shape;4120;p8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8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2" name="Google Shape;4122;p8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3" name="Google Shape;4123;p8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4" name="Google Shape;4124;p86"/>
          <p:cNvGrpSpPr/>
          <p:nvPr/>
        </p:nvGrpSpPr>
        <p:grpSpPr>
          <a:xfrm flipH="1" rot="10800000">
            <a:off x="1363114" y="3961574"/>
            <a:ext cx="2019176" cy="2019176"/>
            <a:chOff x="1943325" y="-220375"/>
            <a:chExt cx="1298672" cy="1298672"/>
          </a:xfrm>
        </p:grpSpPr>
        <p:sp>
          <p:nvSpPr>
            <p:cNvPr id="4125" name="Google Shape;4125;p86"/>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86"/>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7" name="Google Shape;4127;p86"/>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8" name="Google Shape;4128;p86"/>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86"/>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86"/>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86"/>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86"/>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86"/>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86"/>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86"/>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86"/>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86"/>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86"/>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86"/>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86"/>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1" name="Google Shape;4141;p86"/>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86"/>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86"/>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86"/>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86"/>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86"/>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86"/>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8" name="Google Shape;4148;p86"/>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9" name="Google Shape;4149;p86"/>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86"/>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86"/>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86"/>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3" name="Google Shape;4153;p86"/>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86"/>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5" name="Google Shape;4155;p86"/>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6" name="Google Shape;4156;p86"/>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86"/>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86"/>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9" name="Google Shape;4159;p86"/>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86"/>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86"/>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86"/>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86"/>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86"/>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86"/>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6" name="Google Shape;4166;p86"/>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86"/>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86"/>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86"/>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86"/>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86"/>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86"/>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3" name="Google Shape;4173;p86"/>
          <p:cNvGrpSpPr/>
          <p:nvPr/>
        </p:nvGrpSpPr>
        <p:grpSpPr>
          <a:xfrm flipH="1" rot="10800000">
            <a:off x="8366565" y="1480192"/>
            <a:ext cx="1965289" cy="517060"/>
            <a:chOff x="3539975" y="3523525"/>
            <a:chExt cx="745925" cy="196250"/>
          </a:xfrm>
        </p:grpSpPr>
        <p:sp>
          <p:nvSpPr>
            <p:cNvPr id="4174" name="Google Shape;4174;p8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8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8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8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8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8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8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8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8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8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8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8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8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8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8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8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90" name="Google Shape;4190;p86"/>
          <p:cNvSpPr/>
          <p:nvPr/>
        </p:nvSpPr>
        <p:spPr>
          <a:xfrm flipH="1" rot="10800000">
            <a:off x="3819050" y="3824417"/>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2_1_1">
    <p:spTree>
      <p:nvGrpSpPr>
        <p:cNvPr id="4191" name="Shape 4191"/>
        <p:cNvGrpSpPr/>
        <p:nvPr/>
      </p:nvGrpSpPr>
      <p:grpSpPr>
        <a:xfrm>
          <a:off x="0" y="0"/>
          <a:ext cx="0" cy="0"/>
          <a:chOff x="0" y="0"/>
          <a:chExt cx="0" cy="0"/>
        </a:xfrm>
      </p:grpSpPr>
      <p:pic>
        <p:nvPicPr>
          <p:cNvPr id="4192" name="Google Shape;4192;p87"/>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4193" name="Google Shape;4193;p87"/>
          <p:cNvSpPr txBox="1"/>
          <p:nvPr>
            <p:ph type="title"/>
          </p:nvPr>
        </p:nvSpPr>
        <p:spPr>
          <a:xfrm>
            <a:off x="713750" y="1225788"/>
            <a:ext cx="3367200" cy="17265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4194" name="Google Shape;4194;p87"/>
          <p:cNvSpPr txBox="1"/>
          <p:nvPr>
            <p:ph idx="1" type="subTitle"/>
          </p:nvPr>
        </p:nvSpPr>
        <p:spPr>
          <a:xfrm>
            <a:off x="713875" y="3105588"/>
            <a:ext cx="3856500" cy="97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4195" name="Google Shape;4195;p87"/>
          <p:cNvGrpSpPr/>
          <p:nvPr/>
        </p:nvGrpSpPr>
        <p:grpSpPr>
          <a:xfrm flipH="1">
            <a:off x="-495776" y="4383620"/>
            <a:ext cx="1965289" cy="517060"/>
            <a:chOff x="3539975" y="3523525"/>
            <a:chExt cx="745925" cy="196250"/>
          </a:xfrm>
        </p:grpSpPr>
        <p:sp>
          <p:nvSpPr>
            <p:cNvPr id="4196" name="Google Shape;4196;p8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8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8" name="Google Shape;4198;p8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9" name="Google Shape;4199;p8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0" name="Google Shape;4200;p8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8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8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8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8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8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8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7" name="Google Shape;4207;p8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8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8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8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8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212" name="Google Shape;4212;p87"/>
          <p:cNvPicPr preferRelativeResize="0"/>
          <p:nvPr/>
        </p:nvPicPr>
        <p:blipFill>
          <a:blip r:embed="rId3">
            <a:alphaModFix/>
          </a:blip>
          <a:stretch>
            <a:fillRect/>
          </a:stretch>
        </p:blipFill>
        <p:spPr>
          <a:xfrm flipH="1">
            <a:off x="-936799" y="-1543012"/>
            <a:ext cx="2527512" cy="2681250"/>
          </a:xfrm>
          <a:prstGeom prst="rect">
            <a:avLst/>
          </a:prstGeom>
          <a:noFill/>
          <a:ln>
            <a:noFill/>
          </a:ln>
        </p:spPr>
      </p:pic>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2_1_1_1">
    <p:spTree>
      <p:nvGrpSpPr>
        <p:cNvPr id="4213" name="Shape 4213"/>
        <p:cNvGrpSpPr/>
        <p:nvPr/>
      </p:nvGrpSpPr>
      <p:grpSpPr>
        <a:xfrm>
          <a:off x="0" y="0"/>
          <a:ext cx="0" cy="0"/>
          <a:chOff x="0" y="0"/>
          <a:chExt cx="0" cy="0"/>
        </a:xfrm>
      </p:grpSpPr>
      <p:pic>
        <p:nvPicPr>
          <p:cNvPr id="4214" name="Google Shape;4214;p88"/>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4215" name="Google Shape;4215;p88"/>
          <p:cNvSpPr txBox="1"/>
          <p:nvPr>
            <p:ph idx="1" type="subTitle"/>
          </p:nvPr>
        </p:nvSpPr>
        <p:spPr>
          <a:xfrm>
            <a:off x="5071875" y="2238850"/>
            <a:ext cx="3288300" cy="1185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16" name="Google Shape;4216;p88"/>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4217" name="Google Shape;4217;p88"/>
          <p:cNvGrpSpPr/>
          <p:nvPr/>
        </p:nvGrpSpPr>
        <p:grpSpPr>
          <a:xfrm flipH="1" rot="10800000">
            <a:off x="391864" y="1596484"/>
            <a:ext cx="289170" cy="284718"/>
            <a:chOff x="426000" y="3302025"/>
            <a:chExt cx="220875" cy="217475"/>
          </a:xfrm>
        </p:grpSpPr>
        <p:sp>
          <p:nvSpPr>
            <p:cNvPr id="4218" name="Google Shape;4218;p8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9" name="Google Shape;4219;p8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0" name="Google Shape;4220;p88"/>
          <p:cNvGrpSpPr/>
          <p:nvPr/>
        </p:nvGrpSpPr>
        <p:grpSpPr>
          <a:xfrm flipH="1" rot="10800000">
            <a:off x="357713" y="3564393"/>
            <a:ext cx="357454" cy="956304"/>
            <a:chOff x="357713" y="600975"/>
            <a:chExt cx="357454" cy="956304"/>
          </a:xfrm>
        </p:grpSpPr>
        <p:sp>
          <p:nvSpPr>
            <p:cNvPr id="4221" name="Google Shape;4221;p8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2" name="Google Shape;4222;p8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8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8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5" name="Google Shape;4225;p88"/>
          <p:cNvGrpSpPr/>
          <p:nvPr/>
        </p:nvGrpSpPr>
        <p:grpSpPr>
          <a:xfrm flipH="1" rot="10800000">
            <a:off x="2065283" y="4732777"/>
            <a:ext cx="793256" cy="182899"/>
            <a:chOff x="2685575" y="2835950"/>
            <a:chExt cx="433000" cy="99825"/>
          </a:xfrm>
        </p:grpSpPr>
        <p:sp>
          <p:nvSpPr>
            <p:cNvPr id="4226" name="Google Shape;4226;p88"/>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88"/>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88"/>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88"/>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30" name="Google Shape;4230;p88"/>
          <p:cNvGrpSpPr/>
          <p:nvPr/>
        </p:nvGrpSpPr>
        <p:grpSpPr>
          <a:xfrm flipH="1" rot="10800000">
            <a:off x="4571989" y="4152949"/>
            <a:ext cx="2019176" cy="2019176"/>
            <a:chOff x="1943325" y="-220375"/>
            <a:chExt cx="1298672" cy="1298672"/>
          </a:xfrm>
        </p:grpSpPr>
        <p:sp>
          <p:nvSpPr>
            <p:cNvPr id="4231" name="Google Shape;4231;p88"/>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88"/>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88"/>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88"/>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88"/>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88"/>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88"/>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8" name="Google Shape;4238;p88"/>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88"/>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88"/>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1" name="Google Shape;4241;p88"/>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2" name="Google Shape;4242;p88"/>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3" name="Google Shape;4243;p88"/>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4" name="Google Shape;4244;p88"/>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88"/>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6" name="Google Shape;4246;p88"/>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88"/>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88"/>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88"/>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88"/>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1" name="Google Shape;4251;p88"/>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2" name="Google Shape;4252;p88"/>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88"/>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4" name="Google Shape;4254;p88"/>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5" name="Google Shape;4255;p88"/>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88"/>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7" name="Google Shape;4257;p88"/>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8" name="Google Shape;4258;p88"/>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9" name="Google Shape;4259;p88"/>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0" name="Google Shape;4260;p88"/>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1" name="Google Shape;4261;p88"/>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88"/>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3" name="Google Shape;4263;p88"/>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4" name="Google Shape;4264;p88"/>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5" name="Google Shape;4265;p88"/>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6" name="Google Shape;4266;p88"/>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7" name="Google Shape;4267;p88"/>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8" name="Google Shape;4268;p88"/>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9" name="Google Shape;4269;p88"/>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0" name="Google Shape;4270;p88"/>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88"/>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88"/>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88"/>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88"/>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5" name="Google Shape;4275;p88"/>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6" name="Google Shape;4276;p88"/>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7" name="Google Shape;4277;p88"/>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8" name="Google Shape;4278;p88"/>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9" name="Google Shape;4279;p88"/>
          <p:cNvGrpSpPr/>
          <p:nvPr/>
        </p:nvGrpSpPr>
        <p:grpSpPr>
          <a:xfrm flipH="1" rot="10800000">
            <a:off x="7601640" y="490017"/>
            <a:ext cx="1965289" cy="517060"/>
            <a:chOff x="3539975" y="3523525"/>
            <a:chExt cx="745925" cy="196250"/>
          </a:xfrm>
        </p:grpSpPr>
        <p:sp>
          <p:nvSpPr>
            <p:cNvPr id="4280" name="Google Shape;4280;p8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8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2" name="Google Shape;4282;p8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3" name="Google Shape;4283;p8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8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5" name="Google Shape;4285;p8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8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7" name="Google Shape;4287;p8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8" name="Google Shape;4288;p8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9" name="Google Shape;4289;p8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8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8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8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3" name="Google Shape;4293;p8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4" name="Google Shape;4294;p8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5" name="Google Shape;4295;p8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296" name="Google Shape;4296;p88"/>
          <p:cNvPicPr preferRelativeResize="0"/>
          <p:nvPr/>
        </p:nvPicPr>
        <p:blipFill rotWithShape="1">
          <a:blip r:embed="rId3">
            <a:alphaModFix/>
          </a:blip>
          <a:srcRect b="-1770" l="0" r="38199" t="1770"/>
          <a:stretch/>
        </p:blipFill>
        <p:spPr>
          <a:xfrm flipH="1" rot="10800000">
            <a:off x="7676541" y="3065075"/>
            <a:ext cx="6276551" cy="2681250"/>
          </a:xfrm>
          <a:prstGeom prst="rect">
            <a:avLst/>
          </a:prstGeom>
          <a:noFill/>
          <a:ln>
            <a:noFill/>
          </a:ln>
        </p:spPr>
      </p:pic>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_2_1_1_1_1">
    <p:spTree>
      <p:nvGrpSpPr>
        <p:cNvPr id="4297" name="Shape 4297"/>
        <p:cNvGrpSpPr/>
        <p:nvPr/>
      </p:nvGrpSpPr>
      <p:grpSpPr>
        <a:xfrm>
          <a:off x="0" y="0"/>
          <a:ext cx="0" cy="0"/>
          <a:chOff x="0" y="0"/>
          <a:chExt cx="0" cy="0"/>
        </a:xfrm>
      </p:grpSpPr>
      <p:pic>
        <p:nvPicPr>
          <p:cNvPr id="4298" name="Google Shape;4298;p89"/>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4299" name="Google Shape;4299;p89"/>
          <p:cNvSpPr txBox="1"/>
          <p:nvPr>
            <p:ph idx="1" type="subTitle"/>
          </p:nvPr>
        </p:nvSpPr>
        <p:spPr>
          <a:xfrm>
            <a:off x="4045548" y="1648529"/>
            <a:ext cx="3867600" cy="208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Char char="●"/>
              <a:defRPr sz="1400">
                <a:solidFill>
                  <a:schemeClr val="lt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300" name="Google Shape;4300;p8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4301" name="Google Shape;4301;p89"/>
          <p:cNvSpPr txBox="1"/>
          <p:nvPr>
            <p:ph idx="2" type="subTitle"/>
          </p:nvPr>
        </p:nvSpPr>
        <p:spPr>
          <a:xfrm>
            <a:off x="1592525" y="2303425"/>
            <a:ext cx="2453100" cy="77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4302" name="Google Shape;4302;p89"/>
          <p:cNvGrpSpPr/>
          <p:nvPr/>
        </p:nvGrpSpPr>
        <p:grpSpPr>
          <a:xfrm>
            <a:off x="8147051" y="2303422"/>
            <a:ext cx="2019176" cy="2019176"/>
            <a:chOff x="1943325" y="-220375"/>
            <a:chExt cx="1298672" cy="1298672"/>
          </a:xfrm>
        </p:grpSpPr>
        <p:sp>
          <p:nvSpPr>
            <p:cNvPr id="4303" name="Google Shape;4303;p89"/>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4" name="Google Shape;4304;p89"/>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89"/>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6" name="Google Shape;4306;p89"/>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7" name="Google Shape;4307;p89"/>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8" name="Google Shape;4308;p89"/>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89"/>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89"/>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89"/>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2" name="Google Shape;4312;p89"/>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3" name="Google Shape;4313;p89"/>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89"/>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89"/>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89"/>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89"/>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89"/>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9" name="Google Shape;4319;p89"/>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0" name="Google Shape;4320;p89"/>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89"/>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89"/>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89"/>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89"/>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5" name="Google Shape;4325;p89"/>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6" name="Google Shape;4326;p89"/>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89"/>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89"/>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89"/>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89"/>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89"/>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89"/>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89"/>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89"/>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89"/>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89"/>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89"/>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89"/>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89"/>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89"/>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89"/>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89"/>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3" name="Google Shape;4343;p89"/>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4" name="Google Shape;4344;p89"/>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5" name="Google Shape;4345;p89"/>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89"/>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7" name="Google Shape;4347;p89"/>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89"/>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89"/>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89"/>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1" name="Google Shape;4351;p89"/>
          <p:cNvGrpSpPr/>
          <p:nvPr/>
        </p:nvGrpSpPr>
        <p:grpSpPr>
          <a:xfrm>
            <a:off x="1571802" y="4088183"/>
            <a:ext cx="1965289" cy="517060"/>
            <a:chOff x="3539975" y="3523525"/>
            <a:chExt cx="745925" cy="196250"/>
          </a:xfrm>
        </p:grpSpPr>
        <p:sp>
          <p:nvSpPr>
            <p:cNvPr id="4352" name="Google Shape;4352;p8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8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4" name="Google Shape;4354;p8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5" name="Google Shape;4355;p8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8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8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8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9" name="Google Shape;4359;p8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0" name="Google Shape;4360;p8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1" name="Google Shape;4361;p8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8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8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8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8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8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8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8" name="Google Shape;4368;p89"/>
          <p:cNvGrpSpPr/>
          <p:nvPr/>
        </p:nvGrpSpPr>
        <p:grpSpPr>
          <a:xfrm flipH="1" rot="-5400000">
            <a:off x="-2692775" y="2018671"/>
            <a:ext cx="4000413" cy="3175881"/>
            <a:chOff x="5207925" y="-1994879"/>
            <a:chExt cx="4000413" cy="3175881"/>
          </a:xfrm>
        </p:grpSpPr>
        <p:sp>
          <p:nvSpPr>
            <p:cNvPr id="4369" name="Google Shape;4369;p89"/>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0" name="Google Shape;4370;p89"/>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1" name="Google Shape;4371;p89"/>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72" name="Google Shape;4372;p89"/>
          <p:cNvGrpSpPr/>
          <p:nvPr/>
        </p:nvGrpSpPr>
        <p:grpSpPr>
          <a:xfrm>
            <a:off x="5255192" y="4184363"/>
            <a:ext cx="1039906" cy="679800"/>
            <a:chOff x="4082325" y="3790650"/>
            <a:chExt cx="1039906" cy="679800"/>
          </a:xfrm>
        </p:grpSpPr>
        <p:sp>
          <p:nvSpPr>
            <p:cNvPr id="4373" name="Google Shape;4373;p89"/>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4" name="Google Shape;4374;p89"/>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5" name="Google Shape;4375;p89"/>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_2_1_1_1_1_1">
    <p:spTree>
      <p:nvGrpSpPr>
        <p:cNvPr id="4376" name="Shape 4376"/>
        <p:cNvGrpSpPr/>
        <p:nvPr/>
      </p:nvGrpSpPr>
      <p:grpSpPr>
        <a:xfrm>
          <a:off x="0" y="0"/>
          <a:ext cx="0" cy="0"/>
          <a:chOff x="0" y="0"/>
          <a:chExt cx="0" cy="0"/>
        </a:xfrm>
      </p:grpSpPr>
      <p:pic>
        <p:nvPicPr>
          <p:cNvPr id="4377" name="Google Shape;4377;p90"/>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4378" name="Google Shape;4378;p90"/>
          <p:cNvSpPr txBox="1"/>
          <p:nvPr>
            <p:ph type="title"/>
          </p:nvPr>
        </p:nvSpPr>
        <p:spPr>
          <a:xfrm>
            <a:off x="1825050" y="1909850"/>
            <a:ext cx="5493900" cy="420600"/>
          </a:xfrm>
          <a:prstGeom prst="rect">
            <a:avLst/>
          </a:prstGeom>
        </p:spPr>
        <p:txBody>
          <a:bodyPr anchorCtr="0" anchor="t" bIns="91425" lIns="91425" spcFirstLastPara="1" rIns="91425" wrap="square" tIns="0">
            <a:noAutofit/>
          </a:bodyPr>
          <a:lstStyle>
            <a:lvl1pPr lvl="0" rtl="0" algn="ctr">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4379" name="Google Shape;4379;p90"/>
          <p:cNvGrpSpPr/>
          <p:nvPr/>
        </p:nvGrpSpPr>
        <p:grpSpPr>
          <a:xfrm>
            <a:off x="1364665" y="639534"/>
            <a:ext cx="1965289" cy="517060"/>
            <a:chOff x="3539975" y="3523525"/>
            <a:chExt cx="745925" cy="196250"/>
          </a:xfrm>
        </p:grpSpPr>
        <p:sp>
          <p:nvSpPr>
            <p:cNvPr id="4380" name="Google Shape;4380;p9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1" name="Google Shape;4381;p9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2" name="Google Shape;4382;p9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3" name="Google Shape;4383;p9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4" name="Google Shape;4384;p9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9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9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9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9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9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0" name="Google Shape;4390;p9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9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9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9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4" name="Google Shape;4394;p9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9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396" name="Google Shape;4396;p90"/>
          <p:cNvPicPr preferRelativeResize="0"/>
          <p:nvPr/>
        </p:nvPicPr>
        <p:blipFill>
          <a:blip r:embed="rId3">
            <a:alphaModFix/>
          </a:blip>
          <a:stretch>
            <a:fillRect/>
          </a:stretch>
        </p:blipFill>
        <p:spPr>
          <a:xfrm rot="10800000">
            <a:off x="-201200" y="3499563"/>
            <a:ext cx="7194375" cy="2062375"/>
          </a:xfrm>
          <a:prstGeom prst="rect">
            <a:avLst/>
          </a:prstGeom>
          <a:noFill/>
          <a:ln>
            <a:noFill/>
          </a:ln>
        </p:spPr>
      </p:pic>
      <p:grpSp>
        <p:nvGrpSpPr>
          <p:cNvPr id="4397" name="Google Shape;4397;p90"/>
          <p:cNvGrpSpPr/>
          <p:nvPr/>
        </p:nvGrpSpPr>
        <p:grpSpPr>
          <a:xfrm>
            <a:off x="8063763" y="2173397"/>
            <a:ext cx="357454" cy="956304"/>
            <a:chOff x="357713" y="600975"/>
            <a:chExt cx="357454" cy="956304"/>
          </a:xfrm>
        </p:grpSpPr>
        <p:sp>
          <p:nvSpPr>
            <p:cNvPr id="4398" name="Google Shape;4398;p9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9" name="Google Shape;4399;p9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9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9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02" name="Google Shape;4402;p90"/>
          <p:cNvSpPr/>
          <p:nvPr/>
        </p:nvSpPr>
        <p:spPr>
          <a:xfrm flipH="1">
            <a:off x="4294245" y="62091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03" name="Google Shape;4403;p90"/>
          <p:cNvGrpSpPr/>
          <p:nvPr/>
        </p:nvGrpSpPr>
        <p:grpSpPr>
          <a:xfrm rot="-5400000">
            <a:off x="-2779003" y="-1736891"/>
            <a:ext cx="3952129" cy="3175881"/>
            <a:chOff x="5256209" y="-1994879"/>
            <a:chExt cx="3952129" cy="3175881"/>
          </a:xfrm>
        </p:grpSpPr>
        <p:sp>
          <p:nvSpPr>
            <p:cNvPr id="4404" name="Google Shape;4404;p90"/>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5" name="Google Shape;4405;p90"/>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06" name="Google Shape;4406;p90"/>
          <p:cNvSpPr txBox="1"/>
          <p:nvPr>
            <p:ph idx="1" type="subTitle"/>
          </p:nvPr>
        </p:nvSpPr>
        <p:spPr>
          <a:xfrm>
            <a:off x="1825050" y="2427700"/>
            <a:ext cx="5493900" cy="94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2_2_1_2">
    <p:spTree>
      <p:nvGrpSpPr>
        <p:cNvPr id="4407" name="Shape 4407"/>
        <p:cNvGrpSpPr/>
        <p:nvPr/>
      </p:nvGrpSpPr>
      <p:grpSpPr>
        <a:xfrm>
          <a:off x="0" y="0"/>
          <a:ext cx="0" cy="0"/>
          <a:chOff x="0" y="0"/>
          <a:chExt cx="0" cy="0"/>
        </a:xfrm>
      </p:grpSpPr>
      <p:pic>
        <p:nvPicPr>
          <p:cNvPr id="4408" name="Google Shape;4408;p91"/>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4409" name="Google Shape;4409;p91"/>
          <p:cNvSpPr txBox="1"/>
          <p:nvPr>
            <p:ph type="title"/>
          </p:nvPr>
        </p:nvSpPr>
        <p:spPr>
          <a:xfrm>
            <a:off x="715500" y="1645975"/>
            <a:ext cx="2708700" cy="8949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4410" name="Google Shape;4410;p91"/>
          <p:cNvSpPr txBox="1"/>
          <p:nvPr>
            <p:ph idx="1" type="subTitle"/>
          </p:nvPr>
        </p:nvSpPr>
        <p:spPr>
          <a:xfrm>
            <a:off x="715500" y="2576346"/>
            <a:ext cx="2708700" cy="89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4411" name="Google Shape;4411;p91"/>
          <p:cNvGrpSpPr/>
          <p:nvPr/>
        </p:nvGrpSpPr>
        <p:grpSpPr>
          <a:xfrm flipH="1" rot="-5400000">
            <a:off x="3194861" y="792409"/>
            <a:ext cx="285266" cy="284718"/>
            <a:chOff x="432750" y="3302025"/>
            <a:chExt cx="217894" cy="217475"/>
          </a:xfrm>
        </p:grpSpPr>
        <p:sp>
          <p:nvSpPr>
            <p:cNvPr id="4412" name="Google Shape;4412;p91"/>
            <p:cNvSpPr/>
            <p:nvPr/>
          </p:nvSpPr>
          <p:spPr>
            <a:xfrm>
              <a:off x="43651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3" name="Google Shape;4413;p9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4" name="Google Shape;4414;p91"/>
          <p:cNvGrpSpPr/>
          <p:nvPr/>
        </p:nvGrpSpPr>
        <p:grpSpPr>
          <a:xfrm flipH="1" rot="10800000">
            <a:off x="357713" y="3647479"/>
            <a:ext cx="357454" cy="956304"/>
            <a:chOff x="357713" y="600975"/>
            <a:chExt cx="357454" cy="956304"/>
          </a:xfrm>
        </p:grpSpPr>
        <p:sp>
          <p:nvSpPr>
            <p:cNvPr id="4415" name="Google Shape;4415;p9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6" name="Google Shape;4416;p9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7" name="Google Shape;4417;p9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8" name="Google Shape;4418;p9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9" name="Google Shape;4419;p91"/>
          <p:cNvGrpSpPr/>
          <p:nvPr/>
        </p:nvGrpSpPr>
        <p:grpSpPr>
          <a:xfrm flipH="1" rot="10800000">
            <a:off x="4175371" y="4700177"/>
            <a:ext cx="793256" cy="182899"/>
            <a:chOff x="2685575" y="2835950"/>
            <a:chExt cx="433000" cy="99825"/>
          </a:xfrm>
        </p:grpSpPr>
        <p:sp>
          <p:nvSpPr>
            <p:cNvPr id="4420" name="Google Shape;4420;p91"/>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1" name="Google Shape;4421;p91"/>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2" name="Google Shape;4422;p91"/>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3" name="Google Shape;4423;p91"/>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4" name="Google Shape;4424;p91"/>
          <p:cNvGrpSpPr/>
          <p:nvPr/>
        </p:nvGrpSpPr>
        <p:grpSpPr>
          <a:xfrm flipH="1" rot="10800000">
            <a:off x="-736135" y="676229"/>
            <a:ext cx="1965289" cy="517060"/>
            <a:chOff x="3539975" y="3523525"/>
            <a:chExt cx="745925" cy="196250"/>
          </a:xfrm>
        </p:grpSpPr>
        <p:sp>
          <p:nvSpPr>
            <p:cNvPr id="4425" name="Google Shape;4425;p9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6" name="Google Shape;4426;p9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7" name="Google Shape;4427;p9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8" name="Google Shape;4428;p9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9" name="Google Shape;4429;p9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0" name="Google Shape;4430;p9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1" name="Google Shape;4431;p9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2" name="Google Shape;4432;p9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9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4" name="Google Shape;4434;p9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9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6" name="Google Shape;4436;p9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9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8" name="Google Shape;4438;p9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9" name="Google Shape;4439;p9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9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41" name="Google Shape;4441;p91"/>
          <p:cNvSpPr/>
          <p:nvPr/>
        </p:nvSpPr>
        <p:spPr>
          <a:xfrm flipH="1" rot="-5400000">
            <a:off x="1697102" y="657619"/>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2" name="Google Shape;4442;p91"/>
          <p:cNvGrpSpPr/>
          <p:nvPr/>
        </p:nvGrpSpPr>
        <p:grpSpPr>
          <a:xfrm flipH="1" rot="10800000">
            <a:off x="8126152" y="382099"/>
            <a:ext cx="2019176" cy="2019176"/>
            <a:chOff x="1943325" y="-220375"/>
            <a:chExt cx="1298672" cy="1298672"/>
          </a:xfrm>
        </p:grpSpPr>
        <p:sp>
          <p:nvSpPr>
            <p:cNvPr id="4443" name="Google Shape;4443;p91"/>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91"/>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5" name="Google Shape;4445;p91"/>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6" name="Google Shape;4446;p91"/>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91"/>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8" name="Google Shape;4448;p91"/>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91"/>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0" name="Google Shape;4450;p91"/>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1" name="Google Shape;4451;p91"/>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2" name="Google Shape;4452;p91"/>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3" name="Google Shape;4453;p91"/>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4" name="Google Shape;4454;p91"/>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5" name="Google Shape;4455;p91"/>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6" name="Google Shape;4456;p91"/>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7" name="Google Shape;4457;p91"/>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91"/>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91"/>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0" name="Google Shape;4460;p91"/>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1" name="Google Shape;4461;p91"/>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2" name="Google Shape;4462;p91"/>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3" name="Google Shape;4463;p91"/>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4" name="Google Shape;4464;p91"/>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5" name="Google Shape;4465;p91"/>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6" name="Google Shape;4466;p91"/>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7" name="Google Shape;4467;p91"/>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8" name="Google Shape;4468;p91"/>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91"/>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0" name="Google Shape;4470;p91"/>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1" name="Google Shape;4471;p91"/>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2" name="Google Shape;4472;p91"/>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3" name="Google Shape;4473;p91"/>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4" name="Google Shape;4474;p91"/>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5" name="Google Shape;4475;p91"/>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6" name="Google Shape;4476;p91"/>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7" name="Google Shape;4477;p91"/>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8" name="Google Shape;4478;p91"/>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9" name="Google Shape;4479;p91"/>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0" name="Google Shape;4480;p91"/>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1" name="Google Shape;4481;p91"/>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2" name="Google Shape;4482;p91"/>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3" name="Google Shape;4483;p91"/>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4" name="Google Shape;4484;p91"/>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5" name="Google Shape;4485;p91"/>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6" name="Google Shape;4486;p91"/>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91"/>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8" name="Google Shape;4488;p91"/>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9" name="Google Shape;4489;p91"/>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0" name="Google Shape;4490;p91"/>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1" name="Google Shape;4491;p91"/>
          <p:cNvGrpSpPr/>
          <p:nvPr/>
        </p:nvGrpSpPr>
        <p:grpSpPr>
          <a:xfrm flipH="1" rot="10800000">
            <a:off x="6557650" y="4369421"/>
            <a:ext cx="4000413" cy="3175881"/>
            <a:chOff x="5207925" y="-1994879"/>
            <a:chExt cx="4000413" cy="3175881"/>
          </a:xfrm>
        </p:grpSpPr>
        <p:sp>
          <p:nvSpPr>
            <p:cNvPr id="4492" name="Google Shape;4492;p91"/>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3" name="Google Shape;4493;p91"/>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4" name="Google Shape;4494;p91"/>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4" name="Shape 464"/>
        <p:cNvGrpSpPr/>
        <p:nvPr/>
      </p:nvGrpSpPr>
      <p:grpSpPr>
        <a:xfrm>
          <a:off x="0" y="0"/>
          <a:ext cx="0" cy="0"/>
          <a:chOff x="0" y="0"/>
          <a:chExt cx="0" cy="0"/>
        </a:xfrm>
      </p:grpSpPr>
      <p:sp>
        <p:nvSpPr>
          <p:cNvPr id="465" name="Google Shape;465;p10"/>
          <p:cNvSpPr txBox="1"/>
          <p:nvPr>
            <p:ph idx="1" type="body"/>
          </p:nvPr>
        </p:nvSpPr>
        <p:spPr>
          <a:xfrm>
            <a:off x="1096550" y="1135950"/>
            <a:ext cx="4466700" cy="1516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sz="2900">
                <a:solidFill>
                  <a:schemeClr val="lt1"/>
                </a:solidFill>
                <a:latin typeface="Aldrich"/>
                <a:ea typeface="Aldrich"/>
                <a:cs typeface="Aldrich"/>
                <a:sym typeface="Aldrich"/>
              </a:defRPr>
            </a:lvl1pPr>
          </a:lstStyle>
          <a:p/>
        </p:txBody>
      </p:sp>
      <p:grpSp>
        <p:nvGrpSpPr>
          <p:cNvPr id="466" name="Google Shape;466;p10"/>
          <p:cNvGrpSpPr/>
          <p:nvPr/>
        </p:nvGrpSpPr>
        <p:grpSpPr>
          <a:xfrm>
            <a:off x="391864" y="4307270"/>
            <a:ext cx="289170" cy="284718"/>
            <a:chOff x="426000" y="3302025"/>
            <a:chExt cx="220875" cy="217475"/>
          </a:xfrm>
        </p:grpSpPr>
        <p:sp>
          <p:nvSpPr>
            <p:cNvPr id="467" name="Google Shape;467;p10"/>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 name="Google Shape;469;p10"/>
          <p:cNvGrpSpPr/>
          <p:nvPr/>
        </p:nvGrpSpPr>
        <p:grpSpPr>
          <a:xfrm>
            <a:off x="357713" y="1416050"/>
            <a:ext cx="357454" cy="956304"/>
            <a:chOff x="357713" y="600975"/>
            <a:chExt cx="357454" cy="956304"/>
          </a:xfrm>
        </p:grpSpPr>
        <p:sp>
          <p:nvSpPr>
            <p:cNvPr id="470" name="Google Shape;470;p1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10"/>
          <p:cNvGrpSpPr/>
          <p:nvPr/>
        </p:nvGrpSpPr>
        <p:grpSpPr>
          <a:xfrm>
            <a:off x="1409864" y="-1010428"/>
            <a:ext cx="2019176" cy="2019176"/>
            <a:chOff x="1943325" y="-220375"/>
            <a:chExt cx="1298672" cy="1298672"/>
          </a:xfrm>
        </p:grpSpPr>
        <p:sp>
          <p:nvSpPr>
            <p:cNvPr id="475" name="Google Shape;475;p1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23" name="Google Shape;523;p10"/>
          <p:cNvPicPr preferRelativeResize="0"/>
          <p:nvPr/>
        </p:nvPicPr>
        <p:blipFill>
          <a:blip r:embed="rId2">
            <a:alphaModFix/>
          </a:blip>
          <a:stretch>
            <a:fillRect/>
          </a:stretch>
        </p:blipFill>
        <p:spPr>
          <a:xfrm rot="2700000">
            <a:off x="7664015" y="1409800"/>
            <a:ext cx="2527511" cy="2681250"/>
          </a:xfrm>
          <a:prstGeom prst="rect">
            <a:avLst/>
          </a:prstGeom>
          <a:noFill/>
          <a:ln>
            <a:noFill/>
          </a:ln>
        </p:spPr>
      </p:pic>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2_1_1_1">
    <p:spTree>
      <p:nvGrpSpPr>
        <p:cNvPr id="4495" name="Shape 4495"/>
        <p:cNvGrpSpPr/>
        <p:nvPr/>
      </p:nvGrpSpPr>
      <p:grpSpPr>
        <a:xfrm>
          <a:off x="0" y="0"/>
          <a:ext cx="0" cy="0"/>
          <a:chOff x="0" y="0"/>
          <a:chExt cx="0" cy="0"/>
        </a:xfrm>
      </p:grpSpPr>
      <p:pic>
        <p:nvPicPr>
          <p:cNvPr id="4496" name="Google Shape;4496;p92"/>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4497" name="Google Shape;4497;p92"/>
          <p:cNvSpPr txBox="1"/>
          <p:nvPr>
            <p:ph type="title"/>
          </p:nvPr>
        </p:nvSpPr>
        <p:spPr>
          <a:xfrm>
            <a:off x="6119944" y="1739251"/>
            <a:ext cx="2308800" cy="9420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4498" name="Google Shape;4498;p92"/>
          <p:cNvSpPr txBox="1"/>
          <p:nvPr>
            <p:ph idx="1" type="subTitle"/>
          </p:nvPr>
        </p:nvSpPr>
        <p:spPr>
          <a:xfrm>
            <a:off x="6119925" y="2841000"/>
            <a:ext cx="2308800" cy="73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4499" name="Google Shape;4499;p92"/>
          <p:cNvGrpSpPr/>
          <p:nvPr/>
        </p:nvGrpSpPr>
        <p:grpSpPr>
          <a:xfrm flipH="1" rot="10800000">
            <a:off x="628764" y="4605178"/>
            <a:ext cx="2019176" cy="2019176"/>
            <a:chOff x="1943325" y="-220375"/>
            <a:chExt cx="1298672" cy="1298672"/>
          </a:xfrm>
        </p:grpSpPr>
        <p:sp>
          <p:nvSpPr>
            <p:cNvPr id="4500" name="Google Shape;4500;p9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1" name="Google Shape;4501;p9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2" name="Google Shape;4502;p9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3" name="Google Shape;4503;p9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4" name="Google Shape;4504;p9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5" name="Google Shape;4505;p9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6" name="Google Shape;4506;p9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7" name="Google Shape;4507;p9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8" name="Google Shape;4508;p9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9" name="Google Shape;4509;p9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0" name="Google Shape;4510;p9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1" name="Google Shape;4511;p9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2" name="Google Shape;4512;p9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3" name="Google Shape;4513;p9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4" name="Google Shape;4514;p9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5" name="Google Shape;4515;p9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6" name="Google Shape;4516;p9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7" name="Google Shape;4517;p9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8" name="Google Shape;4518;p9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9" name="Google Shape;4519;p9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0" name="Google Shape;4520;p9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1" name="Google Shape;4521;p9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2" name="Google Shape;4522;p9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3" name="Google Shape;4523;p9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4" name="Google Shape;4524;p9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5" name="Google Shape;4525;p9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6" name="Google Shape;4526;p9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7" name="Google Shape;4527;p9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8" name="Google Shape;4528;p9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9" name="Google Shape;4529;p9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0" name="Google Shape;4530;p9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1" name="Google Shape;4531;p9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2" name="Google Shape;4532;p9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3" name="Google Shape;4533;p9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4" name="Google Shape;4534;p9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5" name="Google Shape;4535;p9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6" name="Google Shape;4536;p9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7" name="Google Shape;4537;p9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8" name="Google Shape;4538;p9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9" name="Google Shape;4539;p9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0" name="Google Shape;4540;p9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1" name="Google Shape;4541;p9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2" name="Google Shape;4542;p9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3" name="Google Shape;4543;p9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4" name="Google Shape;4544;p9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5" name="Google Shape;4545;p9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6" name="Google Shape;4546;p9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7" name="Google Shape;4547;p9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48" name="Google Shape;4548;p92"/>
          <p:cNvGrpSpPr/>
          <p:nvPr/>
        </p:nvGrpSpPr>
        <p:grpSpPr>
          <a:xfrm flipH="1" rot="10800000">
            <a:off x="6387690" y="3917547"/>
            <a:ext cx="1965289" cy="517060"/>
            <a:chOff x="3539975" y="3523525"/>
            <a:chExt cx="745925" cy="196250"/>
          </a:xfrm>
        </p:grpSpPr>
        <p:sp>
          <p:nvSpPr>
            <p:cNvPr id="4549" name="Google Shape;4549;p9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0" name="Google Shape;4550;p9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1" name="Google Shape;4551;p9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2" name="Google Shape;4552;p9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3" name="Google Shape;4553;p9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4" name="Google Shape;4554;p9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5" name="Google Shape;4555;p9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6" name="Google Shape;4556;p9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7" name="Google Shape;4557;p9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8" name="Google Shape;4558;p9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9" name="Google Shape;4559;p9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0" name="Google Shape;4560;p9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1" name="Google Shape;4561;p9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2" name="Google Shape;4562;p9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3" name="Google Shape;4563;p9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4" name="Google Shape;4564;p9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565" name="Google Shape;4565;p92"/>
          <p:cNvPicPr preferRelativeResize="0"/>
          <p:nvPr/>
        </p:nvPicPr>
        <p:blipFill rotWithShape="1">
          <a:blip r:embed="rId3">
            <a:alphaModFix/>
          </a:blip>
          <a:srcRect b="-1770" l="0" r="4580" t="1770"/>
          <a:stretch/>
        </p:blipFill>
        <p:spPr>
          <a:xfrm>
            <a:off x="-319850" y="-1224475"/>
            <a:ext cx="9691050" cy="2681250"/>
          </a:xfrm>
          <a:prstGeom prst="rect">
            <a:avLst/>
          </a:prstGeom>
          <a:noFill/>
          <a:ln>
            <a:noFill/>
          </a:ln>
        </p:spPr>
      </p:pic>
      <p:grpSp>
        <p:nvGrpSpPr>
          <p:cNvPr id="4566" name="Google Shape;4566;p92"/>
          <p:cNvGrpSpPr/>
          <p:nvPr/>
        </p:nvGrpSpPr>
        <p:grpSpPr>
          <a:xfrm flipH="1" rot="5400000">
            <a:off x="1693743" y="359223"/>
            <a:ext cx="357454" cy="956304"/>
            <a:chOff x="357713" y="600975"/>
            <a:chExt cx="357454" cy="956304"/>
          </a:xfrm>
        </p:grpSpPr>
        <p:sp>
          <p:nvSpPr>
            <p:cNvPr id="4567" name="Google Shape;4567;p9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8" name="Google Shape;4568;p9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9" name="Google Shape;4569;p9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0" name="Google Shape;4570;p9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_1">
    <p:spTree>
      <p:nvGrpSpPr>
        <p:cNvPr id="4571" name="Shape 4571"/>
        <p:cNvGrpSpPr/>
        <p:nvPr/>
      </p:nvGrpSpPr>
      <p:grpSpPr>
        <a:xfrm>
          <a:off x="0" y="0"/>
          <a:ext cx="0" cy="0"/>
          <a:chOff x="0" y="0"/>
          <a:chExt cx="0" cy="0"/>
        </a:xfrm>
      </p:grpSpPr>
      <p:pic>
        <p:nvPicPr>
          <p:cNvPr id="4572" name="Google Shape;4572;p93"/>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4573" name="Google Shape;4573;p93"/>
          <p:cNvSpPr txBox="1"/>
          <p:nvPr>
            <p:ph type="title"/>
          </p:nvPr>
        </p:nvSpPr>
        <p:spPr>
          <a:xfrm>
            <a:off x="2185650" y="3095408"/>
            <a:ext cx="4772700" cy="473100"/>
          </a:xfrm>
          <a:prstGeom prst="rect">
            <a:avLst/>
          </a:prstGeom>
        </p:spPr>
        <p:txBody>
          <a:bodyPr anchorCtr="0" anchor="t" bIns="91425" lIns="91425" spcFirstLastPara="1" rIns="91425" wrap="square" tIns="0">
            <a:noAutofit/>
          </a:bodyPr>
          <a:lstStyle>
            <a:lvl1pPr lvl="0" rtl="0" algn="ctr">
              <a:spcBef>
                <a:spcPts val="0"/>
              </a:spcBef>
              <a:spcAft>
                <a:spcPts val="0"/>
              </a:spcAft>
              <a:buSzPts val="2900"/>
              <a:buNone/>
              <a:defRPr sz="2100">
                <a:solidFill>
                  <a:schemeClr val="dk2"/>
                </a:solidFill>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4574" name="Google Shape;4574;p93"/>
          <p:cNvSpPr txBox="1"/>
          <p:nvPr>
            <p:ph idx="1" type="subTitle"/>
          </p:nvPr>
        </p:nvSpPr>
        <p:spPr>
          <a:xfrm>
            <a:off x="1226850" y="1453218"/>
            <a:ext cx="6690300" cy="15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3000">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4575" name="Google Shape;4575;p93"/>
          <p:cNvGrpSpPr/>
          <p:nvPr/>
        </p:nvGrpSpPr>
        <p:grpSpPr>
          <a:xfrm flipH="1" rot="-5400000">
            <a:off x="3352827" y="574632"/>
            <a:ext cx="289170" cy="284718"/>
            <a:chOff x="426000" y="3302025"/>
            <a:chExt cx="220875" cy="217475"/>
          </a:xfrm>
        </p:grpSpPr>
        <p:sp>
          <p:nvSpPr>
            <p:cNvPr id="4576" name="Google Shape;4576;p9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7" name="Google Shape;4577;p9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78" name="Google Shape;4578;p93"/>
          <p:cNvGrpSpPr/>
          <p:nvPr/>
        </p:nvGrpSpPr>
        <p:grpSpPr>
          <a:xfrm flipH="1" rot="-5400000">
            <a:off x="1014983" y="238830"/>
            <a:ext cx="357454" cy="956304"/>
            <a:chOff x="357713" y="600975"/>
            <a:chExt cx="357454" cy="956304"/>
          </a:xfrm>
        </p:grpSpPr>
        <p:sp>
          <p:nvSpPr>
            <p:cNvPr id="4579" name="Google Shape;4579;p93"/>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0" name="Google Shape;4580;p93"/>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1" name="Google Shape;4581;p93"/>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2" name="Google Shape;4582;p93"/>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3" name="Google Shape;4583;p93"/>
          <p:cNvGrpSpPr/>
          <p:nvPr/>
        </p:nvGrpSpPr>
        <p:grpSpPr>
          <a:xfrm>
            <a:off x="7917151" y="2136847"/>
            <a:ext cx="2019176" cy="2019176"/>
            <a:chOff x="1943325" y="-220375"/>
            <a:chExt cx="1298672" cy="1298672"/>
          </a:xfrm>
        </p:grpSpPr>
        <p:sp>
          <p:nvSpPr>
            <p:cNvPr id="4584" name="Google Shape;4584;p93"/>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5" name="Google Shape;4585;p93"/>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6" name="Google Shape;4586;p93"/>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7" name="Google Shape;4587;p93"/>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8" name="Google Shape;4588;p93"/>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9" name="Google Shape;4589;p93"/>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0" name="Google Shape;4590;p93"/>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1" name="Google Shape;4591;p93"/>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2" name="Google Shape;4592;p93"/>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3" name="Google Shape;4593;p93"/>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4" name="Google Shape;4594;p93"/>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5" name="Google Shape;4595;p93"/>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6" name="Google Shape;4596;p93"/>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7" name="Google Shape;4597;p93"/>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8" name="Google Shape;4598;p93"/>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9" name="Google Shape;4599;p93"/>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0" name="Google Shape;4600;p93"/>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1" name="Google Shape;4601;p93"/>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2" name="Google Shape;4602;p93"/>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3" name="Google Shape;4603;p93"/>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4" name="Google Shape;4604;p93"/>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5" name="Google Shape;4605;p93"/>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6" name="Google Shape;4606;p93"/>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7" name="Google Shape;4607;p93"/>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8" name="Google Shape;4608;p93"/>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9" name="Google Shape;4609;p93"/>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0" name="Google Shape;4610;p93"/>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1" name="Google Shape;4611;p93"/>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2" name="Google Shape;4612;p93"/>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3" name="Google Shape;4613;p93"/>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4" name="Google Shape;4614;p93"/>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5" name="Google Shape;4615;p93"/>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6" name="Google Shape;4616;p93"/>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7" name="Google Shape;4617;p93"/>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8" name="Google Shape;4618;p93"/>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9" name="Google Shape;4619;p93"/>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0" name="Google Shape;4620;p93"/>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1" name="Google Shape;4621;p93"/>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2" name="Google Shape;4622;p93"/>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3" name="Google Shape;4623;p93"/>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4" name="Google Shape;4624;p93"/>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5" name="Google Shape;4625;p93"/>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6" name="Google Shape;4626;p93"/>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7" name="Google Shape;4627;p93"/>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8" name="Google Shape;4628;p93"/>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9" name="Google Shape;4629;p93"/>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0" name="Google Shape;4630;p93"/>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1" name="Google Shape;4631;p93"/>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2" name="Google Shape;4632;p93"/>
          <p:cNvGrpSpPr/>
          <p:nvPr/>
        </p:nvGrpSpPr>
        <p:grpSpPr>
          <a:xfrm>
            <a:off x="1020340" y="4088183"/>
            <a:ext cx="1965289" cy="517060"/>
            <a:chOff x="3539975" y="3523525"/>
            <a:chExt cx="745925" cy="196250"/>
          </a:xfrm>
        </p:grpSpPr>
        <p:sp>
          <p:nvSpPr>
            <p:cNvPr id="4633" name="Google Shape;4633;p9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4" name="Google Shape;4634;p9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5" name="Google Shape;4635;p9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6" name="Google Shape;4636;p9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7" name="Google Shape;4637;p9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8" name="Google Shape;4638;p9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9" name="Google Shape;4639;p9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0" name="Google Shape;4640;p9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1" name="Google Shape;4641;p9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2" name="Google Shape;4642;p9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3" name="Google Shape;4643;p9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4" name="Google Shape;4644;p9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5" name="Google Shape;4645;p9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6" name="Google Shape;4646;p9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7" name="Google Shape;4647;p9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8" name="Google Shape;4648;p9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4649" name="Shape 4649"/>
        <p:cNvGrpSpPr/>
        <p:nvPr/>
      </p:nvGrpSpPr>
      <p:grpSpPr>
        <a:xfrm>
          <a:off x="0" y="0"/>
          <a:ext cx="0" cy="0"/>
          <a:chOff x="0" y="0"/>
          <a:chExt cx="0" cy="0"/>
        </a:xfrm>
      </p:grpSpPr>
      <p:pic>
        <p:nvPicPr>
          <p:cNvPr id="4650" name="Google Shape;4650;p94"/>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4651" name="Google Shape;4651;p9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4652" name="Google Shape;4652;p94"/>
          <p:cNvGrpSpPr/>
          <p:nvPr/>
        </p:nvGrpSpPr>
        <p:grpSpPr>
          <a:xfrm>
            <a:off x="391864" y="4555820"/>
            <a:ext cx="289170" cy="284718"/>
            <a:chOff x="426000" y="3302025"/>
            <a:chExt cx="220875" cy="217475"/>
          </a:xfrm>
        </p:grpSpPr>
        <p:sp>
          <p:nvSpPr>
            <p:cNvPr id="4653" name="Google Shape;4653;p9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4" name="Google Shape;4654;p9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5" name="Google Shape;4655;p94"/>
          <p:cNvGrpSpPr/>
          <p:nvPr/>
        </p:nvGrpSpPr>
        <p:grpSpPr>
          <a:xfrm>
            <a:off x="357713" y="1134375"/>
            <a:ext cx="357454" cy="956304"/>
            <a:chOff x="357713" y="600975"/>
            <a:chExt cx="357454" cy="956304"/>
          </a:xfrm>
        </p:grpSpPr>
        <p:sp>
          <p:nvSpPr>
            <p:cNvPr id="4656" name="Google Shape;4656;p9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7" name="Google Shape;4657;p9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8" name="Google Shape;4658;p9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9" name="Google Shape;4659;p9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0" name="Google Shape;4660;p94"/>
          <p:cNvGrpSpPr/>
          <p:nvPr/>
        </p:nvGrpSpPr>
        <p:grpSpPr>
          <a:xfrm>
            <a:off x="8022690" y="202570"/>
            <a:ext cx="1965289" cy="517060"/>
            <a:chOff x="3539975" y="3523525"/>
            <a:chExt cx="745925" cy="196250"/>
          </a:xfrm>
        </p:grpSpPr>
        <p:sp>
          <p:nvSpPr>
            <p:cNvPr id="4661" name="Google Shape;4661;p9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2" name="Google Shape;4662;p9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3" name="Google Shape;4663;p9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4" name="Google Shape;4664;p9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5" name="Google Shape;4665;p9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6" name="Google Shape;4666;p9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7" name="Google Shape;4667;p9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8" name="Google Shape;4668;p9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9" name="Google Shape;4669;p9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0" name="Google Shape;4670;p9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1" name="Google Shape;4671;p9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2" name="Google Shape;4672;p9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3" name="Google Shape;4673;p9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4" name="Google Shape;4674;p9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5" name="Google Shape;4675;p9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6" name="Google Shape;4676;p9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4677" name="Shape 4677"/>
        <p:cNvGrpSpPr/>
        <p:nvPr/>
      </p:nvGrpSpPr>
      <p:grpSpPr>
        <a:xfrm>
          <a:off x="0" y="0"/>
          <a:ext cx="0" cy="0"/>
          <a:chOff x="0" y="0"/>
          <a:chExt cx="0" cy="0"/>
        </a:xfrm>
      </p:grpSpPr>
      <p:pic>
        <p:nvPicPr>
          <p:cNvPr id="4678" name="Google Shape;4678;p95"/>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4679" name="Google Shape;4679;p9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4680" name="Google Shape;4680;p95"/>
          <p:cNvGrpSpPr/>
          <p:nvPr/>
        </p:nvGrpSpPr>
        <p:grpSpPr>
          <a:xfrm>
            <a:off x="391864" y="3545270"/>
            <a:ext cx="289170" cy="284718"/>
            <a:chOff x="426000" y="3302025"/>
            <a:chExt cx="220875" cy="217475"/>
          </a:xfrm>
        </p:grpSpPr>
        <p:sp>
          <p:nvSpPr>
            <p:cNvPr id="4681" name="Google Shape;4681;p95"/>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2" name="Google Shape;4682;p9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3" name="Google Shape;4683;p95"/>
          <p:cNvGrpSpPr/>
          <p:nvPr/>
        </p:nvGrpSpPr>
        <p:grpSpPr>
          <a:xfrm>
            <a:off x="357713" y="1210575"/>
            <a:ext cx="357454" cy="956304"/>
            <a:chOff x="357713" y="600975"/>
            <a:chExt cx="357454" cy="956304"/>
          </a:xfrm>
        </p:grpSpPr>
        <p:sp>
          <p:nvSpPr>
            <p:cNvPr id="4684" name="Google Shape;4684;p9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5" name="Google Shape;4685;p9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6" name="Google Shape;4686;p9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7" name="Google Shape;4687;p9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8" name="Google Shape;4688;p95"/>
          <p:cNvGrpSpPr/>
          <p:nvPr/>
        </p:nvGrpSpPr>
        <p:grpSpPr>
          <a:xfrm>
            <a:off x="8366565" y="3429220"/>
            <a:ext cx="1965289" cy="517060"/>
            <a:chOff x="3539975" y="3523525"/>
            <a:chExt cx="745925" cy="196250"/>
          </a:xfrm>
        </p:grpSpPr>
        <p:sp>
          <p:nvSpPr>
            <p:cNvPr id="4689" name="Google Shape;4689;p9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0" name="Google Shape;4690;p9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1" name="Google Shape;4691;p9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2" name="Google Shape;4692;p9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3" name="Google Shape;4693;p9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4" name="Google Shape;4694;p9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5" name="Google Shape;4695;p9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6" name="Google Shape;4696;p9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7" name="Google Shape;4697;p9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8" name="Google Shape;4698;p9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9" name="Google Shape;4699;p9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0" name="Google Shape;4700;p9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1" name="Google Shape;4701;p9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2" name="Google Shape;4702;p9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3" name="Google Shape;4703;p9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4" name="Google Shape;4704;p9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705" name="Google Shape;4705;p95"/>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1">
    <p:spTree>
      <p:nvGrpSpPr>
        <p:cNvPr id="4706" name="Shape 4706"/>
        <p:cNvGrpSpPr/>
        <p:nvPr/>
      </p:nvGrpSpPr>
      <p:grpSpPr>
        <a:xfrm>
          <a:off x="0" y="0"/>
          <a:ext cx="0" cy="0"/>
          <a:chOff x="0" y="0"/>
          <a:chExt cx="0" cy="0"/>
        </a:xfrm>
      </p:grpSpPr>
      <p:pic>
        <p:nvPicPr>
          <p:cNvPr id="4707" name="Google Shape;4707;p96"/>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4708" name="Google Shape;4708;p9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4709" name="Google Shape;4709;p96"/>
          <p:cNvGrpSpPr/>
          <p:nvPr/>
        </p:nvGrpSpPr>
        <p:grpSpPr>
          <a:xfrm>
            <a:off x="391864" y="4078670"/>
            <a:ext cx="289170" cy="284718"/>
            <a:chOff x="426000" y="3302025"/>
            <a:chExt cx="220875" cy="217475"/>
          </a:xfrm>
        </p:grpSpPr>
        <p:sp>
          <p:nvSpPr>
            <p:cNvPr id="4710" name="Google Shape;4710;p9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1" name="Google Shape;4711;p96"/>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12" name="Google Shape;4712;p96"/>
          <p:cNvGrpSpPr/>
          <p:nvPr/>
        </p:nvGrpSpPr>
        <p:grpSpPr>
          <a:xfrm>
            <a:off x="357713" y="1439175"/>
            <a:ext cx="357454" cy="956304"/>
            <a:chOff x="357713" y="600975"/>
            <a:chExt cx="357454" cy="956304"/>
          </a:xfrm>
        </p:grpSpPr>
        <p:sp>
          <p:nvSpPr>
            <p:cNvPr id="4713" name="Google Shape;4713;p9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4" name="Google Shape;4714;p9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5" name="Google Shape;4715;p9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6" name="Google Shape;4716;p9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17" name="Google Shape;4717;p96"/>
          <p:cNvGrpSpPr/>
          <p:nvPr/>
        </p:nvGrpSpPr>
        <p:grpSpPr>
          <a:xfrm>
            <a:off x="8366565" y="3429220"/>
            <a:ext cx="1965289" cy="517060"/>
            <a:chOff x="3539975" y="3523525"/>
            <a:chExt cx="745925" cy="196250"/>
          </a:xfrm>
        </p:grpSpPr>
        <p:sp>
          <p:nvSpPr>
            <p:cNvPr id="4718" name="Google Shape;4718;p9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9" name="Google Shape;4719;p9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0" name="Google Shape;4720;p9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1" name="Google Shape;4721;p9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2" name="Google Shape;4722;p9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3" name="Google Shape;4723;p9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4" name="Google Shape;4724;p9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5" name="Google Shape;4725;p9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6" name="Google Shape;4726;p9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7" name="Google Shape;4727;p9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8" name="Google Shape;4728;p9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9" name="Google Shape;4729;p9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0" name="Google Shape;4730;p9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1" name="Google Shape;4731;p9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2" name="Google Shape;4732;p9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3" name="Google Shape;4733;p9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34" name="Google Shape;4734;p96"/>
          <p:cNvSpPr/>
          <p:nvPr/>
        </p:nvSpPr>
        <p:spPr>
          <a:xfrm>
            <a:off x="715550" y="29251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35" name="Google Shape;4735;p96"/>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_1_1_1">
    <p:spTree>
      <p:nvGrpSpPr>
        <p:cNvPr id="4736" name="Shape 4736"/>
        <p:cNvGrpSpPr/>
        <p:nvPr/>
      </p:nvGrpSpPr>
      <p:grpSpPr>
        <a:xfrm>
          <a:off x="0" y="0"/>
          <a:ext cx="0" cy="0"/>
          <a:chOff x="0" y="0"/>
          <a:chExt cx="0" cy="0"/>
        </a:xfrm>
      </p:grpSpPr>
      <p:pic>
        <p:nvPicPr>
          <p:cNvPr id="4737" name="Google Shape;4737;p97"/>
          <p:cNvPicPr preferRelativeResize="0"/>
          <p:nvPr/>
        </p:nvPicPr>
        <p:blipFill rotWithShape="1">
          <a:blip r:embed="rId2">
            <a:alphaModFix amt="60000"/>
          </a:blip>
          <a:srcRect b="0" l="39" r="29" t="0"/>
          <a:stretch/>
        </p:blipFill>
        <p:spPr>
          <a:xfrm flipH="1">
            <a:off x="0" y="1"/>
            <a:ext cx="9144002" cy="5143499"/>
          </a:xfrm>
          <a:prstGeom prst="rect">
            <a:avLst/>
          </a:prstGeom>
          <a:noFill/>
          <a:ln>
            <a:noFill/>
          </a:ln>
        </p:spPr>
      </p:pic>
      <p:sp>
        <p:nvSpPr>
          <p:cNvPr id="4738" name="Google Shape;4738;p9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4739" name="Google Shape;4739;p97"/>
          <p:cNvGrpSpPr/>
          <p:nvPr/>
        </p:nvGrpSpPr>
        <p:grpSpPr>
          <a:xfrm>
            <a:off x="391864" y="3545270"/>
            <a:ext cx="289170" cy="284718"/>
            <a:chOff x="426000" y="3302025"/>
            <a:chExt cx="220875" cy="217475"/>
          </a:xfrm>
        </p:grpSpPr>
        <p:sp>
          <p:nvSpPr>
            <p:cNvPr id="4740" name="Google Shape;4740;p9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1" name="Google Shape;4741;p9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2" name="Google Shape;4742;p97"/>
          <p:cNvGrpSpPr/>
          <p:nvPr/>
        </p:nvGrpSpPr>
        <p:grpSpPr>
          <a:xfrm>
            <a:off x="357713" y="1210575"/>
            <a:ext cx="357454" cy="956304"/>
            <a:chOff x="357713" y="600975"/>
            <a:chExt cx="357454" cy="956304"/>
          </a:xfrm>
        </p:grpSpPr>
        <p:sp>
          <p:nvSpPr>
            <p:cNvPr id="4743" name="Google Shape;4743;p9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4" name="Google Shape;4744;p9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5" name="Google Shape;4745;p9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6" name="Google Shape;4746;p9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7" name="Google Shape;4747;p97"/>
          <p:cNvGrpSpPr/>
          <p:nvPr/>
        </p:nvGrpSpPr>
        <p:grpSpPr>
          <a:xfrm>
            <a:off x="8366565" y="3429220"/>
            <a:ext cx="1965289" cy="517060"/>
            <a:chOff x="3539975" y="3523525"/>
            <a:chExt cx="745925" cy="196250"/>
          </a:xfrm>
        </p:grpSpPr>
        <p:sp>
          <p:nvSpPr>
            <p:cNvPr id="4748" name="Google Shape;4748;p9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9" name="Google Shape;4749;p9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0" name="Google Shape;4750;p9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1" name="Google Shape;4751;p9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2" name="Google Shape;4752;p9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3" name="Google Shape;4753;p9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4" name="Google Shape;4754;p9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5" name="Google Shape;4755;p9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6" name="Google Shape;4756;p9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7" name="Google Shape;4757;p9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8" name="Google Shape;4758;p9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9" name="Google Shape;4759;p9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0" name="Google Shape;4760;p9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1" name="Google Shape;4761;p9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2" name="Google Shape;4762;p9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3" name="Google Shape;4763;p9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3_1_1_1_1">
    <p:spTree>
      <p:nvGrpSpPr>
        <p:cNvPr id="4764" name="Shape 4764"/>
        <p:cNvGrpSpPr/>
        <p:nvPr/>
      </p:nvGrpSpPr>
      <p:grpSpPr>
        <a:xfrm>
          <a:off x="0" y="0"/>
          <a:ext cx="0" cy="0"/>
          <a:chOff x="0" y="0"/>
          <a:chExt cx="0" cy="0"/>
        </a:xfrm>
      </p:grpSpPr>
      <p:pic>
        <p:nvPicPr>
          <p:cNvPr id="4765" name="Google Shape;4765;p98"/>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4766" name="Google Shape;4766;p98"/>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4767" name="Google Shape;4767;p98"/>
          <p:cNvPicPr preferRelativeResize="0"/>
          <p:nvPr/>
        </p:nvPicPr>
        <p:blipFill>
          <a:blip r:embed="rId3">
            <a:alphaModFix/>
          </a:blip>
          <a:stretch>
            <a:fillRect/>
          </a:stretch>
        </p:blipFill>
        <p:spPr>
          <a:xfrm flipH="1" rot="150349">
            <a:off x="-1128684" y="4246704"/>
            <a:ext cx="9353212" cy="2681250"/>
          </a:xfrm>
          <a:prstGeom prst="rect">
            <a:avLst/>
          </a:prstGeom>
          <a:noFill/>
          <a:ln>
            <a:noFill/>
          </a:ln>
        </p:spPr>
      </p:pic>
      <p:grpSp>
        <p:nvGrpSpPr>
          <p:cNvPr id="4768" name="Google Shape;4768;p98"/>
          <p:cNvGrpSpPr/>
          <p:nvPr/>
        </p:nvGrpSpPr>
        <p:grpSpPr>
          <a:xfrm flipH="1">
            <a:off x="435156" y="4236070"/>
            <a:ext cx="289285" cy="284718"/>
            <a:chOff x="419162" y="3302025"/>
            <a:chExt cx="220963" cy="217475"/>
          </a:xfrm>
        </p:grpSpPr>
        <p:sp>
          <p:nvSpPr>
            <p:cNvPr id="4769" name="Google Shape;4769;p9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0" name="Google Shape;4770;p98"/>
            <p:cNvSpPr/>
            <p:nvPr/>
          </p:nvSpPr>
          <p:spPr>
            <a:xfrm>
              <a:off x="419162"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1" name="Google Shape;4771;p98"/>
          <p:cNvGrpSpPr/>
          <p:nvPr/>
        </p:nvGrpSpPr>
        <p:grpSpPr>
          <a:xfrm flipH="1">
            <a:off x="-1328926" y="2418978"/>
            <a:ext cx="1965289" cy="517060"/>
            <a:chOff x="3539975" y="3523525"/>
            <a:chExt cx="745925" cy="196250"/>
          </a:xfrm>
        </p:grpSpPr>
        <p:sp>
          <p:nvSpPr>
            <p:cNvPr id="4772" name="Google Shape;4772;p9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3" name="Google Shape;4773;p9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4" name="Google Shape;4774;p9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5" name="Google Shape;4775;p9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6" name="Google Shape;4776;p9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7" name="Google Shape;4777;p9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8" name="Google Shape;4778;p9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9" name="Google Shape;4779;p9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0" name="Google Shape;4780;p9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1" name="Google Shape;4781;p9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2" name="Google Shape;4782;p9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3" name="Google Shape;4783;p9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4" name="Google Shape;4784;p9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5" name="Google Shape;4785;p9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6" name="Google Shape;4786;p9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7" name="Google Shape;4787;p9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3_1_1_1_1_1">
    <p:spTree>
      <p:nvGrpSpPr>
        <p:cNvPr id="4788" name="Shape 4788"/>
        <p:cNvGrpSpPr/>
        <p:nvPr/>
      </p:nvGrpSpPr>
      <p:grpSpPr>
        <a:xfrm>
          <a:off x="0" y="0"/>
          <a:ext cx="0" cy="0"/>
          <a:chOff x="0" y="0"/>
          <a:chExt cx="0" cy="0"/>
        </a:xfrm>
      </p:grpSpPr>
      <p:pic>
        <p:nvPicPr>
          <p:cNvPr id="4789" name="Google Shape;4789;p99"/>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4790" name="Google Shape;4790;p9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4791" name="Google Shape;4791;p99"/>
          <p:cNvGrpSpPr/>
          <p:nvPr/>
        </p:nvGrpSpPr>
        <p:grpSpPr>
          <a:xfrm>
            <a:off x="391864" y="1291684"/>
            <a:ext cx="289170" cy="284718"/>
            <a:chOff x="426000" y="3302025"/>
            <a:chExt cx="220875" cy="217475"/>
          </a:xfrm>
        </p:grpSpPr>
        <p:sp>
          <p:nvSpPr>
            <p:cNvPr id="4792" name="Google Shape;4792;p9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3" name="Google Shape;4793;p9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4" name="Google Shape;4794;p99"/>
          <p:cNvGrpSpPr/>
          <p:nvPr/>
        </p:nvGrpSpPr>
        <p:grpSpPr>
          <a:xfrm flipH="1" rot="10800000">
            <a:off x="357713" y="3259593"/>
            <a:ext cx="357454" cy="956304"/>
            <a:chOff x="357713" y="600975"/>
            <a:chExt cx="357454" cy="956304"/>
          </a:xfrm>
        </p:grpSpPr>
        <p:sp>
          <p:nvSpPr>
            <p:cNvPr id="4795" name="Google Shape;4795;p9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6" name="Google Shape;4796;p9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7" name="Google Shape;4797;p9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8" name="Google Shape;4798;p9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9" name="Google Shape;4799;p99"/>
          <p:cNvGrpSpPr/>
          <p:nvPr/>
        </p:nvGrpSpPr>
        <p:grpSpPr>
          <a:xfrm flipH="1" rot="10800000">
            <a:off x="5872083" y="4723023"/>
            <a:ext cx="793256" cy="182899"/>
            <a:chOff x="2685575" y="2835950"/>
            <a:chExt cx="433000" cy="99825"/>
          </a:xfrm>
        </p:grpSpPr>
        <p:sp>
          <p:nvSpPr>
            <p:cNvPr id="4800" name="Google Shape;4800;p9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1" name="Google Shape;4801;p9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2" name="Google Shape;4802;p9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3" name="Google Shape;4803;p9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4" name="Google Shape;4804;p99"/>
          <p:cNvGrpSpPr/>
          <p:nvPr/>
        </p:nvGrpSpPr>
        <p:grpSpPr>
          <a:xfrm flipH="1" rot="10800000">
            <a:off x="507239" y="4684974"/>
            <a:ext cx="2019176" cy="2019176"/>
            <a:chOff x="1943325" y="-220375"/>
            <a:chExt cx="1298672" cy="1298672"/>
          </a:xfrm>
        </p:grpSpPr>
        <p:sp>
          <p:nvSpPr>
            <p:cNvPr id="4805" name="Google Shape;4805;p99"/>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6" name="Google Shape;4806;p99"/>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7" name="Google Shape;4807;p99"/>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8" name="Google Shape;4808;p99"/>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9" name="Google Shape;4809;p99"/>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0" name="Google Shape;4810;p99"/>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1" name="Google Shape;4811;p99"/>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2" name="Google Shape;4812;p99"/>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3" name="Google Shape;4813;p99"/>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4" name="Google Shape;4814;p99"/>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5" name="Google Shape;4815;p99"/>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6" name="Google Shape;4816;p99"/>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7" name="Google Shape;4817;p99"/>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8" name="Google Shape;4818;p99"/>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9" name="Google Shape;4819;p99"/>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0" name="Google Shape;4820;p99"/>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1" name="Google Shape;4821;p99"/>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2" name="Google Shape;4822;p99"/>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3" name="Google Shape;4823;p99"/>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4" name="Google Shape;4824;p99"/>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5" name="Google Shape;4825;p99"/>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6" name="Google Shape;4826;p99"/>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7" name="Google Shape;4827;p99"/>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8" name="Google Shape;4828;p99"/>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9" name="Google Shape;4829;p99"/>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0" name="Google Shape;4830;p99"/>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1" name="Google Shape;4831;p99"/>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2" name="Google Shape;4832;p99"/>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3" name="Google Shape;4833;p99"/>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4" name="Google Shape;4834;p99"/>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5" name="Google Shape;4835;p99"/>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6" name="Google Shape;4836;p99"/>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7" name="Google Shape;4837;p99"/>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8" name="Google Shape;4838;p99"/>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9" name="Google Shape;4839;p99"/>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0" name="Google Shape;4840;p99"/>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1" name="Google Shape;4841;p99"/>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2" name="Google Shape;4842;p99"/>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3" name="Google Shape;4843;p99"/>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4" name="Google Shape;4844;p99"/>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5" name="Google Shape;4845;p99"/>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6" name="Google Shape;4846;p99"/>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7" name="Google Shape;4847;p99"/>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8" name="Google Shape;4848;p99"/>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9" name="Google Shape;4849;p99"/>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0" name="Google Shape;4850;p99"/>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1" name="Google Shape;4851;p99"/>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2" name="Google Shape;4852;p99"/>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3" name="Google Shape;4853;p99"/>
          <p:cNvGrpSpPr/>
          <p:nvPr/>
        </p:nvGrpSpPr>
        <p:grpSpPr>
          <a:xfrm flipH="1" rot="10800000">
            <a:off x="7907690" y="538242"/>
            <a:ext cx="1965289" cy="517060"/>
            <a:chOff x="3539975" y="3523525"/>
            <a:chExt cx="745925" cy="196250"/>
          </a:xfrm>
        </p:grpSpPr>
        <p:sp>
          <p:nvSpPr>
            <p:cNvPr id="4854" name="Google Shape;4854;p9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5" name="Google Shape;4855;p9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6" name="Google Shape;4856;p9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7" name="Google Shape;4857;p9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8" name="Google Shape;4858;p9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9" name="Google Shape;4859;p9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0" name="Google Shape;4860;p9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1" name="Google Shape;4861;p9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2" name="Google Shape;4862;p9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3" name="Google Shape;4863;p9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4" name="Google Shape;4864;p9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5" name="Google Shape;4865;p9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6" name="Google Shape;4866;p9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7" name="Google Shape;4867;p9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8" name="Google Shape;4868;p9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9" name="Google Shape;4869;p9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3_1_1_1_1_1_1">
    <p:spTree>
      <p:nvGrpSpPr>
        <p:cNvPr id="4870" name="Shape 4870"/>
        <p:cNvGrpSpPr/>
        <p:nvPr/>
      </p:nvGrpSpPr>
      <p:grpSpPr>
        <a:xfrm>
          <a:off x="0" y="0"/>
          <a:ext cx="0" cy="0"/>
          <a:chOff x="0" y="0"/>
          <a:chExt cx="0" cy="0"/>
        </a:xfrm>
      </p:grpSpPr>
      <p:pic>
        <p:nvPicPr>
          <p:cNvPr id="4871" name="Google Shape;4871;p100"/>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4872" name="Google Shape;4872;p100"/>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4873" name="Google Shape;4873;p100"/>
          <p:cNvGrpSpPr/>
          <p:nvPr/>
        </p:nvGrpSpPr>
        <p:grpSpPr>
          <a:xfrm>
            <a:off x="391864" y="3545270"/>
            <a:ext cx="289170" cy="284718"/>
            <a:chOff x="426000" y="3302025"/>
            <a:chExt cx="220875" cy="217475"/>
          </a:xfrm>
        </p:grpSpPr>
        <p:sp>
          <p:nvSpPr>
            <p:cNvPr id="4874" name="Google Shape;4874;p100"/>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5" name="Google Shape;4875;p10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76" name="Google Shape;4876;p100"/>
          <p:cNvGrpSpPr/>
          <p:nvPr/>
        </p:nvGrpSpPr>
        <p:grpSpPr>
          <a:xfrm>
            <a:off x="357713" y="1210575"/>
            <a:ext cx="357454" cy="956304"/>
            <a:chOff x="357713" y="600975"/>
            <a:chExt cx="357454" cy="956304"/>
          </a:xfrm>
        </p:grpSpPr>
        <p:sp>
          <p:nvSpPr>
            <p:cNvPr id="4877" name="Google Shape;4877;p10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8" name="Google Shape;4878;p10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9" name="Google Shape;4879;p10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0" name="Google Shape;4880;p10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1" name="Google Shape;4881;p100"/>
          <p:cNvGrpSpPr/>
          <p:nvPr/>
        </p:nvGrpSpPr>
        <p:grpSpPr>
          <a:xfrm>
            <a:off x="391864" y="4378897"/>
            <a:ext cx="2019176" cy="2019176"/>
            <a:chOff x="1943325" y="-220375"/>
            <a:chExt cx="1298672" cy="1298672"/>
          </a:xfrm>
        </p:grpSpPr>
        <p:sp>
          <p:nvSpPr>
            <p:cNvPr id="4882" name="Google Shape;4882;p10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3" name="Google Shape;4883;p10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4" name="Google Shape;4884;p10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5" name="Google Shape;4885;p10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6" name="Google Shape;4886;p10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7" name="Google Shape;4887;p10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8" name="Google Shape;4888;p10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9" name="Google Shape;4889;p10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0" name="Google Shape;4890;p10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1" name="Google Shape;4891;p10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2" name="Google Shape;4892;p10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3" name="Google Shape;4893;p10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4" name="Google Shape;4894;p10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5" name="Google Shape;4895;p10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6" name="Google Shape;4896;p10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7" name="Google Shape;4897;p10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8" name="Google Shape;4898;p10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9" name="Google Shape;4899;p10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0" name="Google Shape;4900;p10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1" name="Google Shape;4901;p10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2" name="Google Shape;4902;p10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3" name="Google Shape;4903;p10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4" name="Google Shape;4904;p10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5" name="Google Shape;4905;p10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6" name="Google Shape;4906;p10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7" name="Google Shape;4907;p10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8" name="Google Shape;4908;p10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9" name="Google Shape;4909;p10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0" name="Google Shape;4910;p10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1" name="Google Shape;4911;p10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2" name="Google Shape;4912;p10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3" name="Google Shape;4913;p10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4" name="Google Shape;4914;p10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5" name="Google Shape;4915;p10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6" name="Google Shape;4916;p10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7" name="Google Shape;4917;p10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8" name="Google Shape;4918;p10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9" name="Google Shape;4919;p10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0" name="Google Shape;4920;p10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1" name="Google Shape;4921;p10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2" name="Google Shape;4922;p10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3" name="Google Shape;4923;p10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4" name="Google Shape;4924;p10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5" name="Google Shape;4925;p10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6" name="Google Shape;4926;p10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7" name="Google Shape;4927;p10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8" name="Google Shape;4928;p10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9" name="Google Shape;4929;p10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0" name="Google Shape;4930;p100"/>
          <p:cNvGrpSpPr/>
          <p:nvPr/>
        </p:nvGrpSpPr>
        <p:grpSpPr>
          <a:xfrm>
            <a:off x="8366565" y="3429220"/>
            <a:ext cx="1965289" cy="517060"/>
            <a:chOff x="3539975" y="3523525"/>
            <a:chExt cx="745925" cy="196250"/>
          </a:xfrm>
        </p:grpSpPr>
        <p:sp>
          <p:nvSpPr>
            <p:cNvPr id="4931" name="Google Shape;4931;p10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2" name="Google Shape;4932;p10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3" name="Google Shape;4933;p10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4" name="Google Shape;4934;p10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5" name="Google Shape;4935;p10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6" name="Google Shape;4936;p10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7" name="Google Shape;4937;p10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8" name="Google Shape;4938;p10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9" name="Google Shape;4939;p10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0" name="Google Shape;4940;p10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1" name="Google Shape;4941;p10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2" name="Google Shape;4942;p10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3" name="Google Shape;4943;p10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4" name="Google Shape;4944;p10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5" name="Google Shape;4945;p10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6" name="Google Shape;4946;p10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47" name="Google Shape;4947;p100"/>
          <p:cNvSpPr/>
          <p:nvPr/>
        </p:nvSpPr>
        <p:spPr>
          <a:xfrm>
            <a:off x="7796285" y="27581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8" name="Google Shape;4948;p100"/>
          <p:cNvSpPr/>
          <p:nvPr/>
        </p:nvSpPr>
        <p:spPr>
          <a:xfrm>
            <a:off x="7155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49" name="Google Shape;4949;p100"/>
          <p:cNvPicPr preferRelativeResize="0"/>
          <p:nvPr/>
        </p:nvPicPr>
        <p:blipFill>
          <a:blip r:embed="rId3">
            <a:alphaModFix/>
          </a:blip>
          <a:stretch>
            <a:fillRect/>
          </a:stretch>
        </p:blipFill>
        <p:spPr>
          <a:xfrm>
            <a:off x="8144627" y="-592075"/>
            <a:ext cx="2527512" cy="2681250"/>
          </a:xfrm>
          <a:prstGeom prst="rect">
            <a:avLst/>
          </a:prstGeom>
          <a:noFill/>
          <a:ln>
            <a:noFill/>
          </a:ln>
        </p:spPr>
      </p:pic>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3_1_1_1_1_1_1_1">
    <p:spTree>
      <p:nvGrpSpPr>
        <p:cNvPr id="4950" name="Shape 4950"/>
        <p:cNvGrpSpPr/>
        <p:nvPr/>
      </p:nvGrpSpPr>
      <p:grpSpPr>
        <a:xfrm>
          <a:off x="0" y="0"/>
          <a:ext cx="0" cy="0"/>
          <a:chOff x="0" y="0"/>
          <a:chExt cx="0" cy="0"/>
        </a:xfrm>
      </p:grpSpPr>
      <p:pic>
        <p:nvPicPr>
          <p:cNvPr id="4951" name="Google Shape;4951;p101"/>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grpSp>
        <p:nvGrpSpPr>
          <p:cNvPr id="4952" name="Google Shape;4952;p101"/>
          <p:cNvGrpSpPr/>
          <p:nvPr/>
        </p:nvGrpSpPr>
        <p:grpSpPr>
          <a:xfrm flipH="1" rot="-5400000">
            <a:off x="-2692775" y="2018671"/>
            <a:ext cx="4000413" cy="3175881"/>
            <a:chOff x="5207925" y="-1994879"/>
            <a:chExt cx="4000413" cy="3175881"/>
          </a:xfrm>
        </p:grpSpPr>
        <p:sp>
          <p:nvSpPr>
            <p:cNvPr id="4953" name="Google Shape;4953;p101"/>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4" name="Google Shape;4954;p101"/>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5" name="Google Shape;4955;p101"/>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56" name="Google Shape;4956;p101"/>
          <p:cNvSpPr/>
          <p:nvPr/>
        </p:nvSpPr>
        <p:spPr>
          <a:xfrm>
            <a:off x="8515238" y="3221356"/>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57" name="Google Shape;4957;p101"/>
          <p:cNvGrpSpPr/>
          <p:nvPr/>
        </p:nvGrpSpPr>
        <p:grpSpPr>
          <a:xfrm>
            <a:off x="1664883" y="4680673"/>
            <a:ext cx="793256" cy="182899"/>
            <a:chOff x="2685575" y="2835950"/>
            <a:chExt cx="433000" cy="99825"/>
          </a:xfrm>
        </p:grpSpPr>
        <p:sp>
          <p:nvSpPr>
            <p:cNvPr id="4958" name="Google Shape;4958;p101"/>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9" name="Google Shape;4959;p101"/>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0" name="Google Shape;4960;p101"/>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1" name="Google Shape;4961;p101"/>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2" name="Google Shape;4962;p101"/>
          <p:cNvGrpSpPr/>
          <p:nvPr/>
        </p:nvGrpSpPr>
        <p:grpSpPr>
          <a:xfrm>
            <a:off x="3755452" y="4863578"/>
            <a:ext cx="1965289" cy="517060"/>
            <a:chOff x="3539975" y="3523525"/>
            <a:chExt cx="745925" cy="196250"/>
          </a:xfrm>
        </p:grpSpPr>
        <p:sp>
          <p:nvSpPr>
            <p:cNvPr id="4963" name="Google Shape;4963;p10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4" name="Google Shape;4964;p10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5" name="Google Shape;4965;p10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6" name="Google Shape;4966;p10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7" name="Google Shape;4967;p10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8" name="Google Shape;4968;p10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9" name="Google Shape;4969;p10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0" name="Google Shape;4970;p10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1" name="Google Shape;4971;p10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2" name="Google Shape;4972;p10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3" name="Google Shape;4973;p10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4" name="Google Shape;4974;p10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5" name="Google Shape;4975;p10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6" name="Google Shape;4976;p10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7" name="Google Shape;4977;p10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8" name="Google Shape;4978;p10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9" name="Google Shape;4979;p101"/>
          <p:cNvGrpSpPr/>
          <p:nvPr/>
        </p:nvGrpSpPr>
        <p:grpSpPr>
          <a:xfrm>
            <a:off x="8428555" y="1737712"/>
            <a:ext cx="1039906" cy="679800"/>
            <a:chOff x="4082325" y="3790650"/>
            <a:chExt cx="1039906" cy="679800"/>
          </a:xfrm>
        </p:grpSpPr>
        <p:sp>
          <p:nvSpPr>
            <p:cNvPr id="4980" name="Google Shape;4980;p101"/>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1" name="Google Shape;4981;p101"/>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2" name="Google Shape;4982;p101"/>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83" name="Google Shape;4983;p101"/>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2"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91.xml"/><Relationship Id="rId42" Type="http://schemas.openxmlformats.org/officeDocument/2006/relationships/slideLayout" Target="../slideLayouts/slideLayout93.xml"/><Relationship Id="rId41" Type="http://schemas.openxmlformats.org/officeDocument/2006/relationships/slideLayout" Target="../slideLayouts/slideLayout92.xml"/><Relationship Id="rId44" Type="http://schemas.openxmlformats.org/officeDocument/2006/relationships/slideLayout" Target="../slideLayouts/slideLayout95.xml"/><Relationship Id="rId43" Type="http://schemas.openxmlformats.org/officeDocument/2006/relationships/slideLayout" Target="../slideLayouts/slideLayout94.xml"/><Relationship Id="rId46" Type="http://schemas.openxmlformats.org/officeDocument/2006/relationships/slideLayout" Target="../slideLayouts/slideLayout97.xml"/><Relationship Id="rId45" Type="http://schemas.openxmlformats.org/officeDocument/2006/relationships/slideLayout" Target="../slideLayouts/slideLayout96.xml"/><Relationship Id="rId1" Type="http://schemas.openxmlformats.org/officeDocument/2006/relationships/slideLayout" Target="../slideLayouts/slideLayout52.xml"/><Relationship Id="rId2" Type="http://schemas.openxmlformats.org/officeDocument/2006/relationships/slideLayout" Target="../slideLayouts/slideLayout53.xml"/><Relationship Id="rId3" Type="http://schemas.openxmlformats.org/officeDocument/2006/relationships/slideLayout" Target="../slideLayouts/slideLayout54.xml"/><Relationship Id="rId4" Type="http://schemas.openxmlformats.org/officeDocument/2006/relationships/slideLayout" Target="../slideLayouts/slideLayout55.xml"/><Relationship Id="rId9" Type="http://schemas.openxmlformats.org/officeDocument/2006/relationships/slideLayout" Target="../slideLayouts/slideLayout60.xml"/><Relationship Id="rId48" Type="http://schemas.openxmlformats.org/officeDocument/2006/relationships/slideLayout" Target="../slideLayouts/slideLayout99.xml"/><Relationship Id="rId47" Type="http://schemas.openxmlformats.org/officeDocument/2006/relationships/slideLayout" Target="../slideLayouts/slideLayout98.xml"/><Relationship Id="rId49" Type="http://schemas.openxmlformats.org/officeDocument/2006/relationships/slideLayout" Target="../slideLayouts/slideLayout100.xml"/><Relationship Id="rId5" Type="http://schemas.openxmlformats.org/officeDocument/2006/relationships/slideLayout" Target="../slideLayouts/slideLayout56.xml"/><Relationship Id="rId6" Type="http://schemas.openxmlformats.org/officeDocument/2006/relationships/slideLayout" Target="../slideLayouts/slideLayout57.xml"/><Relationship Id="rId7" Type="http://schemas.openxmlformats.org/officeDocument/2006/relationships/slideLayout" Target="../slideLayouts/slideLayout58.xml"/><Relationship Id="rId8" Type="http://schemas.openxmlformats.org/officeDocument/2006/relationships/slideLayout" Target="../slideLayouts/slideLayout59.xml"/><Relationship Id="rId31" Type="http://schemas.openxmlformats.org/officeDocument/2006/relationships/slideLayout" Target="../slideLayouts/slideLayout82.xml"/><Relationship Id="rId30" Type="http://schemas.openxmlformats.org/officeDocument/2006/relationships/slideLayout" Target="../slideLayouts/slideLayout81.xml"/><Relationship Id="rId33" Type="http://schemas.openxmlformats.org/officeDocument/2006/relationships/slideLayout" Target="../slideLayouts/slideLayout84.xml"/><Relationship Id="rId32" Type="http://schemas.openxmlformats.org/officeDocument/2006/relationships/slideLayout" Target="../slideLayouts/slideLayout83.xml"/><Relationship Id="rId35" Type="http://schemas.openxmlformats.org/officeDocument/2006/relationships/slideLayout" Target="../slideLayouts/slideLayout86.xml"/><Relationship Id="rId34" Type="http://schemas.openxmlformats.org/officeDocument/2006/relationships/slideLayout" Target="../slideLayouts/slideLayout85.xml"/><Relationship Id="rId37" Type="http://schemas.openxmlformats.org/officeDocument/2006/relationships/slideLayout" Target="../slideLayouts/slideLayout88.xml"/><Relationship Id="rId36" Type="http://schemas.openxmlformats.org/officeDocument/2006/relationships/slideLayout" Target="../slideLayouts/slideLayout87.xml"/><Relationship Id="rId39" Type="http://schemas.openxmlformats.org/officeDocument/2006/relationships/slideLayout" Target="../slideLayouts/slideLayout90.xml"/><Relationship Id="rId38" Type="http://schemas.openxmlformats.org/officeDocument/2006/relationships/slideLayout" Target="../slideLayouts/slideLayout89.xml"/><Relationship Id="rId20" Type="http://schemas.openxmlformats.org/officeDocument/2006/relationships/slideLayout" Target="../slideLayouts/slideLayout71.xml"/><Relationship Id="rId22" Type="http://schemas.openxmlformats.org/officeDocument/2006/relationships/slideLayout" Target="../slideLayouts/slideLayout73.xml"/><Relationship Id="rId21" Type="http://schemas.openxmlformats.org/officeDocument/2006/relationships/slideLayout" Target="../slideLayouts/slideLayout72.xml"/><Relationship Id="rId24" Type="http://schemas.openxmlformats.org/officeDocument/2006/relationships/slideLayout" Target="../slideLayouts/slideLayout75.xml"/><Relationship Id="rId23" Type="http://schemas.openxmlformats.org/officeDocument/2006/relationships/slideLayout" Target="../slideLayouts/slideLayout74.xml"/><Relationship Id="rId26" Type="http://schemas.openxmlformats.org/officeDocument/2006/relationships/slideLayout" Target="../slideLayouts/slideLayout77.xml"/><Relationship Id="rId25" Type="http://schemas.openxmlformats.org/officeDocument/2006/relationships/slideLayout" Target="../slideLayouts/slideLayout76.xml"/><Relationship Id="rId28" Type="http://schemas.openxmlformats.org/officeDocument/2006/relationships/slideLayout" Target="../slideLayouts/slideLayout79.xml"/><Relationship Id="rId27" Type="http://schemas.openxmlformats.org/officeDocument/2006/relationships/slideLayout" Target="../slideLayouts/slideLayout78.xml"/><Relationship Id="rId29" Type="http://schemas.openxmlformats.org/officeDocument/2006/relationships/slideLayout" Target="../slideLayouts/slideLayout80.xml"/><Relationship Id="rId51" Type="http://schemas.openxmlformats.org/officeDocument/2006/relationships/slideLayout" Target="../slideLayouts/slideLayout102.xml"/><Relationship Id="rId50" Type="http://schemas.openxmlformats.org/officeDocument/2006/relationships/slideLayout" Target="../slideLayouts/slideLayout101.xml"/><Relationship Id="rId52" Type="http://schemas.openxmlformats.org/officeDocument/2006/relationships/theme" Target="../theme/theme1.xml"/><Relationship Id="rId11" Type="http://schemas.openxmlformats.org/officeDocument/2006/relationships/slideLayout" Target="../slideLayouts/slideLayout62.xml"/><Relationship Id="rId10" Type="http://schemas.openxmlformats.org/officeDocument/2006/relationships/slideLayout" Target="../slideLayouts/slideLayout61.xml"/><Relationship Id="rId13" Type="http://schemas.openxmlformats.org/officeDocument/2006/relationships/slideLayout" Target="../slideLayouts/slideLayout64.xml"/><Relationship Id="rId12" Type="http://schemas.openxmlformats.org/officeDocument/2006/relationships/slideLayout" Target="../slideLayouts/slideLayout63.xml"/><Relationship Id="rId15" Type="http://schemas.openxmlformats.org/officeDocument/2006/relationships/slideLayout" Target="../slideLayouts/slideLayout66.xml"/><Relationship Id="rId14" Type="http://schemas.openxmlformats.org/officeDocument/2006/relationships/slideLayout" Target="../slideLayouts/slideLayout65.xml"/><Relationship Id="rId17" Type="http://schemas.openxmlformats.org/officeDocument/2006/relationships/slideLayout" Target="../slideLayouts/slideLayout68.xml"/><Relationship Id="rId16" Type="http://schemas.openxmlformats.org/officeDocument/2006/relationships/slideLayout" Target="../slideLayouts/slideLayout67.xml"/><Relationship Id="rId19" Type="http://schemas.openxmlformats.org/officeDocument/2006/relationships/slideLayout" Target="../slideLayouts/slideLayout70.xml"/><Relationship Id="rId18"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500" y="538250"/>
            <a:ext cx="7713000" cy="479400"/>
          </a:xfrm>
          <a:prstGeom prst="rect">
            <a:avLst/>
          </a:prstGeom>
          <a:noFill/>
          <a:ln>
            <a:noFill/>
          </a:ln>
        </p:spPr>
        <p:txBody>
          <a:bodyPr anchorCtr="0" anchor="t" bIns="91425" lIns="91425" spcFirstLastPara="1" rIns="91425" wrap="square" tIns="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p:txBody>
      </p:sp>
      <p:sp>
        <p:nvSpPr>
          <p:cNvPr id="7" name="Google Shape;7;p1"/>
          <p:cNvSpPr txBox="1"/>
          <p:nvPr>
            <p:ph idx="1" type="body"/>
          </p:nvPr>
        </p:nvSpPr>
        <p:spPr>
          <a:xfrm>
            <a:off x="715550" y="1152475"/>
            <a:ext cx="7713000" cy="34527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indent="-317500" lvl="1" marL="9144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indent="-317500" lvl="2" marL="13716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indent="-317500" lvl="3" marL="18288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indent="-317500" lvl="4" marL="22860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indent="-317500" lvl="5" marL="27432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indent="-317500" lvl="6" marL="32004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indent="-317500" lvl="7" marL="36576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indent="-317500" lvl="8" marL="41148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Lst>
  <mc:AlternateContent>
    <mc:Choice Requires="p14">
      <p:transition spd="med" p14:dur="600">
        <p:fade thruBlk="1"/>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2577" name="Shape 2577"/>
        <p:cNvGrpSpPr/>
        <p:nvPr/>
      </p:nvGrpSpPr>
      <p:grpSpPr>
        <a:xfrm>
          <a:off x="0" y="0"/>
          <a:ext cx="0" cy="0"/>
          <a:chOff x="0" y="0"/>
          <a:chExt cx="0" cy="0"/>
        </a:xfrm>
      </p:grpSpPr>
      <p:sp>
        <p:nvSpPr>
          <p:cNvPr id="2578" name="Google Shape;2578;p53"/>
          <p:cNvSpPr txBox="1"/>
          <p:nvPr>
            <p:ph type="title"/>
          </p:nvPr>
        </p:nvSpPr>
        <p:spPr>
          <a:xfrm>
            <a:off x="715500" y="538250"/>
            <a:ext cx="7713000" cy="479400"/>
          </a:xfrm>
          <a:prstGeom prst="rect">
            <a:avLst/>
          </a:prstGeom>
          <a:noFill/>
          <a:ln>
            <a:noFill/>
          </a:ln>
        </p:spPr>
        <p:txBody>
          <a:bodyPr anchorCtr="0" anchor="t" bIns="91425" lIns="91425" spcFirstLastPara="1" rIns="91425" wrap="square" tIns="0">
            <a:noAutofit/>
          </a:bodyPr>
          <a:lstStyle>
            <a:lvl1pPr lvl="0" rt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rt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rt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rt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rt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rt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rt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rt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rt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p:txBody>
      </p:sp>
      <p:sp>
        <p:nvSpPr>
          <p:cNvPr id="2579" name="Google Shape;2579;p53"/>
          <p:cNvSpPr txBox="1"/>
          <p:nvPr>
            <p:ph idx="1" type="body"/>
          </p:nvPr>
        </p:nvSpPr>
        <p:spPr>
          <a:xfrm>
            <a:off x="715550" y="1152475"/>
            <a:ext cx="7713000" cy="34527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indent="-317500" lvl="1" marL="914400" rtl="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indent="-317500" lvl="2" marL="1371600" rtl="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indent="-317500" lvl="3" marL="1828800" rtl="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indent="-317500" lvl="4" marL="2286000" rtl="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indent="-317500" lvl="5" marL="2743200" rtl="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indent="-317500" lvl="6" marL="3200400" rtl="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indent="-317500" lvl="7" marL="3657600" rtl="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indent="-317500" lvl="8" marL="4114800" rtl="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p:txBody>
      </p:sp>
    </p:spTree>
  </p:cSld>
  <p:clrMap accent1="accent1" accent2="accent2" accent3="accent3" accent4="accent4" accent5="accent5" accent6="accent6" bg1="lt1" bg2="dk2" tx1="dk1" tx2="lt2" folHlink="folHlink" hlink="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 id="2147483722" r:id="rId24"/>
    <p:sldLayoutId id="2147483723" r:id="rId25"/>
    <p:sldLayoutId id="2147483724" r:id="rId26"/>
    <p:sldLayoutId id="2147483725" r:id="rId27"/>
    <p:sldLayoutId id="2147483726" r:id="rId28"/>
    <p:sldLayoutId id="2147483727" r:id="rId29"/>
    <p:sldLayoutId id="2147483728" r:id="rId30"/>
    <p:sldLayoutId id="2147483729" r:id="rId31"/>
    <p:sldLayoutId id="2147483730" r:id="rId32"/>
    <p:sldLayoutId id="2147483731" r:id="rId33"/>
    <p:sldLayoutId id="2147483732" r:id="rId34"/>
    <p:sldLayoutId id="2147483733" r:id="rId35"/>
    <p:sldLayoutId id="2147483734" r:id="rId36"/>
    <p:sldLayoutId id="2147483735" r:id="rId37"/>
    <p:sldLayoutId id="2147483736" r:id="rId38"/>
    <p:sldLayoutId id="2147483737" r:id="rId39"/>
    <p:sldLayoutId id="2147483738" r:id="rId40"/>
    <p:sldLayoutId id="2147483739" r:id="rId41"/>
    <p:sldLayoutId id="2147483740" r:id="rId42"/>
    <p:sldLayoutId id="2147483741" r:id="rId43"/>
    <p:sldLayoutId id="2147483742" r:id="rId44"/>
    <p:sldLayoutId id="2147483743" r:id="rId45"/>
    <p:sldLayoutId id="2147483744" r:id="rId46"/>
    <p:sldLayoutId id="2147483745" r:id="rId47"/>
    <p:sldLayoutId id="2147483746" r:id="rId48"/>
    <p:sldLayoutId id="2147483747" r:id="rId49"/>
    <p:sldLayoutId id="2147483748" r:id="rId50"/>
    <p:sldLayoutId id="2147483749" r:id="rId51"/>
  </p:sldLayoutIdLst>
  <mc:AlternateContent>
    <mc:Choice Requires="p14">
      <p:transition spd="med" p14:dur="600">
        <p:fade thruBlk="1"/>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6.png"/><Relationship Id="rId4" Type="http://schemas.openxmlformats.org/officeDocument/2006/relationships/image" Target="../media/image38.png"/><Relationship Id="rId5"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3.xml"/><Relationship Id="rId3" Type="http://schemas.openxmlformats.org/officeDocument/2006/relationships/slide" Target="/ppt/slid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9.png"/><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5.png"/><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2" name="Shape 5152"/>
        <p:cNvGrpSpPr/>
        <p:nvPr/>
      </p:nvGrpSpPr>
      <p:grpSpPr>
        <a:xfrm>
          <a:off x="0" y="0"/>
          <a:ext cx="0" cy="0"/>
          <a:chOff x="0" y="0"/>
          <a:chExt cx="0" cy="0"/>
        </a:xfrm>
      </p:grpSpPr>
      <p:sp>
        <p:nvSpPr>
          <p:cNvPr id="5153" name="Google Shape;5153;p105"/>
          <p:cNvSpPr txBox="1"/>
          <p:nvPr>
            <p:ph type="ctrTitle"/>
          </p:nvPr>
        </p:nvSpPr>
        <p:spPr>
          <a:xfrm>
            <a:off x="1248450" y="1181473"/>
            <a:ext cx="6647100" cy="1695900"/>
          </a:xfrm>
          <a:prstGeom prst="rect">
            <a:avLst/>
          </a:prstGeom>
        </p:spPr>
        <p:txBody>
          <a:bodyPr anchorCtr="0" anchor="t" bIns="91425" lIns="91425" spcFirstLastPara="1" rIns="91425" wrap="square" tIns="0">
            <a:noAutofit/>
          </a:bodyPr>
          <a:lstStyle/>
          <a:p>
            <a:pPr indent="0" lvl="0" marL="0" rtl="0" algn="ctr">
              <a:spcBef>
                <a:spcPts val="0"/>
              </a:spcBef>
              <a:spcAft>
                <a:spcPts val="200"/>
              </a:spcAft>
              <a:buNone/>
            </a:pPr>
            <a:r>
              <a:rPr lang="en"/>
              <a:t>Health</a:t>
            </a:r>
            <a:r>
              <a:rPr lang="en"/>
              <a:t> </a:t>
            </a:r>
            <a:r>
              <a:rPr lang="en"/>
              <a:t>Insurance</a:t>
            </a:r>
            <a:r>
              <a:rPr lang="en"/>
              <a:t> vs Death Rates</a:t>
            </a:r>
            <a:endParaRPr/>
          </a:p>
        </p:txBody>
      </p:sp>
      <p:sp>
        <p:nvSpPr>
          <p:cNvPr id="5154" name="Google Shape;5154;p105"/>
          <p:cNvSpPr txBox="1"/>
          <p:nvPr>
            <p:ph idx="1" type="subTitle"/>
          </p:nvPr>
        </p:nvSpPr>
        <p:spPr>
          <a:xfrm>
            <a:off x="1248450" y="3594708"/>
            <a:ext cx="6647100" cy="37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Johnny Lee, Ella Weinberg, Carolyn Christopher Chen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0" name="Shape 5230"/>
        <p:cNvGrpSpPr/>
        <p:nvPr/>
      </p:nvGrpSpPr>
      <p:grpSpPr>
        <a:xfrm>
          <a:off x="0" y="0"/>
          <a:ext cx="0" cy="0"/>
          <a:chOff x="0" y="0"/>
          <a:chExt cx="0" cy="0"/>
        </a:xfrm>
      </p:grpSpPr>
      <p:sp>
        <p:nvSpPr>
          <p:cNvPr id="5231" name="Google Shape;5231;p11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Q3: Selected Causes</a:t>
            </a:r>
            <a:endParaRPr/>
          </a:p>
        </p:txBody>
      </p:sp>
      <p:pic>
        <p:nvPicPr>
          <p:cNvPr id="5232" name="Google Shape;5232;p114"/>
          <p:cNvPicPr preferRelativeResize="0"/>
          <p:nvPr/>
        </p:nvPicPr>
        <p:blipFill>
          <a:blip r:embed="rId3">
            <a:alphaModFix/>
          </a:blip>
          <a:stretch>
            <a:fillRect/>
          </a:stretch>
        </p:blipFill>
        <p:spPr>
          <a:xfrm>
            <a:off x="1329300" y="1054300"/>
            <a:ext cx="3100921" cy="1917900"/>
          </a:xfrm>
          <a:prstGeom prst="rect">
            <a:avLst/>
          </a:prstGeom>
          <a:noFill/>
          <a:ln>
            <a:noFill/>
          </a:ln>
        </p:spPr>
      </p:pic>
      <p:pic>
        <p:nvPicPr>
          <p:cNvPr id="5233" name="Google Shape;5233;p114"/>
          <p:cNvPicPr preferRelativeResize="0"/>
          <p:nvPr/>
        </p:nvPicPr>
        <p:blipFill>
          <a:blip r:embed="rId4">
            <a:alphaModFix/>
          </a:blip>
          <a:stretch>
            <a:fillRect/>
          </a:stretch>
        </p:blipFill>
        <p:spPr>
          <a:xfrm>
            <a:off x="4808300" y="1052050"/>
            <a:ext cx="3100925" cy="1922381"/>
          </a:xfrm>
          <a:prstGeom prst="rect">
            <a:avLst/>
          </a:prstGeom>
          <a:noFill/>
          <a:ln>
            <a:noFill/>
          </a:ln>
        </p:spPr>
      </p:pic>
      <p:pic>
        <p:nvPicPr>
          <p:cNvPr id="5234" name="Google Shape;5234;p114"/>
          <p:cNvPicPr preferRelativeResize="0"/>
          <p:nvPr/>
        </p:nvPicPr>
        <p:blipFill>
          <a:blip r:embed="rId5">
            <a:alphaModFix/>
          </a:blip>
          <a:stretch>
            <a:fillRect/>
          </a:stretch>
        </p:blipFill>
        <p:spPr>
          <a:xfrm>
            <a:off x="3013988" y="3067625"/>
            <a:ext cx="3116026" cy="1917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8" name="Shape 5238"/>
        <p:cNvGrpSpPr/>
        <p:nvPr/>
      </p:nvGrpSpPr>
      <p:grpSpPr>
        <a:xfrm>
          <a:off x="0" y="0"/>
          <a:ext cx="0" cy="0"/>
          <a:chOff x="0" y="0"/>
          <a:chExt cx="0" cy="0"/>
        </a:xfrm>
      </p:grpSpPr>
      <p:sp>
        <p:nvSpPr>
          <p:cNvPr id="5239" name="Google Shape;5239;p11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Takeaways</a:t>
            </a:r>
            <a:endParaRPr/>
          </a:p>
        </p:txBody>
      </p:sp>
      <p:sp>
        <p:nvSpPr>
          <p:cNvPr id="5240" name="Google Shape;5240;p115"/>
          <p:cNvSpPr txBox="1"/>
          <p:nvPr>
            <p:ph idx="1" type="body"/>
          </p:nvPr>
        </p:nvSpPr>
        <p:spPr>
          <a:xfrm>
            <a:off x="715500" y="1053375"/>
            <a:ext cx="8227800" cy="385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Times"/>
                <a:ea typeface="Times"/>
                <a:cs typeface="Times"/>
                <a:sym typeface="Times"/>
              </a:rPr>
              <a:t>Question 1:</a:t>
            </a:r>
            <a:endParaRPr sz="1200">
              <a:latin typeface="Times"/>
              <a:ea typeface="Times"/>
              <a:cs typeface="Times"/>
              <a:sym typeface="Times"/>
            </a:endParaRPr>
          </a:p>
          <a:p>
            <a:pPr indent="-304800" lvl="0" marL="457200" rtl="0" algn="l">
              <a:lnSpc>
                <a:spcPct val="100000"/>
              </a:lnSpc>
              <a:spcBef>
                <a:spcPts val="1200"/>
              </a:spcBef>
              <a:spcAft>
                <a:spcPts val="0"/>
              </a:spcAft>
              <a:buSzPts val="1200"/>
              <a:buFont typeface="Times"/>
              <a:buChar char="●"/>
            </a:pPr>
            <a:r>
              <a:rPr lang="en" sz="1200">
                <a:latin typeface="Times"/>
                <a:ea typeface="Times"/>
                <a:cs typeface="Times"/>
                <a:sym typeface="Times"/>
              </a:rPr>
              <a:t>Higher uninsured percentages generally lead to higher overall mortality rates due to lack of accessibility to affordable health care</a:t>
            </a:r>
            <a:endParaRPr sz="1200">
              <a:latin typeface="Times"/>
              <a:ea typeface="Times"/>
              <a:cs typeface="Times"/>
              <a:sym typeface="Times"/>
            </a:endParaRPr>
          </a:p>
          <a:p>
            <a:pPr indent="-304800" lvl="0" marL="457200" rtl="0" algn="l">
              <a:lnSpc>
                <a:spcPct val="100000"/>
              </a:lnSpc>
              <a:spcBef>
                <a:spcPts val="0"/>
              </a:spcBef>
              <a:spcAft>
                <a:spcPts val="0"/>
              </a:spcAft>
              <a:buSzPts val="1200"/>
              <a:buFont typeface="Times"/>
              <a:buChar char="●"/>
            </a:pPr>
            <a:r>
              <a:rPr lang="en" sz="1200">
                <a:latin typeface="Times"/>
                <a:ea typeface="Times"/>
                <a:cs typeface="Times"/>
                <a:sym typeface="Times"/>
              </a:rPr>
              <a:t>Most extreme example when comparing the northeast and southeast where a 5-10% increase in uninsured percentage caused a 150-200 increase in average deaths per 100,000</a:t>
            </a:r>
            <a:endParaRPr sz="1200">
              <a:latin typeface="Times"/>
              <a:ea typeface="Times"/>
              <a:cs typeface="Times"/>
              <a:sym typeface="Times"/>
            </a:endParaRPr>
          </a:p>
          <a:p>
            <a:pPr indent="0" lvl="0" marL="0" rtl="0" algn="l">
              <a:lnSpc>
                <a:spcPct val="100000"/>
              </a:lnSpc>
              <a:spcBef>
                <a:spcPts val="1200"/>
              </a:spcBef>
              <a:spcAft>
                <a:spcPts val="0"/>
              </a:spcAft>
              <a:buNone/>
            </a:pPr>
            <a:r>
              <a:rPr lang="en" sz="1200">
                <a:latin typeface="Times"/>
                <a:ea typeface="Times"/>
                <a:cs typeface="Times"/>
                <a:sym typeface="Times"/>
              </a:rPr>
              <a:t>Question 2:</a:t>
            </a:r>
            <a:endParaRPr sz="1200">
              <a:latin typeface="Times"/>
              <a:ea typeface="Times"/>
              <a:cs typeface="Times"/>
              <a:sym typeface="Times"/>
            </a:endParaRPr>
          </a:p>
          <a:p>
            <a:pPr indent="-304800" lvl="0" marL="457200" rtl="0" algn="l">
              <a:lnSpc>
                <a:spcPct val="100000"/>
              </a:lnSpc>
              <a:spcBef>
                <a:spcPts val="1200"/>
              </a:spcBef>
              <a:spcAft>
                <a:spcPts val="0"/>
              </a:spcAft>
              <a:buSzPts val="1200"/>
              <a:buFont typeface="Times"/>
              <a:buChar char="●"/>
            </a:pPr>
            <a:r>
              <a:rPr lang="en" sz="1200">
                <a:latin typeface="Times"/>
                <a:ea typeface="Times"/>
                <a:cs typeface="Times"/>
                <a:sym typeface="Times"/>
              </a:rPr>
              <a:t>Higher percentages of populations on “low income” insurance (</a:t>
            </a:r>
            <a:r>
              <a:rPr lang="en" sz="1200">
                <a:latin typeface="Times"/>
                <a:ea typeface="Times"/>
                <a:cs typeface="Times"/>
                <a:sym typeface="Times"/>
              </a:rPr>
              <a:t>uninsured</a:t>
            </a:r>
            <a:r>
              <a:rPr lang="en" sz="1200">
                <a:latin typeface="Times"/>
                <a:ea typeface="Times"/>
                <a:cs typeface="Times"/>
                <a:sym typeface="Times"/>
              </a:rPr>
              <a:t>/</a:t>
            </a:r>
            <a:r>
              <a:rPr lang="en" sz="1200">
                <a:latin typeface="Times"/>
                <a:ea typeface="Times"/>
                <a:cs typeface="Times"/>
                <a:sym typeface="Times"/>
              </a:rPr>
              <a:t>government</a:t>
            </a:r>
            <a:r>
              <a:rPr lang="en" sz="1200">
                <a:latin typeface="Times"/>
                <a:ea typeface="Times"/>
                <a:cs typeface="Times"/>
                <a:sym typeface="Times"/>
              </a:rPr>
              <a:t> assisted) lead to higher rates of death from heart disease and diabetes which we believe to be medically linked</a:t>
            </a:r>
            <a:endParaRPr sz="1200">
              <a:latin typeface="Times"/>
              <a:ea typeface="Times"/>
              <a:cs typeface="Times"/>
              <a:sym typeface="Times"/>
            </a:endParaRPr>
          </a:p>
          <a:p>
            <a:pPr indent="-304800" lvl="0" marL="457200" rtl="0" algn="l">
              <a:lnSpc>
                <a:spcPct val="100000"/>
              </a:lnSpc>
              <a:spcBef>
                <a:spcPts val="0"/>
              </a:spcBef>
              <a:spcAft>
                <a:spcPts val="0"/>
              </a:spcAft>
              <a:buSzPts val="1200"/>
              <a:buFont typeface="Times"/>
              <a:buChar char="●"/>
            </a:pPr>
            <a:r>
              <a:rPr lang="en" sz="1200">
                <a:latin typeface="Times"/>
                <a:ea typeface="Times"/>
                <a:cs typeface="Times"/>
                <a:sym typeface="Times"/>
              </a:rPr>
              <a:t>Lack of health check ups mean late detection/lack of education and inconsistent treatment plans causing higher death rates</a:t>
            </a:r>
            <a:endParaRPr sz="1200">
              <a:latin typeface="Times"/>
              <a:ea typeface="Times"/>
              <a:cs typeface="Times"/>
              <a:sym typeface="Times"/>
            </a:endParaRPr>
          </a:p>
          <a:p>
            <a:pPr indent="-304800" lvl="0" marL="457200" rtl="0" algn="l">
              <a:lnSpc>
                <a:spcPct val="100000"/>
              </a:lnSpc>
              <a:spcBef>
                <a:spcPts val="0"/>
              </a:spcBef>
              <a:spcAft>
                <a:spcPts val="0"/>
              </a:spcAft>
              <a:buSzPts val="1200"/>
              <a:buFont typeface="Times"/>
              <a:buChar char="●"/>
            </a:pPr>
            <a:r>
              <a:rPr lang="en" sz="1200">
                <a:latin typeface="Times"/>
                <a:ea typeface="Times"/>
                <a:cs typeface="Times"/>
                <a:sym typeface="Times"/>
              </a:rPr>
              <a:t>Higher rates of employer insured coverage lead to less accidental deaths/deaths from </a:t>
            </a:r>
            <a:r>
              <a:rPr lang="en" sz="1200">
                <a:latin typeface="Times"/>
                <a:ea typeface="Times"/>
                <a:cs typeface="Times"/>
                <a:sym typeface="Times"/>
              </a:rPr>
              <a:t>unintentional</a:t>
            </a:r>
            <a:r>
              <a:rPr lang="en" sz="1200">
                <a:latin typeface="Times"/>
                <a:ea typeface="Times"/>
                <a:cs typeface="Times"/>
                <a:sym typeface="Times"/>
              </a:rPr>
              <a:t> injury</a:t>
            </a:r>
            <a:endParaRPr sz="1200">
              <a:latin typeface="Times"/>
              <a:ea typeface="Times"/>
              <a:cs typeface="Times"/>
              <a:sym typeface="Times"/>
            </a:endParaRPr>
          </a:p>
          <a:p>
            <a:pPr indent="-304800" lvl="0" marL="457200" rtl="0" algn="l">
              <a:lnSpc>
                <a:spcPct val="100000"/>
              </a:lnSpc>
              <a:spcBef>
                <a:spcPts val="0"/>
              </a:spcBef>
              <a:spcAft>
                <a:spcPts val="0"/>
              </a:spcAft>
              <a:buSzPts val="1200"/>
              <a:buFont typeface="Times"/>
              <a:buChar char="●"/>
            </a:pPr>
            <a:r>
              <a:rPr lang="en" sz="1200">
                <a:latin typeface="Times"/>
                <a:ea typeface="Times"/>
                <a:cs typeface="Times"/>
                <a:sym typeface="Times"/>
              </a:rPr>
              <a:t>Higher rates of Medicaid coverage lead to less deaths from influenza/</a:t>
            </a:r>
            <a:r>
              <a:rPr lang="en" sz="1200">
                <a:latin typeface="Times"/>
                <a:ea typeface="Times"/>
                <a:cs typeface="Times"/>
                <a:sym typeface="Times"/>
              </a:rPr>
              <a:t>pneumonia</a:t>
            </a:r>
            <a:endParaRPr sz="1200">
              <a:latin typeface="Times"/>
              <a:ea typeface="Times"/>
              <a:cs typeface="Times"/>
              <a:sym typeface="Times"/>
            </a:endParaRPr>
          </a:p>
          <a:p>
            <a:pPr indent="0" lvl="0" marL="0" rtl="0" algn="l">
              <a:lnSpc>
                <a:spcPct val="100000"/>
              </a:lnSpc>
              <a:spcBef>
                <a:spcPts val="1200"/>
              </a:spcBef>
              <a:spcAft>
                <a:spcPts val="0"/>
              </a:spcAft>
              <a:buNone/>
            </a:pPr>
            <a:r>
              <a:rPr lang="en" sz="1200">
                <a:latin typeface="Times"/>
                <a:ea typeface="Times"/>
                <a:cs typeface="Times"/>
                <a:sym typeface="Times"/>
              </a:rPr>
              <a:t>Question 3:</a:t>
            </a:r>
            <a:r>
              <a:rPr lang="en" sz="1200">
                <a:latin typeface="Times"/>
                <a:ea typeface="Times"/>
                <a:cs typeface="Times"/>
                <a:sym typeface="Times"/>
              </a:rPr>
              <a:t> </a:t>
            </a:r>
            <a:endParaRPr sz="1200">
              <a:latin typeface="Times"/>
              <a:ea typeface="Times"/>
              <a:cs typeface="Times"/>
              <a:sym typeface="Times"/>
            </a:endParaRPr>
          </a:p>
          <a:p>
            <a:pPr indent="-304800" lvl="0" marL="457200" rtl="0" algn="l">
              <a:lnSpc>
                <a:spcPct val="100000"/>
              </a:lnSpc>
              <a:spcBef>
                <a:spcPts val="1200"/>
              </a:spcBef>
              <a:spcAft>
                <a:spcPts val="0"/>
              </a:spcAft>
              <a:buSzPts val="1200"/>
              <a:buFont typeface="Times"/>
              <a:buChar char="●"/>
            </a:pPr>
            <a:r>
              <a:rPr lang="en" sz="1200">
                <a:latin typeface="Times"/>
                <a:ea typeface="Times"/>
                <a:cs typeface="Times"/>
                <a:sym typeface="Times"/>
              </a:rPr>
              <a:t>West is the healthiest and southeast is the unhealthiest regions to live in, greater risk of heart disease, stroke, and cancer</a:t>
            </a:r>
            <a:endParaRPr sz="1200">
              <a:latin typeface="Times"/>
              <a:ea typeface="Times"/>
              <a:cs typeface="Times"/>
              <a:sym typeface="Times"/>
            </a:endParaRPr>
          </a:p>
          <a:p>
            <a:pPr indent="-304800" lvl="0" marL="457200" rtl="0" algn="l">
              <a:lnSpc>
                <a:spcPct val="100000"/>
              </a:lnSpc>
              <a:spcBef>
                <a:spcPts val="0"/>
              </a:spcBef>
              <a:spcAft>
                <a:spcPts val="0"/>
              </a:spcAft>
              <a:buSzPts val="1200"/>
              <a:buFont typeface="Times"/>
              <a:buChar char="●"/>
            </a:pPr>
            <a:r>
              <a:rPr lang="en" sz="1200">
                <a:latin typeface="Times"/>
                <a:ea typeface="Times"/>
                <a:cs typeface="Times"/>
                <a:sym typeface="Times"/>
              </a:rPr>
              <a:t>All regions have shown improvement in death prevention from 2008-2017 with the southeast showing the most improvement</a:t>
            </a:r>
            <a:endParaRPr sz="1200">
              <a:latin typeface="Times"/>
              <a:ea typeface="Times"/>
              <a:cs typeface="Times"/>
              <a:sym typeface="Times"/>
            </a:endParaRPr>
          </a:p>
          <a:p>
            <a:pPr indent="-304800" lvl="0" marL="457200" rtl="0" algn="l">
              <a:lnSpc>
                <a:spcPct val="100000"/>
              </a:lnSpc>
              <a:spcBef>
                <a:spcPts val="0"/>
              </a:spcBef>
              <a:spcAft>
                <a:spcPts val="0"/>
              </a:spcAft>
              <a:buSzPts val="1200"/>
              <a:buFont typeface="Times"/>
              <a:buChar char="●"/>
            </a:pPr>
            <a:r>
              <a:rPr lang="en" sz="1200">
                <a:latin typeface="Times"/>
                <a:ea typeface="Times"/>
                <a:cs typeface="Times"/>
                <a:sym typeface="Times"/>
              </a:rPr>
              <a:t>Clear relationship can be seen between heart disease and stroke, both generally increase or decrease in a given year</a:t>
            </a:r>
            <a:endParaRPr sz="1200">
              <a:latin typeface="Times"/>
              <a:ea typeface="Times"/>
              <a:cs typeface="Times"/>
              <a:sym typeface="Times"/>
            </a:endParaRPr>
          </a:p>
          <a:p>
            <a:pPr indent="0" lvl="0" marL="0" rtl="0" algn="l">
              <a:lnSpc>
                <a:spcPct val="100000"/>
              </a:lnSpc>
              <a:spcBef>
                <a:spcPts val="1200"/>
              </a:spcBef>
              <a:spcAft>
                <a:spcPts val="1200"/>
              </a:spcAft>
              <a:buNone/>
            </a:pPr>
            <a:r>
              <a:t/>
            </a:r>
            <a:endParaRPr sz="1200">
              <a:latin typeface="Times"/>
              <a:ea typeface="Times"/>
              <a:cs typeface="Times"/>
              <a:sym typeface="Time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8" name="Shape 5158"/>
        <p:cNvGrpSpPr/>
        <p:nvPr/>
      </p:nvGrpSpPr>
      <p:grpSpPr>
        <a:xfrm>
          <a:off x="0" y="0"/>
          <a:ext cx="0" cy="0"/>
          <a:chOff x="0" y="0"/>
          <a:chExt cx="0" cy="0"/>
        </a:xfrm>
      </p:grpSpPr>
      <p:sp>
        <p:nvSpPr>
          <p:cNvPr id="5159" name="Google Shape;5159;p10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Introduction</a:t>
            </a:r>
            <a:endParaRPr/>
          </a:p>
        </p:txBody>
      </p:sp>
      <p:sp>
        <p:nvSpPr>
          <p:cNvPr id="5160" name="Google Shape;5160;p106"/>
          <p:cNvSpPr txBox="1"/>
          <p:nvPr>
            <p:ph idx="1" type="body"/>
          </p:nvPr>
        </p:nvSpPr>
        <p:spPr>
          <a:xfrm>
            <a:off x="715550" y="1152475"/>
            <a:ext cx="7713000" cy="3374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The United States is notorious for its </a:t>
            </a:r>
            <a:r>
              <a:rPr lang="en"/>
              <a:t>citizens unhealthy lifestyle choices that lead to higher rates of chronic diseases and deaths. Alongside the poor lifestyle choices, the US healthcare system is expensive and inaccessible for many citizens. According to the Commonwealth Fund, the US has the most expensive healthcare system but ranks last in terms of efficiency, equity, and healthcare outcomes. The goal of health insurance is to help protect people from paying these high medical bill costs out of pocket. Unfortunately, the issue with insurance is it can also be expensive, has gaps in its coverage, and policies are not accessible for all. In this project we analyze two datasets, one portraying the 10 leading causes of death in each state, and one examining the types of healthcare coverage that citizens have in each state. The goal is to examine what the relationship between the types of healthcare citizens use, and if that impacts the health related deaths. Part of our analysis focus specifically on the relationship between low income insurance/no insurance and if that impacts health related deaths. This potential correlation is of interest to a wide variety of people such as US citizens, insurance companies, and health policy makers.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4" name="Shape 5164"/>
        <p:cNvGrpSpPr/>
        <p:nvPr/>
      </p:nvGrpSpPr>
      <p:grpSpPr>
        <a:xfrm>
          <a:off x="0" y="0"/>
          <a:ext cx="0" cy="0"/>
          <a:chOff x="0" y="0"/>
          <a:chExt cx="0" cy="0"/>
        </a:xfrm>
      </p:grpSpPr>
      <p:sp>
        <p:nvSpPr>
          <p:cNvPr id="5165" name="Google Shape;5165;p107"/>
          <p:cNvSpPr/>
          <p:nvPr/>
        </p:nvSpPr>
        <p:spPr>
          <a:xfrm>
            <a:off x="480129" y="1108722"/>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6" name="Google Shape;5166;p107"/>
          <p:cNvSpPr txBox="1"/>
          <p:nvPr>
            <p:ph idx="21"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Datasets</a:t>
            </a:r>
            <a:endParaRPr/>
          </a:p>
        </p:txBody>
      </p:sp>
      <p:sp>
        <p:nvSpPr>
          <p:cNvPr id="5167" name="Google Shape;5167;p107"/>
          <p:cNvSpPr txBox="1"/>
          <p:nvPr>
            <p:ph type="title"/>
          </p:nvPr>
        </p:nvSpPr>
        <p:spPr>
          <a:xfrm>
            <a:off x="347038" y="1008778"/>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01</a:t>
            </a:r>
            <a:endParaRPr>
              <a:solidFill>
                <a:schemeClr val="dk1"/>
              </a:solidFill>
            </a:endParaRPr>
          </a:p>
        </p:txBody>
      </p:sp>
      <p:sp>
        <p:nvSpPr>
          <p:cNvPr id="5168" name="Google Shape;5168;p107"/>
          <p:cNvSpPr txBox="1"/>
          <p:nvPr>
            <p:ph idx="1" type="subTitle"/>
          </p:nvPr>
        </p:nvSpPr>
        <p:spPr>
          <a:xfrm>
            <a:off x="1186688" y="1208563"/>
            <a:ext cx="2887200" cy="354600"/>
          </a:xfrm>
          <a:prstGeom prst="rect">
            <a:avLst/>
          </a:prstGeom>
        </p:spPr>
        <p:txBody>
          <a:bodyPr anchorCtr="0" anchor="t" bIns="91425" lIns="91425" spcFirstLastPara="1" rIns="91425" wrap="square" tIns="0">
            <a:noAutofit/>
          </a:bodyPr>
          <a:lstStyle/>
          <a:p>
            <a:pPr indent="0" lvl="0" marL="0" rtl="0" algn="l">
              <a:lnSpc>
                <a:spcPct val="100000"/>
              </a:lnSpc>
              <a:spcBef>
                <a:spcPts val="0"/>
              </a:spcBef>
              <a:spcAft>
                <a:spcPts val="1200"/>
              </a:spcAft>
              <a:buNone/>
            </a:pPr>
            <a:r>
              <a:rPr lang="en" sz="1500"/>
              <a:t>Leading Causes of Death: United States</a:t>
            </a:r>
            <a:endParaRPr sz="1600"/>
          </a:p>
        </p:txBody>
      </p:sp>
      <p:sp>
        <p:nvSpPr>
          <p:cNvPr id="5169" name="Google Shape;5169;p107"/>
          <p:cNvSpPr txBox="1"/>
          <p:nvPr>
            <p:ph idx="2" type="subTitle"/>
          </p:nvPr>
        </p:nvSpPr>
        <p:spPr>
          <a:xfrm>
            <a:off x="1186701" y="1932275"/>
            <a:ext cx="3370200" cy="2709600"/>
          </a:xfrm>
          <a:prstGeom prst="rect">
            <a:avLst/>
          </a:prstGeom>
        </p:spPr>
        <p:txBody>
          <a:bodyPr anchorCtr="0" anchor="t" bIns="91425" lIns="91425" spcFirstLastPara="1" rIns="91425" wrap="square" tIns="0">
            <a:noAutofit/>
          </a:bodyPr>
          <a:lstStyle/>
          <a:p>
            <a:pPr indent="0" lvl="0" marL="0" rtl="0" algn="l">
              <a:lnSpc>
                <a:spcPct val="100000"/>
              </a:lnSpc>
              <a:spcBef>
                <a:spcPts val="0"/>
              </a:spcBef>
              <a:spcAft>
                <a:spcPts val="0"/>
              </a:spcAft>
              <a:buNone/>
            </a:pPr>
            <a:r>
              <a:rPr lang="en" sz="1200">
                <a:latin typeface="Times"/>
                <a:ea typeface="Times"/>
                <a:cs typeface="Times"/>
                <a:sym typeface="Times"/>
              </a:rPr>
              <a:t>Source - US Department of Health and Human Services, published by CDC. Available to the public</a:t>
            </a:r>
            <a:endParaRPr sz="1200">
              <a:latin typeface="Times"/>
              <a:ea typeface="Times"/>
              <a:cs typeface="Times"/>
              <a:sym typeface="Times"/>
            </a:endParaRPr>
          </a:p>
          <a:p>
            <a:pPr indent="0" lvl="0" marL="0" rtl="0" algn="l">
              <a:lnSpc>
                <a:spcPct val="100000"/>
              </a:lnSpc>
              <a:spcBef>
                <a:spcPts val="1200"/>
              </a:spcBef>
              <a:spcAft>
                <a:spcPts val="0"/>
              </a:spcAft>
              <a:buNone/>
            </a:pPr>
            <a:r>
              <a:rPr lang="en" sz="1200">
                <a:latin typeface="Times"/>
                <a:ea typeface="Times"/>
                <a:cs typeface="Times"/>
                <a:sym typeface="Times"/>
              </a:rPr>
              <a:t>Overview - Data based on death certificates from all 50 states that presents the death rates for the 10 leading causes of death in the US from 1999 - 2017</a:t>
            </a:r>
            <a:endParaRPr sz="1200">
              <a:latin typeface="Times"/>
              <a:ea typeface="Times"/>
              <a:cs typeface="Times"/>
              <a:sym typeface="Times"/>
            </a:endParaRPr>
          </a:p>
          <a:p>
            <a:pPr indent="0" lvl="0" marL="0" rtl="0" algn="l">
              <a:lnSpc>
                <a:spcPct val="100000"/>
              </a:lnSpc>
              <a:spcBef>
                <a:spcPts val="1200"/>
              </a:spcBef>
              <a:spcAft>
                <a:spcPts val="0"/>
              </a:spcAft>
              <a:buNone/>
            </a:pPr>
            <a:r>
              <a:rPr lang="en" sz="1200">
                <a:latin typeface="Times"/>
                <a:ea typeface="Times"/>
                <a:cs typeface="Times"/>
                <a:sym typeface="Times"/>
              </a:rPr>
              <a:t>Data Columns - Year, 113 Cause Name, Cause Name, State, Deaths, Age-adjusted Death Rate</a:t>
            </a:r>
            <a:endParaRPr sz="1200">
              <a:latin typeface="Times"/>
              <a:ea typeface="Times"/>
              <a:cs typeface="Times"/>
              <a:sym typeface="Times"/>
            </a:endParaRPr>
          </a:p>
          <a:p>
            <a:pPr indent="0" lvl="0" marL="0" rtl="0" algn="l">
              <a:lnSpc>
                <a:spcPct val="100000"/>
              </a:lnSpc>
              <a:spcBef>
                <a:spcPts val="1200"/>
              </a:spcBef>
              <a:spcAft>
                <a:spcPts val="0"/>
              </a:spcAft>
              <a:buNone/>
            </a:pPr>
            <a:r>
              <a:rPr lang="en" sz="1200">
                <a:latin typeface="Times"/>
                <a:ea typeface="Times"/>
                <a:cs typeface="Times"/>
                <a:sym typeface="Times"/>
              </a:rPr>
              <a:t>Data Quality - very good, collected by a reputable source with no N/A values</a:t>
            </a:r>
            <a:endParaRPr sz="1200">
              <a:latin typeface="Times"/>
              <a:ea typeface="Times"/>
              <a:cs typeface="Times"/>
              <a:sym typeface="Times"/>
            </a:endParaRPr>
          </a:p>
          <a:p>
            <a:pPr indent="0" lvl="0" marL="0" rtl="0" algn="l">
              <a:lnSpc>
                <a:spcPct val="100000"/>
              </a:lnSpc>
              <a:spcBef>
                <a:spcPts val="1200"/>
              </a:spcBef>
              <a:spcAft>
                <a:spcPts val="0"/>
              </a:spcAft>
              <a:buClr>
                <a:schemeClr val="dk1"/>
              </a:buClr>
              <a:buSzPts val="1100"/>
              <a:buFont typeface="Arial"/>
              <a:buNone/>
            </a:pPr>
            <a:r>
              <a:t/>
            </a:r>
            <a:endParaRPr/>
          </a:p>
        </p:txBody>
      </p:sp>
      <p:grpSp>
        <p:nvGrpSpPr>
          <p:cNvPr id="5170" name="Google Shape;5170;p107"/>
          <p:cNvGrpSpPr/>
          <p:nvPr/>
        </p:nvGrpSpPr>
        <p:grpSpPr>
          <a:xfrm>
            <a:off x="7391908" y="722871"/>
            <a:ext cx="793256" cy="182899"/>
            <a:chOff x="2685575" y="2835950"/>
            <a:chExt cx="433000" cy="99825"/>
          </a:xfrm>
        </p:grpSpPr>
        <p:sp>
          <p:nvSpPr>
            <p:cNvPr id="5171" name="Google Shape;5171;p107"/>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2" name="Google Shape;5172;p107"/>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3" name="Google Shape;5173;p107"/>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4" name="Google Shape;5174;p107"/>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75" name="Google Shape;5175;p107"/>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6" name="Google Shape;5176;p107"/>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7" name="Google Shape;5177;p107">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8" name="Google Shape;5178;p107">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9" name="Google Shape;5179;p107">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0" name="Google Shape;5180;p107"/>
          <p:cNvSpPr/>
          <p:nvPr/>
        </p:nvSpPr>
        <p:spPr>
          <a:xfrm>
            <a:off x="4509079" y="1108722"/>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1" name="Google Shape;5181;p107"/>
          <p:cNvSpPr txBox="1"/>
          <p:nvPr>
            <p:ph type="title"/>
          </p:nvPr>
        </p:nvSpPr>
        <p:spPr>
          <a:xfrm>
            <a:off x="4375988" y="1008778"/>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02</a:t>
            </a:r>
            <a:endParaRPr>
              <a:solidFill>
                <a:schemeClr val="dk1"/>
              </a:solidFill>
            </a:endParaRPr>
          </a:p>
        </p:txBody>
      </p:sp>
      <p:sp>
        <p:nvSpPr>
          <p:cNvPr id="5182" name="Google Shape;5182;p107"/>
          <p:cNvSpPr txBox="1"/>
          <p:nvPr>
            <p:ph idx="1" type="subTitle"/>
          </p:nvPr>
        </p:nvSpPr>
        <p:spPr>
          <a:xfrm>
            <a:off x="5215638" y="1208563"/>
            <a:ext cx="2887200" cy="354600"/>
          </a:xfrm>
          <a:prstGeom prst="rect">
            <a:avLst/>
          </a:prstGeom>
        </p:spPr>
        <p:txBody>
          <a:bodyPr anchorCtr="0" anchor="t" bIns="91425" lIns="91425" spcFirstLastPara="1" rIns="91425" wrap="square" tIns="0">
            <a:noAutofit/>
          </a:bodyPr>
          <a:lstStyle/>
          <a:p>
            <a:pPr indent="0" lvl="0" marL="0" rtl="0" algn="l">
              <a:lnSpc>
                <a:spcPct val="100000"/>
              </a:lnSpc>
              <a:spcBef>
                <a:spcPts val="0"/>
              </a:spcBef>
              <a:spcAft>
                <a:spcPts val="0"/>
              </a:spcAft>
              <a:buNone/>
            </a:pPr>
            <a:r>
              <a:rPr lang="en" sz="1500">
                <a:solidFill>
                  <a:schemeClr val="dk2"/>
                </a:solidFill>
              </a:rPr>
              <a:t>Health Insurance Coverage of the Total Population</a:t>
            </a:r>
            <a:endParaRPr sz="2400"/>
          </a:p>
        </p:txBody>
      </p:sp>
      <p:sp>
        <p:nvSpPr>
          <p:cNvPr id="5183" name="Google Shape;5183;p107"/>
          <p:cNvSpPr txBox="1"/>
          <p:nvPr/>
        </p:nvSpPr>
        <p:spPr>
          <a:xfrm>
            <a:off x="5215638" y="1809525"/>
            <a:ext cx="33702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Times"/>
                <a:ea typeface="Times"/>
                <a:cs typeface="Times"/>
                <a:sym typeface="Times"/>
              </a:rPr>
              <a:t>Source - Kaiser Family Foundation and Census Bureau's American Community Survey. Available to the public</a:t>
            </a:r>
            <a:endParaRPr sz="1200">
              <a:solidFill>
                <a:schemeClr val="dk2"/>
              </a:solidFill>
              <a:latin typeface="Times"/>
              <a:ea typeface="Times"/>
              <a:cs typeface="Times"/>
              <a:sym typeface="Times"/>
            </a:endParaRPr>
          </a:p>
          <a:p>
            <a:pPr indent="0" lvl="0" marL="0" rtl="0" algn="l">
              <a:spcBef>
                <a:spcPts val="0"/>
              </a:spcBef>
              <a:spcAft>
                <a:spcPts val="0"/>
              </a:spcAft>
              <a:buNone/>
            </a:pPr>
            <a:r>
              <a:t/>
            </a:r>
            <a:endParaRPr sz="1200">
              <a:solidFill>
                <a:schemeClr val="dk2"/>
              </a:solidFill>
              <a:latin typeface="Times"/>
              <a:ea typeface="Times"/>
              <a:cs typeface="Times"/>
              <a:sym typeface="Times"/>
            </a:endParaRPr>
          </a:p>
          <a:p>
            <a:pPr indent="0" lvl="0" marL="0" rtl="0" algn="l">
              <a:spcBef>
                <a:spcPts val="0"/>
              </a:spcBef>
              <a:spcAft>
                <a:spcPts val="0"/>
              </a:spcAft>
              <a:buNone/>
            </a:pPr>
            <a:r>
              <a:rPr lang="en" sz="1200">
                <a:solidFill>
                  <a:schemeClr val="dk2"/>
                </a:solidFill>
                <a:latin typeface="Times"/>
                <a:ea typeface="Times"/>
                <a:cs typeface="Times"/>
                <a:sym typeface="Times"/>
              </a:rPr>
              <a:t>Overview - Breaks down what percentage of people in each state had which type of health insurance from 2008 - 2017</a:t>
            </a:r>
            <a:endParaRPr sz="1200">
              <a:solidFill>
                <a:schemeClr val="dk2"/>
              </a:solidFill>
              <a:latin typeface="Times"/>
              <a:ea typeface="Times"/>
              <a:cs typeface="Times"/>
              <a:sym typeface="Times"/>
            </a:endParaRPr>
          </a:p>
          <a:p>
            <a:pPr indent="0" lvl="0" marL="0" rtl="0" algn="l">
              <a:spcBef>
                <a:spcPts val="0"/>
              </a:spcBef>
              <a:spcAft>
                <a:spcPts val="0"/>
              </a:spcAft>
              <a:buNone/>
            </a:pPr>
            <a:r>
              <a:t/>
            </a:r>
            <a:endParaRPr sz="1200">
              <a:solidFill>
                <a:schemeClr val="dk2"/>
              </a:solidFill>
              <a:latin typeface="Times"/>
              <a:ea typeface="Times"/>
              <a:cs typeface="Times"/>
              <a:sym typeface="Times"/>
            </a:endParaRPr>
          </a:p>
          <a:p>
            <a:pPr indent="0" lvl="0" marL="0" rtl="0" algn="l">
              <a:spcBef>
                <a:spcPts val="0"/>
              </a:spcBef>
              <a:spcAft>
                <a:spcPts val="0"/>
              </a:spcAft>
              <a:buNone/>
            </a:pPr>
            <a:r>
              <a:rPr lang="en" sz="1200">
                <a:solidFill>
                  <a:schemeClr val="dk2"/>
                </a:solidFill>
                <a:latin typeface="Times"/>
                <a:ea typeface="Times"/>
                <a:cs typeface="Times"/>
                <a:sym typeface="Times"/>
              </a:rPr>
              <a:t>Data Columns - Year, State, Employer, Non-Group, Medicaid, Medicare, Military, Uninsured, Total</a:t>
            </a:r>
            <a:endParaRPr sz="1200">
              <a:solidFill>
                <a:schemeClr val="dk2"/>
              </a:solidFill>
              <a:latin typeface="Times"/>
              <a:ea typeface="Times"/>
              <a:cs typeface="Times"/>
              <a:sym typeface="Times"/>
            </a:endParaRPr>
          </a:p>
          <a:p>
            <a:pPr indent="0" lvl="0" marL="0" rtl="0" algn="l">
              <a:spcBef>
                <a:spcPts val="0"/>
              </a:spcBef>
              <a:spcAft>
                <a:spcPts val="0"/>
              </a:spcAft>
              <a:buNone/>
            </a:pPr>
            <a:r>
              <a:t/>
            </a:r>
            <a:endParaRPr sz="1200">
              <a:solidFill>
                <a:schemeClr val="dk2"/>
              </a:solidFill>
              <a:latin typeface="Times"/>
              <a:ea typeface="Times"/>
              <a:cs typeface="Times"/>
              <a:sym typeface="Times"/>
            </a:endParaRPr>
          </a:p>
          <a:p>
            <a:pPr indent="0" lvl="0" marL="0" rtl="0" algn="l">
              <a:spcBef>
                <a:spcPts val="0"/>
              </a:spcBef>
              <a:spcAft>
                <a:spcPts val="0"/>
              </a:spcAft>
              <a:buNone/>
            </a:pPr>
            <a:r>
              <a:rPr lang="en" sz="1200">
                <a:solidFill>
                  <a:schemeClr val="dk2"/>
                </a:solidFill>
                <a:latin typeface="Times"/>
                <a:ea typeface="Times"/>
                <a:cs typeface="Times"/>
                <a:sym typeface="Times"/>
              </a:rPr>
              <a:t>Data Quality - very good, collected by a reputable source with no N/A values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168"/>
                                        </p:tgtEl>
                                        <p:attrNameLst>
                                          <p:attrName>style.visibility</p:attrName>
                                        </p:attrNameLst>
                                      </p:cBhvr>
                                      <p:to>
                                        <p:strVal val="visible"/>
                                      </p:to>
                                    </p:set>
                                    <p:animEffect filter="fade" transition="in">
                                      <p:cBhvr>
                                        <p:cTn dur="1000"/>
                                        <p:tgtEl>
                                          <p:spTgt spid="5168"/>
                                        </p:tgtEl>
                                      </p:cBhvr>
                                    </p:animEffect>
                                  </p:childTnLst>
                                </p:cTn>
                              </p:par>
                              <p:par>
                                <p:cTn fill="hold" nodeType="withEffect" presetClass="entr" presetID="10" presetSubtype="0">
                                  <p:stCondLst>
                                    <p:cond delay="0"/>
                                  </p:stCondLst>
                                  <p:childTnLst>
                                    <p:set>
                                      <p:cBhvr>
                                        <p:cTn dur="1" fill="hold">
                                          <p:stCondLst>
                                            <p:cond delay="0"/>
                                          </p:stCondLst>
                                        </p:cTn>
                                        <p:tgtEl>
                                          <p:spTgt spid="5169"/>
                                        </p:tgtEl>
                                        <p:attrNameLst>
                                          <p:attrName>style.visibility</p:attrName>
                                        </p:attrNameLst>
                                      </p:cBhvr>
                                      <p:to>
                                        <p:strVal val="visible"/>
                                      </p:to>
                                    </p:set>
                                    <p:animEffect filter="fade" transition="in">
                                      <p:cBhvr>
                                        <p:cTn dur="1000"/>
                                        <p:tgtEl>
                                          <p:spTgt spid="5169"/>
                                        </p:tgtEl>
                                      </p:cBhvr>
                                    </p:animEffect>
                                  </p:childTnLst>
                                </p:cTn>
                              </p:par>
                              <p:par>
                                <p:cTn fill="hold" nodeType="withEffect" presetClass="entr" presetID="23" presetSubtype="16">
                                  <p:stCondLst>
                                    <p:cond delay="0"/>
                                  </p:stCondLst>
                                  <p:childTnLst>
                                    <p:set>
                                      <p:cBhvr>
                                        <p:cTn dur="1" fill="hold">
                                          <p:stCondLst>
                                            <p:cond delay="0"/>
                                          </p:stCondLst>
                                        </p:cTn>
                                        <p:tgtEl>
                                          <p:spTgt spid="5165"/>
                                        </p:tgtEl>
                                        <p:attrNameLst>
                                          <p:attrName>style.visibility</p:attrName>
                                        </p:attrNameLst>
                                      </p:cBhvr>
                                      <p:to>
                                        <p:strVal val="visible"/>
                                      </p:to>
                                    </p:set>
                                    <p:anim calcmode="lin" valueType="num">
                                      <p:cBhvr additive="base">
                                        <p:cTn dur="1000"/>
                                        <p:tgtEl>
                                          <p:spTgt spid="5165"/>
                                        </p:tgtEl>
                                        <p:attrNameLst>
                                          <p:attrName>ppt_w</p:attrName>
                                        </p:attrNameLst>
                                      </p:cBhvr>
                                      <p:tavLst>
                                        <p:tav fmla="" tm="0">
                                          <p:val>
                                            <p:strVal val="0"/>
                                          </p:val>
                                        </p:tav>
                                        <p:tav fmla="" tm="100000">
                                          <p:val>
                                            <p:strVal val="#ppt_w"/>
                                          </p:val>
                                        </p:tav>
                                      </p:tavLst>
                                    </p:anim>
                                    <p:anim calcmode="lin" valueType="num">
                                      <p:cBhvr additive="base">
                                        <p:cTn dur="1000"/>
                                        <p:tgtEl>
                                          <p:spTgt spid="5165"/>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5167"/>
                                        </p:tgtEl>
                                        <p:attrNameLst>
                                          <p:attrName>style.visibility</p:attrName>
                                        </p:attrNameLst>
                                      </p:cBhvr>
                                      <p:to>
                                        <p:strVal val="visible"/>
                                      </p:to>
                                    </p:set>
                                    <p:animEffect filter="fade" transition="in">
                                      <p:cBhvr>
                                        <p:cTn dur="1000"/>
                                        <p:tgtEl>
                                          <p:spTgt spid="5167"/>
                                        </p:tgtEl>
                                      </p:cBhvr>
                                    </p:animEffect>
                                  </p:childTnLst>
                                </p:cTn>
                              </p:par>
                              <p:par>
                                <p:cTn fill="hold" nodeType="withEffect" presetClass="entr" presetID="2" presetSubtype="8">
                                  <p:stCondLst>
                                    <p:cond delay="0"/>
                                  </p:stCondLst>
                                  <p:childTnLst>
                                    <p:set>
                                      <p:cBhvr>
                                        <p:cTn dur="1" fill="hold">
                                          <p:stCondLst>
                                            <p:cond delay="0"/>
                                          </p:stCondLst>
                                        </p:cTn>
                                        <p:tgtEl>
                                          <p:spTgt spid="5166"/>
                                        </p:tgtEl>
                                        <p:attrNameLst>
                                          <p:attrName>style.visibility</p:attrName>
                                        </p:attrNameLst>
                                      </p:cBhvr>
                                      <p:to>
                                        <p:strVal val="visible"/>
                                      </p:to>
                                    </p:set>
                                    <p:anim calcmode="lin" valueType="num">
                                      <p:cBhvr additive="base">
                                        <p:cTn dur="1000"/>
                                        <p:tgtEl>
                                          <p:spTgt spid="516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5175"/>
                                        </p:tgtEl>
                                        <p:attrNameLst>
                                          <p:attrName>style.visibility</p:attrName>
                                        </p:attrNameLst>
                                      </p:cBhvr>
                                      <p:to>
                                        <p:strVal val="visible"/>
                                      </p:to>
                                    </p:set>
                                    <p:animEffect filter="fade" transition="in">
                                      <p:cBhvr>
                                        <p:cTn dur="1000"/>
                                        <p:tgtEl>
                                          <p:spTgt spid="5175"/>
                                        </p:tgtEl>
                                      </p:cBhvr>
                                    </p:animEffect>
                                  </p:childTnLst>
                                </p:cTn>
                              </p:par>
                              <p:par>
                                <p:cTn fill="hold" nodeType="withEffect" presetClass="entr" presetID="10" presetSubtype="0">
                                  <p:stCondLst>
                                    <p:cond delay="0"/>
                                  </p:stCondLst>
                                  <p:childTnLst>
                                    <p:set>
                                      <p:cBhvr>
                                        <p:cTn dur="1" fill="hold">
                                          <p:stCondLst>
                                            <p:cond delay="0"/>
                                          </p:stCondLst>
                                        </p:cTn>
                                        <p:tgtEl>
                                          <p:spTgt spid="5176"/>
                                        </p:tgtEl>
                                        <p:attrNameLst>
                                          <p:attrName>style.visibility</p:attrName>
                                        </p:attrNameLst>
                                      </p:cBhvr>
                                      <p:to>
                                        <p:strVal val="visible"/>
                                      </p:to>
                                    </p:set>
                                    <p:animEffect filter="fade" transition="in">
                                      <p:cBhvr>
                                        <p:cTn dur="1000"/>
                                        <p:tgtEl>
                                          <p:spTgt spid="5176"/>
                                        </p:tgtEl>
                                      </p:cBhvr>
                                    </p:animEffect>
                                  </p:childTnLst>
                                </p:cTn>
                              </p:par>
                              <p:par>
                                <p:cTn fill="hold" nodeType="withEffect" presetClass="entr" presetID="10" presetSubtype="0">
                                  <p:stCondLst>
                                    <p:cond delay="0"/>
                                  </p:stCondLst>
                                  <p:childTnLst>
                                    <p:set>
                                      <p:cBhvr>
                                        <p:cTn dur="1" fill="hold">
                                          <p:stCondLst>
                                            <p:cond delay="0"/>
                                          </p:stCondLst>
                                        </p:cTn>
                                        <p:tgtEl>
                                          <p:spTgt spid="5177"/>
                                        </p:tgtEl>
                                        <p:attrNameLst>
                                          <p:attrName>style.visibility</p:attrName>
                                        </p:attrNameLst>
                                      </p:cBhvr>
                                      <p:to>
                                        <p:strVal val="visible"/>
                                      </p:to>
                                    </p:set>
                                    <p:animEffect filter="fade" transition="in">
                                      <p:cBhvr>
                                        <p:cTn dur="1000"/>
                                        <p:tgtEl>
                                          <p:spTgt spid="5177"/>
                                        </p:tgtEl>
                                      </p:cBhvr>
                                    </p:animEffect>
                                  </p:childTnLst>
                                </p:cTn>
                              </p:par>
                              <p:par>
                                <p:cTn fill="hold" nodeType="withEffect" presetClass="entr" presetID="10" presetSubtype="0">
                                  <p:stCondLst>
                                    <p:cond delay="0"/>
                                  </p:stCondLst>
                                  <p:childTnLst>
                                    <p:set>
                                      <p:cBhvr>
                                        <p:cTn dur="1" fill="hold">
                                          <p:stCondLst>
                                            <p:cond delay="0"/>
                                          </p:stCondLst>
                                        </p:cTn>
                                        <p:tgtEl>
                                          <p:spTgt spid="5178"/>
                                        </p:tgtEl>
                                        <p:attrNameLst>
                                          <p:attrName>style.visibility</p:attrName>
                                        </p:attrNameLst>
                                      </p:cBhvr>
                                      <p:to>
                                        <p:strVal val="visible"/>
                                      </p:to>
                                    </p:set>
                                    <p:animEffect filter="fade" transition="in">
                                      <p:cBhvr>
                                        <p:cTn dur="1000"/>
                                        <p:tgtEl>
                                          <p:spTgt spid="5178"/>
                                        </p:tgtEl>
                                      </p:cBhvr>
                                    </p:animEffect>
                                  </p:childTnLst>
                                </p:cTn>
                              </p:par>
                              <p:par>
                                <p:cTn fill="hold" nodeType="withEffect" presetClass="entr" presetID="10" presetSubtype="0">
                                  <p:stCondLst>
                                    <p:cond delay="0"/>
                                  </p:stCondLst>
                                  <p:childTnLst>
                                    <p:set>
                                      <p:cBhvr>
                                        <p:cTn dur="1" fill="hold">
                                          <p:stCondLst>
                                            <p:cond delay="0"/>
                                          </p:stCondLst>
                                        </p:cTn>
                                        <p:tgtEl>
                                          <p:spTgt spid="5179"/>
                                        </p:tgtEl>
                                        <p:attrNameLst>
                                          <p:attrName>style.visibility</p:attrName>
                                        </p:attrNameLst>
                                      </p:cBhvr>
                                      <p:to>
                                        <p:strVal val="visible"/>
                                      </p:to>
                                    </p:set>
                                    <p:animEffect filter="fade" transition="in">
                                      <p:cBhvr>
                                        <p:cTn dur="1000"/>
                                        <p:tgtEl>
                                          <p:spTgt spid="5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7" name="Shape 5187"/>
        <p:cNvGrpSpPr/>
        <p:nvPr/>
      </p:nvGrpSpPr>
      <p:grpSpPr>
        <a:xfrm>
          <a:off x="0" y="0"/>
          <a:ext cx="0" cy="0"/>
          <a:chOff x="0" y="0"/>
          <a:chExt cx="0" cy="0"/>
        </a:xfrm>
      </p:grpSpPr>
      <p:sp>
        <p:nvSpPr>
          <p:cNvPr id="5188" name="Google Shape;5188;p108"/>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Merged Data</a:t>
            </a:r>
            <a:endParaRPr/>
          </a:p>
        </p:txBody>
      </p:sp>
      <p:sp>
        <p:nvSpPr>
          <p:cNvPr id="5189" name="Google Shape;5189;p108"/>
          <p:cNvSpPr txBox="1"/>
          <p:nvPr>
            <p:ph idx="1" type="body"/>
          </p:nvPr>
        </p:nvSpPr>
        <p:spPr>
          <a:xfrm>
            <a:off x="832400" y="1167100"/>
            <a:ext cx="8163300" cy="347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6"/>
                </a:solidFill>
                <a:latin typeface="Times New Roman"/>
                <a:ea typeface="Times New Roman"/>
                <a:cs typeface="Times New Roman"/>
                <a:sym typeface="Times New Roman"/>
              </a:rPr>
              <a:t>Merge key: Year and State</a:t>
            </a:r>
            <a:endParaRPr sz="1300">
              <a:solidFill>
                <a:schemeClr val="accent6"/>
              </a:solidFill>
              <a:latin typeface="Times New Roman"/>
              <a:ea typeface="Times New Roman"/>
              <a:cs typeface="Times New Roman"/>
              <a:sym typeface="Times New Roman"/>
            </a:endParaRPr>
          </a:p>
          <a:p>
            <a:pPr indent="0" lvl="0" marL="0" rtl="0" algn="l">
              <a:spcBef>
                <a:spcPts val="0"/>
              </a:spcBef>
              <a:spcAft>
                <a:spcPts val="0"/>
              </a:spcAft>
              <a:buNone/>
            </a:pPr>
            <a:r>
              <a:rPr lang="en" sz="1300">
                <a:solidFill>
                  <a:schemeClr val="accent6"/>
                </a:solidFill>
                <a:latin typeface="Times New Roman"/>
                <a:ea typeface="Times New Roman"/>
                <a:cs typeface="Times New Roman"/>
                <a:sym typeface="Times New Roman"/>
              </a:rPr>
              <a:t>Filter:  all the years before 2008 (filtered out)</a:t>
            </a:r>
            <a:endParaRPr sz="1300">
              <a:solidFill>
                <a:schemeClr val="accent6"/>
              </a:solidFill>
              <a:latin typeface="Times New Roman"/>
              <a:ea typeface="Times New Roman"/>
              <a:cs typeface="Times New Roman"/>
              <a:sym typeface="Times New Roman"/>
            </a:endParaRPr>
          </a:p>
          <a:p>
            <a:pPr indent="0" lvl="0" marL="0" rtl="0" algn="l">
              <a:spcBef>
                <a:spcPts val="0"/>
              </a:spcBef>
              <a:spcAft>
                <a:spcPts val="0"/>
              </a:spcAft>
              <a:buNone/>
            </a:pPr>
            <a:r>
              <a:rPr lang="en" sz="1300">
                <a:solidFill>
                  <a:schemeClr val="accent6"/>
                </a:solidFill>
                <a:latin typeface="Times New Roman"/>
                <a:ea typeface="Times New Roman"/>
                <a:cs typeface="Times New Roman"/>
                <a:sym typeface="Times New Roman"/>
              </a:rPr>
              <a:t>Rows: number of deaths and health insurance distribution percentages for a specific cause of death in a state per year</a:t>
            </a:r>
            <a:endParaRPr sz="1300">
              <a:solidFill>
                <a:schemeClr val="accent6"/>
              </a:solidFill>
              <a:latin typeface="Times New Roman"/>
              <a:ea typeface="Times New Roman"/>
              <a:cs typeface="Times New Roman"/>
              <a:sym typeface="Times New Roman"/>
            </a:endParaRPr>
          </a:p>
          <a:p>
            <a:pPr indent="0" lvl="0" marL="0" rtl="0" algn="l">
              <a:spcBef>
                <a:spcPts val="0"/>
              </a:spcBef>
              <a:spcAft>
                <a:spcPts val="0"/>
              </a:spcAft>
              <a:buNone/>
            </a:pPr>
            <a:r>
              <a:rPr lang="en" sz="1300">
                <a:solidFill>
                  <a:schemeClr val="accent6"/>
                </a:solidFill>
                <a:latin typeface="Times New Roman"/>
                <a:ea typeface="Times New Roman"/>
                <a:cs typeface="Times New Roman"/>
                <a:sym typeface="Times New Roman"/>
              </a:rPr>
              <a:t>New Numerical Variable: Region &amp; Low_Income_Insurance</a:t>
            </a:r>
            <a:endParaRPr sz="1300">
              <a:solidFill>
                <a:schemeClr val="accent6"/>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accent6"/>
              </a:solidFill>
              <a:latin typeface="Times New Roman"/>
              <a:ea typeface="Times New Roman"/>
              <a:cs typeface="Times New Roman"/>
              <a:sym typeface="Times New Roman"/>
            </a:endParaRPr>
          </a:p>
          <a:p>
            <a:pPr indent="0" lvl="0" marL="0" rtl="0" algn="l">
              <a:spcBef>
                <a:spcPts val="0"/>
              </a:spcBef>
              <a:spcAft>
                <a:spcPts val="0"/>
              </a:spcAft>
              <a:buNone/>
            </a:pPr>
            <a:r>
              <a:rPr lang="en" sz="1300">
                <a:solidFill>
                  <a:schemeClr val="accent6"/>
                </a:solidFill>
                <a:latin typeface="Times New Roman"/>
                <a:ea typeface="Times New Roman"/>
                <a:cs typeface="Times New Roman"/>
                <a:sym typeface="Times New Roman"/>
              </a:rPr>
              <a:t>Variables:</a:t>
            </a:r>
            <a:endParaRPr sz="1300">
              <a:solidFill>
                <a:schemeClr val="accent6"/>
              </a:solidFill>
              <a:latin typeface="Times New Roman"/>
              <a:ea typeface="Times New Roman"/>
              <a:cs typeface="Times New Roman"/>
              <a:sym typeface="Times New Roman"/>
            </a:endParaRPr>
          </a:p>
          <a:p>
            <a:pPr indent="-311150" lvl="0" marL="457200" rtl="0" algn="l">
              <a:spcBef>
                <a:spcPts val="0"/>
              </a:spcBef>
              <a:spcAft>
                <a:spcPts val="0"/>
              </a:spcAft>
              <a:buClr>
                <a:schemeClr val="accent6"/>
              </a:buClr>
              <a:buSzPts val="1300"/>
              <a:buFont typeface="Times New Roman"/>
              <a:buChar char="●"/>
            </a:pPr>
            <a:r>
              <a:rPr lang="en" sz="1300">
                <a:solidFill>
                  <a:schemeClr val="accent6"/>
                </a:solidFill>
                <a:latin typeface="Times New Roman"/>
                <a:ea typeface="Times New Roman"/>
                <a:cs typeface="Times New Roman"/>
                <a:sym typeface="Times New Roman"/>
              </a:rPr>
              <a:t>Year - Year data from 2008 to 2017</a:t>
            </a:r>
            <a:endParaRPr sz="1300">
              <a:solidFill>
                <a:schemeClr val="accent6"/>
              </a:solidFill>
              <a:latin typeface="Times New Roman"/>
              <a:ea typeface="Times New Roman"/>
              <a:cs typeface="Times New Roman"/>
              <a:sym typeface="Times New Roman"/>
            </a:endParaRPr>
          </a:p>
          <a:p>
            <a:pPr indent="-311150" lvl="0" marL="457200" rtl="0" algn="l">
              <a:spcBef>
                <a:spcPts val="0"/>
              </a:spcBef>
              <a:spcAft>
                <a:spcPts val="0"/>
              </a:spcAft>
              <a:buClr>
                <a:schemeClr val="accent6"/>
              </a:buClr>
              <a:buSzPts val="1300"/>
              <a:buFont typeface="Times New Roman"/>
              <a:buChar char="●"/>
            </a:pPr>
            <a:r>
              <a:rPr lang="en" sz="1300">
                <a:solidFill>
                  <a:schemeClr val="accent6"/>
                </a:solidFill>
                <a:latin typeface="Times New Roman"/>
                <a:ea typeface="Times New Roman"/>
                <a:cs typeface="Times New Roman"/>
                <a:sym typeface="Times New Roman"/>
              </a:rPr>
              <a:t>Cause Name - The specific cause of death</a:t>
            </a:r>
            <a:endParaRPr sz="1300">
              <a:solidFill>
                <a:schemeClr val="accent6"/>
              </a:solidFill>
              <a:latin typeface="Times New Roman"/>
              <a:ea typeface="Times New Roman"/>
              <a:cs typeface="Times New Roman"/>
              <a:sym typeface="Times New Roman"/>
            </a:endParaRPr>
          </a:p>
          <a:p>
            <a:pPr indent="-311150" lvl="0" marL="457200" rtl="0" algn="l">
              <a:spcBef>
                <a:spcPts val="0"/>
              </a:spcBef>
              <a:spcAft>
                <a:spcPts val="0"/>
              </a:spcAft>
              <a:buClr>
                <a:schemeClr val="accent6"/>
              </a:buClr>
              <a:buSzPts val="1300"/>
              <a:buFont typeface="Times New Roman"/>
              <a:buChar char="●"/>
            </a:pPr>
            <a:r>
              <a:rPr lang="en" sz="1300">
                <a:solidFill>
                  <a:schemeClr val="accent6"/>
                </a:solidFill>
                <a:latin typeface="Times New Roman"/>
                <a:ea typeface="Times New Roman"/>
                <a:cs typeface="Times New Roman"/>
                <a:sym typeface="Times New Roman"/>
              </a:rPr>
              <a:t>State - The state data</a:t>
            </a:r>
            <a:endParaRPr sz="1300">
              <a:solidFill>
                <a:schemeClr val="accent6"/>
              </a:solidFill>
              <a:latin typeface="Times New Roman"/>
              <a:ea typeface="Times New Roman"/>
              <a:cs typeface="Times New Roman"/>
              <a:sym typeface="Times New Roman"/>
            </a:endParaRPr>
          </a:p>
          <a:p>
            <a:pPr indent="-311150" lvl="0" marL="457200" rtl="0" algn="l">
              <a:spcBef>
                <a:spcPts val="0"/>
              </a:spcBef>
              <a:spcAft>
                <a:spcPts val="0"/>
              </a:spcAft>
              <a:buClr>
                <a:schemeClr val="accent6"/>
              </a:buClr>
              <a:buSzPts val="1300"/>
              <a:buFont typeface="Times New Roman"/>
              <a:buChar char="●"/>
            </a:pPr>
            <a:r>
              <a:rPr lang="en" sz="1300">
                <a:solidFill>
                  <a:schemeClr val="accent6"/>
                </a:solidFill>
                <a:latin typeface="Times New Roman"/>
                <a:ea typeface="Times New Roman"/>
                <a:cs typeface="Times New Roman"/>
                <a:sym typeface="Times New Roman"/>
              </a:rPr>
              <a:t>Deaths - Total number of deaths from a cause for a state in the US </a:t>
            </a:r>
            <a:endParaRPr sz="1300">
              <a:solidFill>
                <a:schemeClr val="accent6"/>
              </a:solidFill>
              <a:latin typeface="Times New Roman"/>
              <a:ea typeface="Times New Roman"/>
              <a:cs typeface="Times New Roman"/>
              <a:sym typeface="Times New Roman"/>
            </a:endParaRPr>
          </a:p>
          <a:p>
            <a:pPr indent="-311150" lvl="0" marL="457200" rtl="0" algn="l">
              <a:spcBef>
                <a:spcPts val="0"/>
              </a:spcBef>
              <a:spcAft>
                <a:spcPts val="0"/>
              </a:spcAft>
              <a:buClr>
                <a:schemeClr val="accent6"/>
              </a:buClr>
              <a:buSzPts val="1300"/>
              <a:buFont typeface="Times New Roman"/>
              <a:buChar char="●"/>
            </a:pPr>
            <a:r>
              <a:rPr lang="en" sz="1300">
                <a:solidFill>
                  <a:schemeClr val="accent6"/>
                </a:solidFill>
                <a:latin typeface="Times New Roman"/>
                <a:ea typeface="Times New Roman"/>
                <a:cs typeface="Times New Roman"/>
                <a:sym typeface="Times New Roman"/>
              </a:rPr>
              <a:t>Age-adjusted Death Rate - Number of deaths per 100,000 relative to state or country population</a:t>
            </a:r>
            <a:endParaRPr sz="1300">
              <a:solidFill>
                <a:schemeClr val="accent6"/>
              </a:solidFill>
              <a:latin typeface="Times New Roman"/>
              <a:ea typeface="Times New Roman"/>
              <a:cs typeface="Times New Roman"/>
              <a:sym typeface="Times New Roman"/>
            </a:endParaRPr>
          </a:p>
          <a:p>
            <a:pPr indent="-311150" lvl="0" marL="457200" rtl="0" algn="l">
              <a:spcBef>
                <a:spcPts val="0"/>
              </a:spcBef>
              <a:spcAft>
                <a:spcPts val="0"/>
              </a:spcAft>
              <a:buClr>
                <a:schemeClr val="accent6"/>
              </a:buClr>
              <a:buSzPts val="1300"/>
              <a:buFont typeface="Times New Roman"/>
              <a:buChar char="●"/>
            </a:pPr>
            <a:r>
              <a:rPr lang="en" sz="1300">
                <a:solidFill>
                  <a:schemeClr val="accent6"/>
                </a:solidFill>
                <a:latin typeface="Times New Roman"/>
                <a:ea typeface="Times New Roman"/>
                <a:cs typeface="Times New Roman"/>
                <a:sym typeface="Times New Roman"/>
              </a:rPr>
              <a:t>Employer, Non-Group, Medicaid, Medicare, Military, Uninsured - The types of insurance people could have (%)</a:t>
            </a:r>
            <a:endParaRPr sz="1300">
              <a:solidFill>
                <a:schemeClr val="accent6"/>
              </a:solidFill>
              <a:latin typeface="Times New Roman"/>
              <a:ea typeface="Times New Roman"/>
              <a:cs typeface="Times New Roman"/>
              <a:sym typeface="Times New Roman"/>
            </a:endParaRPr>
          </a:p>
          <a:p>
            <a:pPr indent="-311150" lvl="0" marL="457200" rtl="0" algn="l">
              <a:spcBef>
                <a:spcPts val="0"/>
              </a:spcBef>
              <a:spcAft>
                <a:spcPts val="0"/>
              </a:spcAft>
              <a:buClr>
                <a:schemeClr val="accent6"/>
              </a:buClr>
              <a:buSzPts val="1300"/>
              <a:buFont typeface="Times New Roman"/>
              <a:buChar char="●"/>
            </a:pPr>
            <a:r>
              <a:rPr lang="en" sz="1300">
                <a:solidFill>
                  <a:schemeClr val="accent6"/>
                </a:solidFill>
                <a:latin typeface="Times New Roman"/>
                <a:ea typeface="Times New Roman"/>
                <a:cs typeface="Times New Roman"/>
                <a:sym typeface="Times New Roman"/>
              </a:rPr>
              <a:t>Region - A way to group states according to their geographic position so we can analyze trends by grouping the region</a:t>
            </a:r>
            <a:endParaRPr sz="1300">
              <a:solidFill>
                <a:schemeClr val="accent6"/>
              </a:solidFill>
              <a:latin typeface="Times New Roman"/>
              <a:ea typeface="Times New Roman"/>
              <a:cs typeface="Times New Roman"/>
              <a:sym typeface="Times New Roman"/>
            </a:endParaRPr>
          </a:p>
          <a:p>
            <a:pPr indent="-311150" lvl="0" marL="457200" rtl="0" algn="l">
              <a:spcBef>
                <a:spcPts val="0"/>
              </a:spcBef>
              <a:spcAft>
                <a:spcPts val="0"/>
              </a:spcAft>
              <a:buClr>
                <a:schemeClr val="accent6"/>
              </a:buClr>
              <a:buSzPts val="1300"/>
              <a:buFont typeface="Times New Roman"/>
              <a:buChar char="●"/>
            </a:pPr>
            <a:r>
              <a:rPr lang="en" sz="1300">
                <a:solidFill>
                  <a:schemeClr val="accent6"/>
                </a:solidFill>
                <a:latin typeface="Times New Roman"/>
                <a:ea typeface="Times New Roman"/>
                <a:cs typeface="Times New Roman"/>
                <a:sym typeface="Times New Roman"/>
              </a:rPr>
              <a:t>Low_income_insurance - The sum of </a:t>
            </a:r>
            <a:r>
              <a:rPr lang="en" sz="1300">
                <a:solidFill>
                  <a:schemeClr val="accent6"/>
                </a:solidFill>
                <a:latin typeface="Times New Roman"/>
                <a:ea typeface="Times New Roman"/>
                <a:cs typeface="Times New Roman"/>
                <a:sym typeface="Times New Roman"/>
              </a:rPr>
              <a:t>Medicaid</a:t>
            </a:r>
            <a:r>
              <a:rPr lang="en" sz="1300">
                <a:solidFill>
                  <a:schemeClr val="accent6"/>
                </a:solidFill>
                <a:latin typeface="Times New Roman"/>
                <a:ea typeface="Times New Roman"/>
                <a:cs typeface="Times New Roman"/>
                <a:sym typeface="Times New Roman"/>
              </a:rPr>
              <a:t> and Uninsured percentages. </a:t>
            </a:r>
            <a:endParaRPr sz="1500">
              <a:solidFill>
                <a:schemeClr val="accent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3" name="Shape 5193"/>
        <p:cNvGrpSpPr/>
        <p:nvPr/>
      </p:nvGrpSpPr>
      <p:grpSpPr>
        <a:xfrm>
          <a:off x="0" y="0"/>
          <a:ext cx="0" cy="0"/>
          <a:chOff x="0" y="0"/>
          <a:chExt cx="0" cy="0"/>
        </a:xfrm>
      </p:grpSpPr>
      <p:sp>
        <p:nvSpPr>
          <p:cNvPr id="5194" name="Google Shape;5194;p10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Summarized Data</a:t>
            </a:r>
            <a:endParaRPr/>
          </a:p>
        </p:txBody>
      </p:sp>
      <p:sp>
        <p:nvSpPr>
          <p:cNvPr id="5195" name="Google Shape;5195;p109"/>
          <p:cNvSpPr txBox="1"/>
          <p:nvPr>
            <p:ph idx="1" type="body"/>
          </p:nvPr>
        </p:nvSpPr>
        <p:spPr>
          <a:xfrm>
            <a:off x="715550" y="1152475"/>
            <a:ext cx="7713000" cy="869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accent6"/>
                </a:solidFill>
                <a:latin typeface="Times"/>
                <a:ea typeface="Times"/>
                <a:cs typeface="Times"/>
                <a:sym typeface="Times"/>
              </a:rPr>
              <a:t>The second data frame that was used in our analysis was a summarization data frame consisting of variables inherited or derived from the datasets we had selected/merged and aggregations of data points. It consists of yearly data from 2008-2017 of average regional deaths per 100,000 for all causes of death and average uninsured percentage. Each row in the data frame describes the average deaths per 100,000 and average uninsured percentage of a given region in a given year. </a:t>
            </a:r>
            <a:endParaRPr sz="1200">
              <a:solidFill>
                <a:schemeClr val="accent6"/>
              </a:solidFill>
              <a:latin typeface="Times"/>
              <a:ea typeface="Times"/>
              <a:cs typeface="Times"/>
              <a:sym typeface="Times"/>
            </a:endParaRPr>
          </a:p>
          <a:p>
            <a:pPr indent="0" lvl="0" marL="0" rtl="0" algn="l">
              <a:lnSpc>
                <a:spcPct val="115000"/>
              </a:lnSpc>
              <a:spcBef>
                <a:spcPts val="800"/>
              </a:spcBef>
              <a:spcAft>
                <a:spcPts val="0"/>
              </a:spcAft>
              <a:buClr>
                <a:schemeClr val="dk1"/>
              </a:buClr>
              <a:buSzPts val="1100"/>
              <a:buFont typeface="Arial"/>
              <a:buNone/>
            </a:pPr>
            <a:r>
              <a:t/>
            </a:r>
            <a:endParaRPr sz="1200">
              <a:solidFill>
                <a:schemeClr val="accent6"/>
              </a:solidFill>
              <a:latin typeface="Times"/>
              <a:ea typeface="Times"/>
              <a:cs typeface="Times"/>
              <a:sym typeface="Times"/>
            </a:endParaRPr>
          </a:p>
          <a:p>
            <a:pPr indent="-304800" lvl="0" marL="457200" rtl="0" algn="l">
              <a:lnSpc>
                <a:spcPct val="115000"/>
              </a:lnSpc>
              <a:spcBef>
                <a:spcPts val="800"/>
              </a:spcBef>
              <a:spcAft>
                <a:spcPts val="0"/>
              </a:spcAft>
              <a:buClr>
                <a:schemeClr val="accent6"/>
              </a:buClr>
              <a:buSzPts val="1200"/>
              <a:buFont typeface="Times"/>
              <a:buChar char="●"/>
            </a:pPr>
            <a:r>
              <a:rPr lang="en" sz="1200">
                <a:solidFill>
                  <a:schemeClr val="accent6"/>
                </a:solidFill>
                <a:latin typeface="Times"/>
                <a:ea typeface="Times"/>
                <a:cs typeface="Times"/>
                <a:sym typeface="Times"/>
              </a:rPr>
              <a:t>Year - Provided by merged dataset, year data is associated with</a:t>
            </a:r>
            <a:endParaRPr sz="1200">
              <a:solidFill>
                <a:schemeClr val="accent6"/>
              </a:solidFill>
              <a:latin typeface="Times"/>
              <a:ea typeface="Times"/>
              <a:cs typeface="Times"/>
              <a:sym typeface="Times"/>
            </a:endParaRPr>
          </a:p>
          <a:p>
            <a:pPr indent="-304800" lvl="0" marL="457200" rtl="0" algn="l">
              <a:lnSpc>
                <a:spcPct val="115000"/>
              </a:lnSpc>
              <a:spcBef>
                <a:spcPts val="0"/>
              </a:spcBef>
              <a:spcAft>
                <a:spcPts val="0"/>
              </a:spcAft>
              <a:buClr>
                <a:schemeClr val="accent6"/>
              </a:buClr>
              <a:buSzPts val="1200"/>
              <a:buFont typeface="Times"/>
              <a:buChar char="●"/>
            </a:pPr>
            <a:r>
              <a:rPr lang="en" sz="1200">
                <a:solidFill>
                  <a:schemeClr val="accent6"/>
                </a:solidFill>
                <a:latin typeface="Times"/>
                <a:ea typeface="Times"/>
                <a:cs typeface="Times"/>
                <a:sym typeface="Times"/>
              </a:rPr>
              <a:t>Region - Calculated in previous step and inherited from merged dataset, region of the United States a state is associated with</a:t>
            </a:r>
            <a:endParaRPr sz="1200">
              <a:solidFill>
                <a:schemeClr val="accent6"/>
              </a:solidFill>
              <a:latin typeface="Times"/>
              <a:ea typeface="Times"/>
              <a:cs typeface="Times"/>
              <a:sym typeface="Times"/>
            </a:endParaRPr>
          </a:p>
          <a:p>
            <a:pPr indent="-304800" lvl="0" marL="457200" rtl="0" algn="l">
              <a:lnSpc>
                <a:spcPct val="115000"/>
              </a:lnSpc>
              <a:spcBef>
                <a:spcPts val="0"/>
              </a:spcBef>
              <a:spcAft>
                <a:spcPts val="0"/>
              </a:spcAft>
              <a:buClr>
                <a:schemeClr val="accent6"/>
              </a:buClr>
              <a:buSzPts val="1200"/>
              <a:buFont typeface="Times"/>
              <a:buChar char="●"/>
            </a:pPr>
            <a:r>
              <a:rPr lang="en" sz="1200">
                <a:solidFill>
                  <a:schemeClr val="accent6"/>
                </a:solidFill>
                <a:latin typeface="Times"/>
                <a:ea typeface="Times"/>
                <a:cs typeface="Times"/>
                <a:sym typeface="Times"/>
              </a:rPr>
              <a:t>Avg_age_adjusted_death_rate - New variable derived from joined dataset, average number of deaths per 100,000 for a given region for all causes of death</a:t>
            </a:r>
            <a:endParaRPr sz="1200">
              <a:solidFill>
                <a:schemeClr val="accent6"/>
              </a:solidFill>
              <a:latin typeface="Times"/>
              <a:ea typeface="Times"/>
              <a:cs typeface="Times"/>
              <a:sym typeface="Times"/>
            </a:endParaRPr>
          </a:p>
          <a:p>
            <a:pPr indent="-304800" lvl="0" marL="457200" rtl="0" algn="l">
              <a:lnSpc>
                <a:spcPct val="115000"/>
              </a:lnSpc>
              <a:spcBef>
                <a:spcPts val="0"/>
              </a:spcBef>
              <a:spcAft>
                <a:spcPts val="0"/>
              </a:spcAft>
              <a:buClr>
                <a:schemeClr val="accent6"/>
              </a:buClr>
              <a:buSzPts val="1200"/>
              <a:buFont typeface="Times"/>
              <a:buChar char="●"/>
            </a:pPr>
            <a:r>
              <a:rPr lang="en" sz="1200">
                <a:solidFill>
                  <a:schemeClr val="accent6"/>
                </a:solidFill>
                <a:latin typeface="Times"/>
                <a:ea typeface="Times"/>
                <a:cs typeface="Times"/>
                <a:sym typeface="Times"/>
              </a:rPr>
              <a:t>Avg_uninsured_rate - New variable derived from joined dataset, average percentage of individuals in a given region who are uninsured</a:t>
            </a:r>
            <a:endParaRPr sz="1200">
              <a:solidFill>
                <a:schemeClr val="accent6"/>
              </a:solidFill>
              <a:latin typeface="Times"/>
              <a:ea typeface="Times"/>
              <a:cs typeface="Times"/>
              <a:sym typeface="Times"/>
            </a:endParaRPr>
          </a:p>
          <a:p>
            <a:pPr indent="0" lvl="0" marL="0" rtl="0" algn="l">
              <a:spcBef>
                <a:spcPts val="0"/>
              </a:spcBef>
              <a:spcAft>
                <a:spcPts val="1200"/>
              </a:spcAft>
              <a:buNone/>
            </a:pPr>
            <a:r>
              <a:t/>
            </a:r>
            <a:endParaRPr sz="1200">
              <a:solidFill>
                <a:schemeClr val="accent6"/>
              </a:solidFill>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9" name="Shape 5199"/>
        <p:cNvGrpSpPr/>
        <p:nvPr/>
      </p:nvGrpSpPr>
      <p:grpSpPr>
        <a:xfrm>
          <a:off x="0" y="0"/>
          <a:ext cx="0" cy="0"/>
          <a:chOff x="0" y="0"/>
          <a:chExt cx="0" cy="0"/>
        </a:xfrm>
      </p:grpSpPr>
      <p:sp>
        <p:nvSpPr>
          <p:cNvPr id="5200" name="Google Shape;5200;p110"/>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Question 1</a:t>
            </a:r>
            <a:endParaRPr/>
          </a:p>
        </p:txBody>
      </p:sp>
      <p:sp>
        <p:nvSpPr>
          <p:cNvPr id="5201" name="Google Shape;5201;p110"/>
          <p:cNvSpPr txBox="1"/>
          <p:nvPr>
            <p:ph idx="1" type="body"/>
          </p:nvPr>
        </p:nvSpPr>
        <p:spPr>
          <a:xfrm>
            <a:off x="715550" y="1152475"/>
            <a:ext cx="7713000" cy="8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6"/>
                </a:solidFill>
                <a:latin typeface="Times New Roman"/>
                <a:ea typeface="Times New Roman"/>
                <a:cs typeface="Times New Roman"/>
                <a:sym typeface="Times New Roman"/>
              </a:rPr>
              <a:t>How does the average uninsured percentage by regions in the US affect the average number of deaths per 100,000 between 2008 and 2017? Does higher uninsured percentage lead to higher number of deaths on average?</a:t>
            </a:r>
            <a:endParaRPr sz="1200">
              <a:solidFill>
                <a:schemeClr val="accent6"/>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400">
              <a:solidFill>
                <a:schemeClr val="accent6"/>
              </a:solidFill>
              <a:latin typeface="Times New Roman"/>
              <a:ea typeface="Times New Roman"/>
              <a:cs typeface="Times New Roman"/>
              <a:sym typeface="Times New Roman"/>
            </a:endParaRPr>
          </a:p>
        </p:txBody>
      </p:sp>
      <p:pic>
        <p:nvPicPr>
          <p:cNvPr id="5202" name="Google Shape;5202;p110"/>
          <p:cNvPicPr preferRelativeResize="0"/>
          <p:nvPr/>
        </p:nvPicPr>
        <p:blipFill>
          <a:blip r:embed="rId3">
            <a:alphaModFix/>
          </a:blip>
          <a:stretch>
            <a:fillRect/>
          </a:stretch>
        </p:blipFill>
        <p:spPr>
          <a:xfrm>
            <a:off x="3066474" y="1788000"/>
            <a:ext cx="5765825" cy="3321825"/>
          </a:xfrm>
          <a:prstGeom prst="rect">
            <a:avLst/>
          </a:prstGeom>
          <a:noFill/>
          <a:ln>
            <a:noFill/>
          </a:ln>
        </p:spPr>
      </p:pic>
      <p:sp>
        <p:nvSpPr>
          <p:cNvPr id="5203" name="Google Shape;5203;p110"/>
          <p:cNvSpPr txBox="1"/>
          <p:nvPr/>
        </p:nvSpPr>
        <p:spPr>
          <a:xfrm>
            <a:off x="625075" y="2215200"/>
            <a:ext cx="2441400" cy="26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Times"/>
                <a:ea typeface="Times"/>
                <a:cs typeface="Times"/>
                <a:sym typeface="Times"/>
              </a:rPr>
              <a:t>Our visualization allows us to see that higher uninsured rates lead to higher death rates. This trend is consistent when looking at regional trends and for the country as a whole. </a:t>
            </a:r>
            <a:endParaRPr sz="1600">
              <a:solidFill>
                <a:schemeClr val="dk2"/>
              </a:solidFill>
              <a:latin typeface="Times"/>
              <a:ea typeface="Times"/>
              <a:cs typeface="Times"/>
              <a:sym typeface="Time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7" name="Shape 5207"/>
        <p:cNvGrpSpPr/>
        <p:nvPr/>
      </p:nvGrpSpPr>
      <p:grpSpPr>
        <a:xfrm>
          <a:off x="0" y="0"/>
          <a:ext cx="0" cy="0"/>
          <a:chOff x="0" y="0"/>
          <a:chExt cx="0" cy="0"/>
        </a:xfrm>
      </p:grpSpPr>
      <p:sp>
        <p:nvSpPr>
          <p:cNvPr id="5208" name="Google Shape;5208;p111"/>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Question 2 Part 1</a:t>
            </a:r>
            <a:endParaRPr/>
          </a:p>
        </p:txBody>
      </p:sp>
      <p:sp>
        <p:nvSpPr>
          <p:cNvPr id="5209" name="Google Shape;5209;p111"/>
          <p:cNvSpPr txBox="1"/>
          <p:nvPr>
            <p:ph idx="1" type="body"/>
          </p:nvPr>
        </p:nvSpPr>
        <p:spPr>
          <a:xfrm>
            <a:off x="715550" y="1152475"/>
            <a:ext cx="7713000" cy="869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200">
                <a:solidFill>
                  <a:schemeClr val="accent6"/>
                </a:solidFill>
                <a:latin typeface="Times New Roman"/>
                <a:ea typeface="Times New Roman"/>
                <a:cs typeface="Times New Roman"/>
                <a:sym typeface="Times New Roman"/>
              </a:rPr>
              <a:t>Do regions with higher percentages of “low income insurance/no insurance” have higher rates of deaths by diseases that could be medically treated/prevented like heart disease and diabetes? </a:t>
            </a:r>
            <a:endParaRPr>
              <a:solidFill>
                <a:schemeClr val="accent6"/>
              </a:solidFill>
            </a:endParaRPr>
          </a:p>
        </p:txBody>
      </p:sp>
      <p:pic>
        <p:nvPicPr>
          <p:cNvPr id="5210" name="Google Shape;5210;p111"/>
          <p:cNvPicPr preferRelativeResize="0"/>
          <p:nvPr/>
        </p:nvPicPr>
        <p:blipFill>
          <a:blip r:embed="rId3">
            <a:alphaModFix/>
          </a:blip>
          <a:stretch>
            <a:fillRect/>
          </a:stretch>
        </p:blipFill>
        <p:spPr>
          <a:xfrm>
            <a:off x="311700" y="2030325"/>
            <a:ext cx="4151823" cy="2597128"/>
          </a:xfrm>
          <a:prstGeom prst="rect">
            <a:avLst/>
          </a:prstGeom>
          <a:noFill/>
          <a:ln>
            <a:noFill/>
          </a:ln>
        </p:spPr>
      </p:pic>
      <p:pic>
        <p:nvPicPr>
          <p:cNvPr id="5211" name="Google Shape;5211;p111"/>
          <p:cNvPicPr preferRelativeResize="0"/>
          <p:nvPr/>
        </p:nvPicPr>
        <p:blipFill>
          <a:blip r:embed="rId4">
            <a:alphaModFix/>
          </a:blip>
          <a:stretch>
            <a:fillRect/>
          </a:stretch>
        </p:blipFill>
        <p:spPr>
          <a:xfrm>
            <a:off x="4680475" y="2072625"/>
            <a:ext cx="4151823" cy="2597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5" name="Shape 5215"/>
        <p:cNvGrpSpPr/>
        <p:nvPr/>
      </p:nvGrpSpPr>
      <p:grpSpPr>
        <a:xfrm>
          <a:off x="0" y="0"/>
          <a:ext cx="0" cy="0"/>
          <a:chOff x="0" y="0"/>
          <a:chExt cx="0" cy="0"/>
        </a:xfrm>
      </p:grpSpPr>
      <p:sp>
        <p:nvSpPr>
          <p:cNvPr id="5216" name="Google Shape;5216;p112"/>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Question 2 Part 2</a:t>
            </a:r>
            <a:endParaRPr/>
          </a:p>
        </p:txBody>
      </p:sp>
      <p:sp>
        <p:nvSpPr>
          <p:cNvPr id="5217" name="Google Shape;5217;p112"/>
          <p:cNvSpPr txBox="1"/>
          <p:nvPr>
            <p:ph idx="1" type="body"/>
          </p:nvPr>
        </p:nvSpPr>
        <p:spPr>
          <a:xfrm>
            <a:off x="715550" y="1152475"/>
            <a:ext cx="7713000" cy="869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200">
                <a:solidFill>
                  <a:schemeClr val="accent6"/>
                </a:solidFill>
                <a:latin typeface="Times New Roman"/>
                <a:ea typeface="Times New Roman"/>
                <a:cs typeface="Times New Roman"/>
                <a:sym typeface="Times New Roman"/>
              </a:rPr>
              <a:t>Are there relationships between certain health insurance types and deaths that are commonly associated with the population that holds said insurance type? </a:t>
            </a:r>
            <a:endParaRPr>
              <a:solidFill>
                <a:schemeClr val="accent6"/>
              </a:solidFill>
            </a:endParaRPr>
          </a:p>
        </p:txBody>
      </p:sp>
      <p:pic>
        <p:nvPicPr>
          <p:cNvPr id="5218" name="Google Shape;5218;p112"/>
          <p:cNvPicPr preferRelativeResize="0"/>
          <p:nvPr/>
        </p:nvPicPr>
        <p:blipFill>
          <a:blip r:embed="rId3">
            <a:alphaModFix/>
          </a:blip>
          <a:stretch>
            <a:fillRect/>
          </a:stretch>
        </p:blipFill>
        <p:spPr>
          <a:xfrm>
            <a:off x="311700" y="2053125"/>
            <a:ext cx="4260300" cy="2611124"/>
          </a:xfrm>
          <a:prstGeom prst="rect">
            <a:avLst/>
          </a:prstGeom>
          <a:noFill/>
          <a:ln>
            <a:noFill/>
          </a:ln>
        </p:spPr>
      </p:pic>
      <p:pic>
        <p:nvPicPr>
          <p:cNvPr id="5219" name="Google Shape;5219;p112"/>
          <p:cNvPicPr preferRelativeResize="0"/>
          <p:nvPr/>
        </p:nvPicPr>
        <p:blipFill>
          <a:blip r:embed="rId4">
            <a:alphaModFix/>
          </a:blip>
          <a:stretch>
            <a:fillRect/>
          </a:stretch>
        </p:blipFill>
        <p:spPr>
          <a:xfrm>
            <a:off x="4609419" y="2053124"/>
            <a:ext cx="4222881" cy="2611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3" name="Shape 5223"/>
        <p:cNvGrpSpPr/>
        <p:nvPr/>
      </p:nvGrpSpPr>
      <p:grpSpPr>
        <a:xfrm>
          <a:off x="0" y="0"/>
          <a:ext cx="0" cy="0"/>
          <a:chOff x="0" y="0"/>
          <a:chExt cx="0" cy="0"/>
        </a:xfrm>
      </p:grpSpPr>
      <p:sp>
        <p:nvSpPr>
          <p:cNvPr id="5224" name="Google Shape;5224;p113"/>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Question 3</a:t>
            </a:r>
            <a:endParaRPr/>
          </a:p>
        </p:txBody>
      </p:sp>
      <p:sp>
        <p:nvSpPr>
          <p:cNvPr id="5225" name="Google Shape;5225;p113"/>
          <p:cNvSpPr txBox="1"/>
          <p:nvPr>
            <p:ph idx="1" type="body"/>
          </p:nvPr>
        </p:nvSpPr>
        <p:spPr>
          <a:xfrm>
            <a:off x="715550" y="1152475"/>
            <a:ext cx="7713000" cy="8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6"/>
                </a:solidFill>
                <a:latin typeface="Times New Roman"/>
                <a:ea typeface="Times New Roman"/>
                <a:cs typeface="Times New Roman"/>
                <a:sym typeface="Times New Roman"/>
              </a:rPr>
              <a:t>Does a specific region of the US have higher average deaths per 100,000 in categories like heart disease, stroke, and cancer which could be medically linked to each other? Do we see trends in other causes of death in specific regions of the US?</a:t>
            </a:r>
            <a:endParaRPr sz="1200">
              <a:solidFill>
                <a:schemeClr val="accent6"/>
              </a:solidFill>
              <a:latin typeface="Times New Roman"/>
              <a:ea typeface="Times New Roman"/>
              <a:cs typeface="Times New Roman"/>
              <a:sym typeface="Times New Roman"/>
            </a:endParaRPr>
          </a:p>
          <a:p>
            <a:pPr indent="0" lvl="0" marL="0" rtl="0" algn="l">
              <a:spcBef>
                <a:spcPts val="0"/>
              </a:spcBef>
              <a:spcAft>
                <a:spcPts val="1200"/>
              </a:spcAft>
              <a:buNone/>
            </a:pPr>
            <a:r>
              <a:t/>
            </a:r>
            <a:endParaRPr>
              <a:solidFill>
                <a:schemeClr val="accent6"/>
              </a:solidFill>
            </a:endParaRPr>
          </a:p>
        </p:txBody>
      </p:sp>
      <p:pic>
        <p:nvPicPr>
          <p:cNvPr id="5226" name="Google Shape;5226;p113"/>
          <p:cNvPicPr preferRelativeResize="0"/>
          <p:nvPr/>
        </p:nvPicPr>
        <p:blipFill>
          <a:blip r:embed="rId3">
            <a:alphaModFix/>
          </a:blip>
          <a:stretch>
            <a:fillRect/>
          </a:stretch>
        </p:blipFill>
        <p:spPr>
          <a:xfrm>
            <a:off x="2198176" y="1878625"/>
            <a:ext cx="4747650" cy="292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