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9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5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5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7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0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5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2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5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1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F06F-2CAF-4BD4-A3EF-2956311A288E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9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t="7563" r="11443" b="3975"/>
          <a:stretch/>
        </p:blipFill>
        <p:spPr>
          <a:xfrm>
            <a:off x="685800" y="39238"/>
            <a:ext cx="10761785" cy="68187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3124" y="310653"/>
            <a:ext cx="10280571" cy="7147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21468" y="1463963"/>
            <a:ext cx="2826105" cy="41246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66919" y="1463962"/>
            <a:ext cx="2977915" cy="41107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82356" y="5804878"/>
            <a:ext cx="10280571" cy="9743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2358" y="1056207"/>
            <a:ext cx="10280571" cy="46296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31082" y="542755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#header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1741" y="3072938"/>
            <a:ext cx="156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err="1"/>
              <a:t>yscontent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1741" y="6107398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#footer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03604" y="1463963"/>
            <a:ext cx="16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div.login_cont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3826" y="1408548"/>
            <a:ext cx="155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div.login_ad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03199" y="166255"/>
            <a:ext cx="11711709" cy="66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-1" y="191641"/>
            <a:ext cx="122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err="1"/>
              <a:t>yeswrap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926314" y="1408548"/>
            <a:ext cx="6383425" cy="42302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24779" y="1245741"/>
            <a:ext cx="144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err="1"/>
              <a:t>loginwrap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02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t="7563" r="11443" b="76306"/>
          <a:stretch/>
        </p:blipFill>
        <p:spPr>
          <a:xfrm>
            <a:off x="0" y="2426838"/>
            <a:ext cx="12080761" cy="13958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824" y="2642738"/>
            <a:ext cx="11983937" cy="11672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229472"/>
            <a:ext cx="123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#header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60600" y="2795138"/>
            <a:ext cx="2146300" cy="7100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625" y="2769738"/>
            <a:ext cx="1598169" cy="7100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03725" y="2782438"/>
            <a:ext cx="3675076" cy="7100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58999" y="2734235"/>
            <a:ext cx="7835901" cy="77096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8716" y="2814704"/>
            <a:ext cx="15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header_area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67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4" t="24353" r="24361" b="15839"/>
          <a:stretch/>
        </p:blipFill>
        <p:spPr>
          <a:xfrm>
            <a:off x="990601" y="0"/>
            <a:ext cx="10896599" cy="69394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21008" y="0"/>
            <a:ext cx="5058637" cy="64643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06645" y="0"/>
            <a:ext cx="4620155" cy="64643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419100"/>
            <a:ext cx="16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div.login_cont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43221" y="49768"/>
            <a:ext cx="155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div.login_ad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47901" y="788432"/>
            <a:ext cx="4114800" cy="5498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09091" y="4064000"/>
            <a:ext cx="4001003" cy="212673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29609" y="209550"/>
            <a:ext cx="3902274" cy="385445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23588" y="4178300"/>
            <a:ext cx="3908295" cy="21082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92863" y="5821402"/>
            <a:ext cx="164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div.addsmall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36027" y="2316194"/>
            <a:ext cx="164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Div#loginBigbanner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243287" y="111146"/>
            <a:ext cx="4114800" cy="62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677701" y="202168"/>
            <a:ext cx="16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div.mem_area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5303" y="3356390"/>
            <a:ext cx="219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div.mem_loginform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7487" y="3785876"/>
            <a:ext cx="219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ul.loginSocial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06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831" y="0"/>
            <a:ext cx="4780495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44489" y="910692"/>
            <a:ext cx="4526280" cy="5813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27140" y="4376272"/>
            <a:ext cx="4114800" cy="227390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39876" y="231218"/>
            <a:ext cx="4526280" cy="62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134" y="356759"/>
            <a:ext cx="16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div.mem_area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9208" y="3059668"/>
            <a:ext cx="219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div.mem_loginform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3314" y="4162077"/>
            <a:ext cx="17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ul.loginSocial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27140" y="964910"/>
            <a:ext cx="4114800" cy="2674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27140" y="3768983"/>
            <a:ext cx="4114800" cy="393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5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20" y="110115"/>
            <a:ext cx="4418969" cy="674788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45877" y="110115"/>
            <a:ext cx="4620155" cy="64643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98731" y="110115"/>
            <a:ext cx="155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div.adUpper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62819" y="159884"/>
            <a:ext cx="4418969" cy="430128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65830" y="4544291"/>
            <a:ext cx="4415959" cy="175655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33918" y="6199310"/>
            <a:ext cx="164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div.adSmall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49294" y="1773205"/>
            <a:ext cx="267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Div#loginBigbanner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06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6692" b="-656"/>
          <a:stretch/>
        </p:blipFill>
        <p:spPr>
          <a:xfrm>
            <a:off x="168274" y="2743200"/>
            <a:ext cx="11846799" cy="1041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824" y="2642738"/>
            <a:ext cx="11983937" cy="11672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35897" y="2825881"/>
            <a:ext cx="8185190" cy="5121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4000" y="2229472"/>
            <a:ext cx="123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#footer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6000" y="2805707"/>
            <a:ext cx="123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div.botbn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19F9C2-5AD8-4917-AA6F-05B0C5FAB680}"/>
              </a:ext>
            </a:extLst>
          </p:cNvPr>
          <p:cNvSpPr/>
          <p:nvPr/>
        </p:nvSpPr>
        <p:spPr>
          <a:xfrm>
            <a:off x="2128495" y="3382764"/>
            <a:ext cx="8185190" cy="2890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78E98-6B7D-4611-B4F3-EB5FAF4656B7}"/>
              </a:ext>
            </a:extLst>
          </p:cNvPr>
          <p:cNvSpPr txBox="1"/>
          <p:nvPr/>
        </p:nvSpPr>
        <p:spPr>
          <a:xfrm>
            <a:off x="754603" y="3330970"/>
            <a:ext cx="151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div.footpos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89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85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이주영</cp:lastModifiedBy>
  <cp:revision>16</cp:revision>
  <dcterms:created xsi:type="dcterms:W3CDTF">2025-03-14T04:01:10Z</dcterms:created>
  <dcterms:modified xsi:type="dcterms:W3CDTF">2025-03-15T19:09:17Z</dcterms:modified>
</cp:coreProperties>
</file>