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41719C"/>
    <a:srgbClr val="9DC3E6"/>
    <a:srgbClr val="2E75B6"/>
    <a:srgbClr val="8497B0"/>
    <a:srgbClr val="F4B183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72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BF06F-2CAF-4BD4-A3EF-2956311A288E}" type="datetimeFigureOut">
              <a:rPr lang="ko-KR" altLang="en-US" smtClean="0"/>
              <a:t>2025-03-28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670B-6B98-4ED8-B96E-DF78B71832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787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BF06F-2CAF-4BD4-A3EF-2956311A288E}" type="datetimeFigureOut">
              <a:rPr lang="ko-KR" altLang="en-US" smtClean="0"/>
              <a:t>2025-03-28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670B-6B98-4ED8-B96E-DF78B71832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450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BF06F-2CAF-4BD4-A3EF-2956311A288E}" type="datetimeFigureOut">
              <a:rPr lang="ko-KR" altLang="en-US" smtClean="0"/>
              <a:t>2025-03-28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670B-6B98-4ED8-B96E-DF78B71832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299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BF06F-2CAF-4BD4-A3EF-2956311A288E}" type="datetimeFigureOut">
              <a:rPr lang="ko-KR" altLang="en-US" smtClean="0"/>
              <a:t>2025-03-28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670B-6B98-4ED8-B96E-DF78B71832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057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BF06F-2CAF-4BD4-A3EF-2956311A288E}" type="datetimeFigureOut">
              <a:rPr lang="ko-KR" altLang="en-US" smtClean="0"/>
              <a:t>2025-03-28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670B-6B98-4ED8-B96E-DF78B71832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8754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BF06F-2CAF-4BD4-A3EF-2956311A288E}" type="datetimeFigureOut">
              <a:rPr lang="ko-KR" altLang="en-US" smtClean="0"/>
              <a:t>2025-03-28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670B-6B98-4ED8-B96E-DF78B71832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872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BF06F-2CAF-4BD4-A3EF-2956311A288E}" type="datetimeFigureOut">
              <a:rPr lang="ko-KR" altLang="en-US" smtClean="0"/>
              <a:t>2025-03-28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670B-6B98-4ED8-B96E-DF78B71832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4002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BF06F-2CAF-4BD4-A3EF-2956311A288E}" type="datetimeFigureOut">
              <a:rPr lang="ko-KR" altLang="en-US" smtClean="0"/>
              <a:t>2025-03-28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670B-6B98-4ED8-B96E-DF78B71832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057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BF06F-2CAF-4BD4-A3EF-2956311A288E}" type="datetimeFigureOut">
              <a:rPr lang="ko-KR" altLang="en-US" smtClean="0"/>
              <a:t>2025-03-28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670B-6B98-4ED8-B96E-DF78B71832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0722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BF06F-2CAF-4BD4-A3EF-2956311A288E}" type="datetimeFigureOut">
              <a:rPr lang="ko-KR" altLang="en-US" smtClean="0"/>
              <a:t>2025-03-28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670B-6B98-4ED8-B96E-DF78B71832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656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BF06F-2CAF-4BD4-A3EF-2956311A288E}" type="datetimeFigureOut">
              <a:rPr lang="ko-KR" altLang="en-US" smtClean="0"/>
              <a:t>2025-03-28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4670B-6B98-4ED8-B96E-DF78B71832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318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1BF06F-2CAF-4BD4-A3EF-2956311A288E}" type="datetimeFigureOut">
              <a:rPr lang="ko-KR" altLang="en-US" smtClean="0"/>
              <a:t>2025-03-28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4670B-6B98-4ED8-B96E-DF78B71832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9699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25" t="7563" r="11443" b="3975"/>
          <a:stretch/>
        </p:blipFill>
        <p:spPr>
          <a:xfrm>
            <a:off x="685800" y="39238"/>
            <a:ext cx="10761785" cy="681876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973124" y="310653"/>
            <a:ext cx="10280571" cy="71471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21468" y="1463963"/>
            <a:ext cx="2826105" cy="412463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166919" y="1463962"/>
            <a:ext cx="2977915" cy="411075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982356" y="5804878"/>
            <a:ext cx="10280571" cy="97437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982358" y="1056207"/>
            <a:ext cx="10280571" cy="462966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31082" y="542755"/>
            <a:ext cx="1062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#header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91741" y="3072938"/>
            <a:ext cx="1568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</a:t>
            </a:r>
            <a:r>
              <a:rPr lang="en-US" altLang="ko-KR" dirty="0" err="1"/>
              <a:t>yscontent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91741" y="6107398"/>
            <a:ext cx="1062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#footer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403604" y="1463963"/>
            <a:ext cx="1610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div.login_cont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303826" y="1408548"/>
            <a:ext cx="2841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div</a:t>
            </a:r>
            <a:r>
              <a:rPr lang="en-US" altLang="ko-KR" dirty="0" smtClean="0"/>
              <a:t>.</a:t>
            </a:r>
            <a:r>
              <a:rPr lang="en-US" altLang="ko-KR" dirty="0"/>
              <a:t> </a:t>
            </a:r>
            <a:r>
              <a:rPr lang="en-US" altLang="ko-KR" dirty="0" err="1"/>
              <a:t>login_bigbanner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203199" y="166255"/>
            <a:ext cx="11711709" cy="66555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-1" y="191641"/>
            <a:ext cx="1624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</a:t>
            </a:r>
            <a:r>
              <a:rPr lang="en-US" altLang="ko-KR" dirty="0" err="1"/>
              <a:t>totalwrap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2926314" y="1408548"/>
            <a:ext cx="6383425" cy="423025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624779" y="1245741"/>
            <a:ext cx="21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#</a:t>
            </a:r>
            <a:r>
              <a:rPr lang="en-US" altLang="ko-KR" dirty="0" err="1"/>
              <a:t>maincontwrap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2026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25" t="7563" r="11443" b="76306"/>
          <a:stretch/>
        </p:blipFill>
        <p:spPr>
          <a:xfrm>
            <a:off x="0" y="2426838"/>
            <a:ext cx="12080761" cy="1395862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96824" y="2642738"/>
            <a:ext cx="11983937" cy="116726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54000" y="2229472"/>
            <a:ext cx="1238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#header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260600" y="2795138"/>
            <a:ext cx="2146300" cy="71006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275625" y="2769738"/>
            <a:ext cx="1598169" cy="71006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503725" y="2782438"/>
            <a:ext cx="3675076" cy="71006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58999" y="2734235"/>
            <a:ext cx="7835901" cy="770965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48716" y="2814704"/>
            <a:ext cx="1593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.</a:t>
            </a:r>
            <a:r>
              <a:rPr lang="en-US" altLang="ko-KR" dirty="0" err="1"/>
              <a:t>header_area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2673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14" t="24353" r="24361" b="15839"/>
          <a:stretch/>
        </p:blipFill>
        <p:spPr>
          <a:xfrm>
            <a:off x="990601" y="0"/>
            <a:ext cx="10896599" cy="6939413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421008" y="0"/>
            <a:ext cx="5058637" cy="646430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606645" y="0"/>
            <a:ext cx="4620155" cy="64643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419100"/>
            <a:ext cx="1610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ED7D31"/>
                </a:solidFill>
              </a:rPr>
              <a:t>div.login_cont</a:t>
            </a:r>
            <a:endParaRPr lang="ko-KR" altLang="en-US" dirty="0">
              <a:solidFill>
                <a:srgbClr val="ED7D3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936027" y="49768"/>
            <a:ext cx="2364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div. </a:t>
            </a:r>
            <a:r>
              <a:rPr lang="en-US" altLang="ko-KR" dirty="0" err="1">
                <a:solidFill>
                  <a:srgbClr val="00B050"/>
                </a:solidFill>
              </a:rPr>
              <a:t>login_bigbanner</a:t>
            </a:r>
            <a:endParaRPr lang="en-US" altLang="ko-KR" dirty="0">
              <a:solidFill>
                <a:srgbClr val="00B05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243287" y="788432"/>
            <a:ext cx="4119414" cy="31930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243287" y="4064000"/>
            <a:ext cx="4066807" cy="2126734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729609" y="209550"/>
            <a:ext cx="3902274" cy="385445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723588" y="4178300"/>
            <a:ext cx="3908295" cy="2108200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065128" y="5821402"/>
            <a:ext cx="1644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rgbClr val="9DC3E6"/>
                </a:solidFill>
              </a:rPr>
              <a:t>div.addsmall</a:t>
            </a:r>
            <a:endParaRPr lang="ko-KR" altLang="en-US" b="1" dirty="0">
              <a:solidFill>
                <a:srgbClr val="9DC3E6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936027" y="2316194"/>
            <a:ext cx="1644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7030A0"/>
                </a:solidFill>
              </a:rPr>
              <a:t>d</a:t>
            </a:r>
            <a:r>
              <a:rPr lang="en-US" altLang="ko-KR" dirty="0" err="1" smtClean="0">
                <a:solidFill>
                  <a:srgbClr val="7030A0"/>
                </a:solidFill>
              </a:rPr>
              <a:t>iv#loginBigbanner</a:t>
            </a:r>
            <a:endParaRPr lang="ko-KR" altLang="en-US" dirty="0">
              <a:solidFill>
                <a:srgbClr val="7030A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243287" y="111146"/>
            <a:ext cx="4114800" cy="62041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450112" y="193159"/>
            <a:ext cx="1675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0070C0"/>
                </a:solidFill>
              </a:rPr>
              <a:t>div.mem_area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95642" y="1335327"/>
            <a:ext cx="219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FF0000"/>
                </a:solidFill>
              </a:rPr>
              <a:t>div.mem_loginform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50112" y="5636736"/>
            <a:ext cx="219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rgbClr val="F4B183"/>
                </a:solidFill>
              </a:rPr>
              <a:t>ul.loginSocial</a:t>
            </a:r>
            <a:endParaRPr lang="ko-KR" altLang="en-US" dirty="0">
              <a:solidFill>
                <a:srgbClr val="F4B18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4061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7831" y="0"/>
            <a:ext cx="4780495" cy="6858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339876" y="104776"/>
            <a:ext cx="4530893" cy="6619298"/>
          </a:xfrm>
          <a:prstGeom prst="rect">
            <a:avLst/>
          </a:prstGeom>
          <a:noFill/>
          <a:ln w="38100">
            <a:solidFill>
              <a:srgbClr val="F4B1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527140" y="4376272"/>
            <a:ext cx="4114800" cy="2273909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457574" y="231218"/>
            <a:ext cx="4408581" cy="620415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80134" y="356759"/>
            <a:ext cx="1675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0070C0"/>
                </a:solidFill>
              </a:rPr>
              <a:t>div.mem_area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14424" y="2322189"/>
            <a:ext cx="219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ED7D31"/>
                </a:solidFill>
              </a:rPr>
              <a:t>div.login_cont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84045" y="4376272"/>
            <a:ext cx="1721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2E75B6"/>
                </a:solidFill>
              </a:rPr>
              <a:t>ul.loginSocial</a:t>
            </a:r>
            <a:endParaRPr lang="ko-KR" altLang="en-US" dirty="0">
              <a:solidFill>
                <a:srgbClr val="2E75B6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527140" y="964910"/>
            <a:ext cx="4114800" cy="26742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527140" y="3768983"/>
            <a:ext cx="4114800" cy="393093"/>
          </a:xfrm>
          <a:prstGeom prst="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856757" y="1324676"/>
            <a:ext cx="219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FF0000"/>
                </a:solidFill>
              </a:rPr>
              <a:t>div.mem_loginform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17683" y="3742838"/>
            <a:ext cx="1782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rgbClr val="8497B0"/>
                </a:solidFill>
              </a:rPr>
              <a:t>div.loginEtc</a:t>
            </a:r>
            <a:endParaRPr lang="en-US" altLang="ko-KR" dirty="0">
              <a:solidFill>
                <a:srgbClr val="8497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1958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2820" y="110115"/>
            <a:ext cx="4418969" cy="674788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745877" y="110115"/>
            <a:ext cx="4620155" cy="64643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398731" y="110115"/>
            <a:ext cx="1557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7030A0"/>
                </a:solidFill>
              </a:rPr>
              <a:t>div.adUpper</a:t>
            </a:r>
            <a:endParaRPr lang="ko-KR" altLang="en-US" dirty="0">
              <a:solidFill>
                <a:srgbClr val="7030A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862819" y="159884"/>
            <a:ext cx="4418969" cy="430128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865830" y="4544291"/>
            <a:ext cx="4415959" cy="1756558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942046" y="6246647"/>
            <a:ext cx="1644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rgbClr val="9DC3E6"/>
                </a:solidFill>
              </a:rPr>
              <a:t>div.adSmall</a:t>
            </a:r>
            <a:endParaRPr lang="ko-KR" altLang="en-US" b="1" dirty="0">
              <a:solidFill>
                <a:srgbClr val="9DC3E6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66032" y="1630330"/>
            <a:ext cx="2678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00B050"/>
                </a:solidFill>
              </a:rPr>
              <a:t>d</a:t>
            </a:r>
            <a:r>
              <a:rPr lang="en-US" altLang="ko-KR" dirty="0" err="1" smtClean="0">
                <a:solidFill>
                  <a:srgbClr val="00B050"/>
                </a:solidFill>
              </a:rPr>
              <a:t>iv#loginBigbanner</a:t>
            </a:r>
            <a:endParaRPr lang="ko-KR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5065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2960" y="1266826"/>
            <a:ext cx="5540307" cy="444817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486149" y="1374218"/>
            <a:ext cx="5314951" cy="72128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667602" y="1550193"/>
            <a:ext cx="1693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0070C0"/>
                </a:solidFill>
              </a:rPr>
              <a:t>div.mem_area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489040" y="5169158"/>
            <a:ext cx="5312060" cy="393093"/>
          </a:xfrm>
          <a:prstGeom prst="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908133" y="5169158"/>
            <a:ext cx="1782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rgbClr val="8497B0"/>
                </a:solidFill>
              </a:rPr>
              <a:t>div.loginEtc</a:t>
            </a:r>
            <a:endParaRPr lang="en-US" altLang="ko-KR" dirty="0">
              <a:solidFill>
                <a:srgbClr val="8497B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02959" y="1266826"/>
            <a:ext cx="5540307" cy="435991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285165" y="828376"/>
            <a:ext cx="1782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/>
              <a:t>div.loginEtc</a:t>
            </a:r>
            <a:endParaRPr lang="en-US" altLang="ko-KR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40055" y="3121581"/>
            <a:ext cx="327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srgbClr val="FF0000"/>
                </a:solidFill>
              </a:rPr>
              <a:t>form.nomem_loginform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486149" y="2193368"/>
            <a:ext cx="5314951" cy="29112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606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86692" b="-656"/>
          <a:stretch/>
        </p:blipFill>
        <p:spPr>
          <a:xfrm>
            <a:off x="168274" y="2743200"/>
            <a:ext cx="11846799" cy="10414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96824" y="2642738"/>
            <a:ext cx="11983937" cy="116726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135897" y="2825881"/>
            <a:ext cx="8185190" cy="51212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54000" y="2229472"/>
            <a:ext cx="1238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41719C"/>
                </a:solidFill>
              </a:rPr>
              <a:t>#footer</a:t>
            </a:r>
            <a:endParaRPr lang="ko-KR" altLang="en-US" dirty="0">
              <a:solidFill>
                <a:srgbClr val="41719C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16000" y="2805707"/>
            <a:ext cx="1238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00B050"/>
                </a:solidFill>
              </a:rPr>
              <a:t>div.botbn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219F9C2-5AD8-4917-AA6F-05B0C5FAB680}"/>
              </a:ext>
            </a:extLst>
          </p:cNvPr>
          <p:cNvSpPr/>
          <p:nvPr/>
        </p:nvSpPr>
        <p:spPr>
          <a:xfrm>
            <a:off x="2128495" y="3382764"/>
            <a:ext cx="8185190" cy="289079"/>
          </a:xfrm>
          <a:prstGeom prst="rect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578E98-6B7D-4611-B4F3-EB5FAF4656B7}"/>
              </a:ext>
            </a:extLst>
          </p:cNvPr>
          <p:cNvSpPr txBox="1"/>
          <p:nvPr/>
        </p:nvSpPr>
        <p:spPr>
          <a:xfrm>
            <a:off x="754603" y="3330970"/>
            <a:ext cx="1518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accent6">
                    <a:lumMod val="50000"/>
                  </a:schemeClr>
                </a:solidFill>
              </a:rPr>
              <a:t>div.footpos</a:t>
            </a:r>
            <a:endParaRPr lang="ko-KR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7899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</TotalTime>
  <Words>43</Words>
  <Application>Microsoft Office PowerPoint</Application>
  <PresentationFormat>와이드스크린</PresentationFormat>
  <Paragraphs>31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student</dc:creator>
  <cp:lastModifiedBy>student</cp:lastModifiedBy>
  <cp:revision>20</cp:revision>
  <dcterms:created xsi:type="dcterms:W3CDTF">2025-03-14T04:01:10Z</dcterms:created>
  <dcterms:modified xsi:type="dcterms:W3CDTF">2025-03-28T05:35:25Z</dcterms:modified>
</cp:coreProperties>
</file>