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1719C"/>
    <a:srgbClr val="9DC3E6"/>
    <a:srgbClr val="2E75B6"/>
    <a:srgbClr val="8497B0"/>
    <a:srgbClr val="F4B18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5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5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7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0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2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5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1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9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7563" r="11443" b="3975"/>
          <a:stretch/>
        </p:blipFill>
        <p:spPr>
          <a:xfrm>
            <a:off x="685800" y="39238"/>
            <a:ext cx="10761785" cy="68187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3124" y="310653"/>
            <a:ext cx="10280571" cy="7147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21468" y="1463963"/>
            <a:ext cx="2826105" cy="41246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66919" y="1463962"/>
            <a:ext cx="2977915" cy="41107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2356" y="5804878"/>
            <a:ext cx="10280571" cy="9743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2358" y="1056207"/>
            <a:ext cx="10280571" cy="46296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31082" y="542755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#header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1741" y="3072938"/>
            <a:ext cx="156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err="1"/>
              <a:t>yscontent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1741" y="6107398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#footer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3604" y="1463963"/>
            <a:ext cx="16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div.login_cont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3826" y="1408548"/>
            <a:ext cx="284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en-US" altLang="ko-KR" dirty="0" err="1"/>
              <a:t>login_bigbanner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03199" y="166255"/>
            <a:ext cx="11711709" cy="66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1" y="191641"/>
            <a:ext cx="162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/>
              <a:t>totalwrap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926314" y="1408548"/>
            <a:ext cx="6383425" cy="42302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24779" y="1245741"/>
            <a:ext cx="21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/>
              <a:t>maincontwrap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02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7563" r="11443" b="76306"/>
          <a:stretch/>
        </p:blipFill>
        <p:spPr>
          <a:xfrm>
            <a:off x="0" y="2426838"/>
            <a:ext cx="12080761" cy="13958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824" y="2642738"/>
            <a:ext cx="11983937" cy="11672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229472"/>
            <a:ext cx="123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#header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0600" y="2795138"/>
            <a:ext cx="2146300" cy="7100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625" y="2769738"/>
            <a:ext cx="1598169" cy="7100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03725" y="2782438"/>
            <a:ext cx="3675076" cy="7100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58999" y="2734235"/>
            <a:ext cx="7835901" cy="7709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8716" y="2814704"/>
            <a:ext cx="15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header_area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67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4" t="24353" r="24361" b="15839"/>
          <a:stretch/>
        </p:blipFill>
        <p:spPr>
          <a:xfrm>
            <a:off x="990601" y="0"/>
            <a:ext cx="10896599" cy="69394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21008" y="0"/>
            <a:ext cx="5058637" cy="64643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06645" y="0"/>
            <a:ext cx="4620155" cy="6464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19100"/>
            <a:ext cx="16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ED7D31"/>
                </a:solidFill>
              </a:rPr>
              <a:t>div.login_cont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36027" y="49768"/>
            <a:ext cx="236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div. </a:t>
            </a:r>
            <a:r>
              <a:rPr lang="en-US" altLang="ko-KR" dirty="0" err="1">
                <a:solidFill>
                  <a:srgbClr val="00B050"/>
                </a:solidFill>
              </a:rPr>
              <a:t>login_bigbanner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3287" y="788432"/>
            <a:ext cx="4119414" cy="3193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43287" y="4064000"/>
            <a:ext cx="4066807" cy="212673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29609" y="209550"/>
            <a:ext cx="3902274" cy="385445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23588" y="4178300"/>
            <a:ext cx="3908295" cy="21082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65128" y="5821402"/>
            <a:ext cx="16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9DC3E6"/>
                </a:solidFill>
              </a:rPr>
              <a:t>div.addsmall</a:t>
            </a:r>
            <a:endParaRPr lang="ko-KR" altLang="en-US" b="1" dirty="0">
              <a:solidFill>
                <a:srgbClr val="9DC3E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6027" y="2316194"/>
            <a:ext cx="164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</a:rPr>
              <a:t>d</a:t>
            </a:r>
            <a:r>
              <a:rPr lang="en-US" altLang="ko-KR" dirty="0" err="1" smtClean="0">
                <a:solidFill>
                  <a:srgbClr val="7030A0"/>
                </a:solidFill>
              </a:rPr>
              <a:t>iv#loginBigbanner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287" y="111146"/>
            <a:ext cx="4114800" cy="6204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50112" y="193159"/>
            <a:ext cx="16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div.mem_area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5642" y="1335327"/>
            <a:ext cx="21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div.mem_loginform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0112" y="5636736"/>
            <a:ext cx="21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4B183"/>
                </a:solidFill>
              </a:rPr>
              <a:t>ul.loginSocial</a:t>
            </a:r>
            <a:endParaRPr lang="ko-KR" altLang="en-US" dirty="0">
              <a:solidFill>
                <a:srgbClr val="F4B1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6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31" y="0"/>
            <a:ext cx="4780495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39876" y="104776"/>
            <a:ext cx="4530893" cy="6619298"/>
          </a:xfrm>
          <a:prstGeom prst="rect">
            <a:avLst/>
          </a:prstGeom>
          <a:noFill/>
          <a:ln w="381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27140" y="4376272"/>
            <a:ext cx="4114800" cy="227390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57574" y="231218"/>
            <a:ext cx="4408581" cy="62041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134" y="356759"/>
            <a:ext cx="16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div.mem_area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24" y="2322189"/>
            <a:ext cx="21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ED7D31"/>
                </a:solidFill>
              </a:rPr>
              <a:t>div.login_cont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4045" y="4376272"/>
            <a:ext cx="17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2E75B6"/>
                </a:solidFill>
              </a:rPr>
              <a:t>ul.loginSocial</a:t>
            </a:r>
            <a:endParaRPr lang="ko-KR" altLang="en-US" dirty="0">
              <a:solidFill>
                <a:srgbClr val="2E75B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7140" y="964910"/>
            <a:ext cx="4114800" cy="2674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27140" y="3768983"/>
            <a:ext cx="4114800" cy="39309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757" y="1324676"/>
            <a:ext cx="21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div.mem_loginform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7683" y="3742838"/>
            <a:ext cx="17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8497B0"/>
                </a:solidFill>
              </a:rPr>
              <a:t>div.loginEtc</a:t>
            </a:r>
            <a:endParaRPr lang="en-US" altLang="ko-KR" dirty="0">
              <a:solidFill>
                <a:srgbClr val="8497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5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0" y="110115"/>
            <a:ext cx="4418969" cy="67478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45877" y="110115"/>
            <a:ext cx="4620155" cy="6464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98731" y="110115"/>
            <a:ext cx="155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</a:rPr>
              <a:t>div.adUpper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2819" y="159884"/>
            <a:ext cx="4418969" cy="43012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65830" y="4544291"/>
            <a:ext cx="4415959" cy="175655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2046" y="6246647"/>
            <a:ext cx="16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9DC3E6"/>
                </a:solidFill>
              </a:rPr>
              <a:t>div.adSmall</a:t>
            </a:r>
            <a:endParaRPr lang="ko-KR" altLang="en-US" b="1" dirty="0">
              <a:solidFill>
                <a:srgbClr val="9DC3E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6032" y="1630330"/>
            <a:ext cx="26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d</a:t>
            </a:r>
            <a:r>
              <a:rPr lang="en-US" altLang="ko-KR" dirty="0" err="1" smtClean="0">
                <a:solidFill>
                  <a:srgbClr val="00B050"/>
                </a:solidFill>
              </a:rPr>
              <a:t>iv#loginBigbanner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6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0" y="1266826"/>
            <a:ext cx="5540307" cy="44481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86149" y="1374218"/>
            <a:ext cx="5314951" cy="7212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67602" y="1550193"/>
            <a:ext cx="169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div.mem_area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89040" y="5169158"/>
            <a:ext cx="5312060" cy="39309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8133" y="5169158"/>
            <a:ext cx="17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8497B0"/>
                </a:solidFill>
              </a:rPr>
              <a:t>div.loginEtc</a:t>
            </a:r>
            <a:endParaRPr lang="en-US" altLang="ko-KR" dirty="0">
              <a:solidFill>
                <a:srgbClr val="8497B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02959" y="1266826"/>
            <a:ext cx="5540307" cy="4359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5165" y="828376"/>
            <a:ext cx="17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div.Sec</a:t>
            </a:r>
            <a:r>
              <a:rPr lang="en-US" altLang="ko-KR" b="1" dirty="0"/>
              <a:t>3</a:t>
            </a:r>
            <a:endParaRPr lang="en-US" altLang="ko-KR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40055" y="3121581"/>
            <a:ext cx="327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form.nomem_loginform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86149" y="2193368"/>
            <a:ext cx="5314951" cy="291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0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6692" b="-656"/>
          <a:stretch/>
        </p:blipFill>
        <p:spPr>
          <a:xfrm>
            <a:off x="168274" y="2743200"/>
            <a:ext cx="11846799" cy="1041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824" y="2642738"/>
            <a:ext cx="11983937" cy="11672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35897" y="2825881"/>
            <a:ext cx="8185190" cy="5121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4000" y="2229472"/>
            <a:ext cx="123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1719C"/>
                </a:solidFill>
              </a:rPr>
              <a:t>#footer</a:t>
            </a:r>
            <a:endParaRPr lang="ko-KR" altLang="en-US" dirty="0">
              <a:solidFill>
                <a:srgbClr val="41719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000" y="2805707"/>
            <a:ext cx="123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div.botbn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19F9C2-5AD8-4917-AA6F-05B0C5FAB680}"/>
              </a:ext>
            </a:extLst>
          </p:cNvPr>
          <p:cNvSpPr/>
          <p:nvPr/>
        </p:nvSpPr>
        <p:spPr>
          <a:xfrm>
            <a:off x="2128495" y="3382764"/>
            <a:ext cx="8185190" cy="28907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78E98-6B7D-4611-B4F3-EB5FAF4656B7}"/>
              </a:ext>
            </a:extLst>
          </p:cNvPr>
          <p:cNvSpPr txBox="1"/>
          <p:nvPr/>
        </p:nvSpPr>
        <p:spPr>
          <a:xfrm>
            <a:off x="754603" y="3330970"/>
            <a:ext cx="151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div.footpos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43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22</cp:revision>
  <dcterms:created xsi:type="dcterms:W3CDTF">2025-03-14T04:01:10Z</dcterms:created>
  <dcterms:modified xsi:type="dcterms:W3CDTF">2025-03-28T05:53:57Z</dcterms:modified>
</cp:coreProperties>
</file>