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09" r:id="rId2"/>
    <p:sldId id="312" r:id="rId3"/>
    <p:sldId id="326" r:id="rId4"/>
    <p:sldId id="313" r:id="rId5"/>
    <p:sldId id="314" r:id="rId6"/>
    <p:sldId id="327" r:id="rId7"/>
    <p:sldId id="319" r:id="rId8"/>
    <p:sldId id="320" r:id="rId9"/>
    <p:sldId id="321" r:id="rId10"/>
    <p:sldId id="325" r:id="rId11"/>
    <p:sldId id="324" r:id="rId12"/>
    <p:sldId id="322" r:id="rId13"/>
    <p:sldId id="31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5B9"/>
    <a:srgbClr val="0CB9E8"/>
    <a:srgbClr val="FCB670"/>
    <a:srgbClr val="FDCC9B"/>
    <a:srgbClr val="010276"/>
    <a:srgbClr val="010242"/>
    <a:srgbClr val="3B709A"/>
    <a:srgbClr val="59B9C9"/>
    <a:srgbClr val="FF9999"/>
    <a:srgbClr val="D2D2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54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-160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40B013-B4C4-9443-B08F-CC1885150B3D}" type="doc">
      <dgm:prSet loTypeId="urn:microsoft.com/office/officeart/2005/8/layout/funnel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8A379CF-AF2D-6440-8597-A127907C0C61}">
      <dgm:prSet phldrT="[Text]" custT="1"/>
      <dgm:spPr/>
      <dgm:t>
        <a:bodyPr/>
        <a:lstStyle/>
        <a:p>
          <a:r>
            <a:rPr lang="en-US" sz="1600" dirty="0" err="1" smtClean="0">
              <a:latin typeface="넥슨 풋볼고딕 L"/>
              <a:ea typeface="넥슨 풋볼고딕 L"/>
              <a:cs typeface="넥슨 풋볼고딕 L"/>
            </a:rPr>
            <a:t>Airbnb</a:t>
          </a:r>
          <a:endParaRPr lang="en-US" sz="1600" dirty="0">
            <a:latin typeface="넥슨 풋볼고딕 L"/>
            <a:ea typeface="넥슨 풋볼고딕 L"/>
            <a:cs typeface="넥슨 풋볼고딕 L"/>
          </a:endParaRPr>
        </a:p>
      </dgm:t>
    </dgm:pt>
    <dgm:pt modelId="{A09D7B58-5C4C-A24E-BF70-FEE090F823D3}" type="parTrans" cxnId="{C4FC97EE-E9A7-AC4D-A001-58AF70E1F127}">
      <dgm:prSet/>
      <dgm:spPr/>
      <dgm:t>
        <a:bodyPr/>
        <a:lstStyle/>
        <a:p>
          <a:endParaRPr lang="en-US" sz="1400">
            <a:latin typeface="넥슨 풋볼고딕 L"/>
            <a:ea typeface="넥슨 풋볼고딕 L"/>
            <a:cs typeface="넥슨 풋볼고딕 L"/>
          </a:endParaRPr>
        </a:p>
      </dgm:t>
    </dgm:pt>
    <dgm:pt modelId="{69C5FFAD-84FB-0642-8363-B77AA29E1C11}" type="sibTrans" cxnId="{C4FC97EE-E9A7-AC4D-A001-58AF70E1F127}">
      <dgm:prSet/>
      <dgm:spPr/>
      <dgm:t>
        <a:bodyPr/>
        <a:lstStyle/>
        <a:p>
          <a:endParaRPr lang="en-US" sz="1400">
            <a:latin typeface="넥슨 풋볼고딕 L"/>
            <a:ea typeface="넥슨 풋볼고딕 L"/>
            <a:cs typeface="넥슨 풋볼고딕 L"/>
          </a:endParaRPr>
        </a:p>
      </dgm:t>
    </dgm:pt>
    <dgm:pt modelId="{28900642-F884-454D-AA3F-78F5955C413E}">
      <dgm:prSet phldrT="[Text]" custT="1"/>
      <dgm:spPr/>
      <dgm:t>
        <a:bodyPr/>
        <a:lstStyle/>
        <a:p>
          <a:r>
            <a:rPr lang="ko-KR" altLang="en-US" sz="1600" dirty="0" smtClean="0">
              <a:latin typeface="넥슨 풋볼고딕 L"/>
              <a:ea typeface="넥슨 풋볼고딕 L"/>
              <a:cs typeface="넥슨 풋볼고딕 L"/>
            </a:rPr>
            <a:t>공유경제</a:t>
          </a:r>
          <a:endParaRPr lang="en-US" sz="1600" dirty="0">
            <a:latin typeface="넥슨 풋볼고딕 L"/>
            <a:ea typeface="넥슨 풋볼고딕 L"/>
            <a:cs typeface="넥슨 풋볼고딕 L"/>
          </a:endParaRPr>
        </a:p>
      </dgm:t>
    </dgm:pt>
    <dgm:pt modelId="{8FF35EFE-3B23-C04B-B3F1-26E8932787E7}" type="parTrans" cxnId="{8D64F564-96B8-9A41-B35C-90878C8821FA}">
      <dgm:prSet/>
      <dgm:spPr/>
      <dgm:t>
        <a:bodyPr/>
        <a:lstStyle/>
        <a:p>
          <a:endParaRPr lang="en-US" sz="1400">
            <a:latin typeface="넥슨 풋볼고딕 L"/>
            <a:ea typeface="넥슨 풋볼고딕 L"/>
            <a:cs typeface="넥슨 풋볼고딕 L"/>
          </a:endParaRPr>
        </a:p>
      </dgm:t>
    </dgm:pt>
    <dgm:pt modelId="{FC029CCF-887C-514B-9610-E232CE63D48B}" type="sibTrans" cxnId="{8D64F564-96B8-9A41-B35C-90878C8821FA}">
      <dgm:prSet/>
      <dgm:spPr/>
      <dgm:t>
        <a:bodyPr/>
        <a:lstStyle/>
        <a:p>
          <a:endParaRPr lang="en-US" sz="1400">
            <a:latin typeface="넥슨 풋볼고딕 L"/>
            <a:ea typeface="넥슨 풋볼고딕 L"/>
            <a:cs typeface="넥슨 풋볼고딕 L"/>
          </a:endParaRPr>
        </a:p>
      </dgm:t>
    </dgm:pt>
    <dgm:pt modelId="{CD400143-0890-D849-B4A2-72F034778C90}">
      <dgm:prSet phldrT="[Text]" custT="1"/>
      <dgm:spPr/>
      <dgm:t>
        <a:bodyPr/>
        <a:lstStyle/>
        <a:p>
          <a:r>
            <a:rPr lang="en-US" sz="1600" dirty="0" smtClean="0">
              <a:latin typeface="넥슨 풋볼고딕 L"/>
              <a:ea typeface="넥슨 풋볼고딕 L"/>
              <a:cs typeface="넥슨 풋볼고딕 L"/>
            </a:rPr>
            <a:t>UBER</a:t>
          </a:r>
          <a:endParaRPr lang="en-US" sz="1600" dirty="0">
            <a:latin typeface="넥슨 풋볼고딕 L"/>
            <a:ea typeface="넥슨 풋볼고딕 L"/>
            <a:cs typeface="넥슨 풋볼고딕 L"/>
          </a:endParaRPr>
        </a:p>
      </dgm:t>
    </dgm:pt>
    <dgm:pt modelId="{C18BAD47-D88E-964C-8E23-27C407D1D8D1}" type="parTrans" cxnId="{7EF10930-45E9-AC43-A3E3-F5FF0E10990A}">
      <dgm:prSet/>
      <dgm:spPr/>
      <dgm:t>
        <a:bodyPr/>
        <a:lstStyle/>
        <a:p>
          <a:endParaRPr lang="en-US" sz="1400">
            <a:latin typeface="넥슨 풋볼고딕 L"/>
            <a:ea typeface="넥슨 풋볼고딕 L"/>
            <a:cs typeface="넥슨 풋볼고딕 L"/>
          </a:endParaRPr>
        </a:p>
      </dgm:t>
    </dgm:pt>
    <dgm:pt modelId="{953EBB32-1616-BC4A-8798-FCA73DD307B6}" type="sibTrans" cxnId="{7EF10930-45E9-AC43-A3E3-F5FF0E10990A}">
      <dgm:prSet/>
      <dgm:spPr/>
      <dgm:t>
        <a:bodyPr/>
        <a:lstStyle/>
        <a:p>
          <a:endParaRPr lang="en-US" sz="1400">
            <a:latin typeface="넥슨 풋볼고딕 L"/>
            <a:ea typeface="넥슨 풋볼고딕 L"/>
            <a:cs typeface="넥슨 풋볼고딕 L"/>
          </a:endParaRPr>
        </a:p>
      </dgm:t>
    </dgm:pt>
    <dgm:pt modelId="{C0C6B19E-036C-7541-8DB9-EFEF1B2829D9}">
      <dgm:prSet phldrT="[Text]" custT="1"/>
      <dgm:spPr/>
      <dgm:t>
        <a:bodyPr/>
        <a:lstStyle/>
        <a:p>
          <a:r>
            <a:rPr lang="en-US" sz="2400" dirty="0" err="1" smtClean="0">
              <a:latin typeface="넥슨 풋볼고딕 L"/>
              <a:ea typeface="넥슨 풋볼고딕 L"/>
              <a:cs typeface="넥슨 풋볼고딕 L"/>
            </a:rPr>
            <a:t>ParkingForAll</a:t>
          </a:r>
          <a:endParaRPr lang="en-US" sz="2000" dirty="0">
            <a:latin typeface="넥슨 풋볼고딕 L"/>
            <a:ea typeface="넥슨 풋볼고딕 L"/>
            <a:cs typeface="넥슨 풋볼고딕 L"/>
          </a:endParaRPr>
        </a:p>
      </dgm:t>
    </dgm:pt>
    <dgm:pt modelId="{6EC383C4-6E2F-CA47-AF90-266D4106E4BA}" type="parTrans" cxnId="{25BC439B-90B8-7449-9499-7D0D43C67275}">
      <dgm:prSet/>
      <dgm:spPr/>
      <dgm:t>
        <a:bodyPr/>
        <a:lstStyle/>
        <a:p>
          <a:endParaRPr lang="en-US" sz="1400">
            <a:latin typeface="넥슨 풋볼고딕 L"/>
            <a:ea typeface="넥슨 풋볼고딕 L"/>
            <a:cs typeface="넥슨 풋볼고딕 L"/>
          </a:endParaRPr>
        </a:p>
      </dgm:t>
    </dgm:pt>
    <dgm:pt modelId="{267A1A37-D428-7F40-94E8-5BE1EBDDACA1}" type="sibTrans" cxnId="{25BC439B-90B8-7449-9499-7D0D43C67275}">
      <dgm:prSet/>
      <dgm:spPr/>
      <dgm:t>
        <a:bodyPr/>
        <a:lstStyle/>
        <a:p>
          <a:endParaRPr lang="en-US" sz="1400">
            <a:latin typeface="넥슨 풋볼고딕 L"/>
            <a:ea typeface="넥슨 풋볼고딕 L"/>
            <a:cs typeface="넥슨 풋볼고딕 L"/>
          </a:endParaRPr>
        </a:p>
      </dgm:t>
    </dgm:pt>
    <dgm:pt modelId="{97AE0A58-2C72-5C41-A55D-6F06663662CF}" type="pres">
      <dgm:prSet presAssocID="{1940B013-B4C4-9443-B08F-CC1885150B3D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FB93FC3-5E07-F544-998B-6208488795A8}" type="pres">
      <dgm:prSet presAssocID="{1940B013-B4C4-9443-B08F-CC1885150B3D}" presName="ellipse" presStyleLbl="trBgShp" presStyleIdx="0" presStyleCnt="1"/>
      <dgm:spPr/>
    </dgm:pt>
    <dgm:pt modelId="{629FD82C-F3CB-2B44-9C17-3BB51C2505D3}" type="pres">
      <dgm:prSet presAssocID="{1940B013-B4C4-9443-B08F-CC1885150B3D}" presName="arrow1" presStyleLbl="fgShp" presStyleIdx="0" presStyleCnt="1"/>
      <dgm:spPr/>
    </dgm:pt>
    <dgm:pt modelId="{12250BBD-F575-4E41-BADE-83FBE876C099}" type="pres">
      <dgm:prSet presAssocID="{1940B013-B4C4-9443-B08F-CC1885150B3D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D943E0-EBFE-D545-BE7D-720ABB39EA19}" type="pres">
      <dgm:prSet presAssocID="{28900642-F884-454D-AA3F-78F5955C413E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83C179-8E6C-804D-95FD-91D1C7FA373B}" type="pres">
      <dgm:prSet presAssocID="{CD400143-0890-D849-B4A2-72F034778C90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E5EA8B-5DDF-F84C-B694-C51CE6B6ABFC}" type="pres">
      <dgm:prSet presAssocID="{C0C6B19E-036C-7541-8DB9-EFEF1B2829D9}" presName="item3" presStyleLbl="node1" presStyleIdx="2" presStyleCnt="3" custLinFactNeighborX="852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6B55AA-BB10-6440-85D1-170165234ACB}" type="pres">
      <dgm:prSet presAssocID="{1940B013-B4C4-9443-B08F-CC1885150B3D}" presName="funnel" presStyleLbl="trAlignAcc1" presStyleIdx="0" presStyleCnt="1"/>
      <dgm:spPr/>
    </dgm:pt>
  </dgm:ptLst>
  <dgm:cxnLst>
    <dgm:cxn modelId="{D171ECD0-E953-8945-9DC6-6F942B3CAB32}" type="presOf" srcId="{C0C6B19E-036C-7541-8DB9-EFEF1B2829D9}" destId="{12250BBD-F575-4E41-BADE-83FBE876C099}" srcOrd="0" destOrd="0" presId="urn:microsoft.com/office/officeart/2005/8/layout/funnel1"/>
    <dgm:cxn modelId="{133FDA42-386B-3D47-83AE-9F8BCF6BAB53}" type="presOf" srcId="{B8A379CF-AF2D-6440-8597-A127907C0C61}" destId="{29E5EA8B-5DDF-F84C-B694-C51CE6B6ABFC}" srcOrd="0" destOrd="0" presId="urn:microsoft.com/office/officeart/2005/8/layout/funnel1"/>
    <dgm:cxn modelId="{3596AA15-DD91-AB4F-8328-E5A2B80C4653}" type="presOf" srcId="{CD400143-0890-D849-B4A2-72F034778C90}" destId="{4CD943E0-EBFE-D545-BE7D-720ABB39EA19}" srcOrd="0" destOrd="0" presId="urn:microsoft.com/office/officeart/2005/8/layout/funnel1"/>
    <dgm:cxn modelId="{25BC439B-90B8-7449-9499-7D0D43C67275}" srcId="{1940B013-B4C4-9443-B08F-CC1885150B3D}" destId="{C0C6B19E-036C-7541-8DB9-EFEF1B2829D9}" srcOrd="3" destOrd="0" parTransId="{6EC383C4-6E2F-CA47-AF90-266D4106E4BA}" sibTransId="{267A1A37-D428-7F40-94E8-5BE1EBDDACA1}"/>
    <dgm:cxn modelId="{8EA80E22-7375-814D-B4D4-9A7398F7F338}" type="presOf" srcId="{1940B013-B4C4-9443-B08F-CC1885150B3D}" destId="{97AE0A58-2C72-5C41-A55D-6F06663662CF}" srcOrd="0" destOrd="0" presId="urn:microsoft.com/office/officeart/2005/8/layout/funnel1"/>
    <dgm:cxn modelId="{7F61DC08-2AB3-414F-AE98-916994EC4628}" type="presOf" srcId="{28900642-F884-454D-AA3F-78F5955C413E}" destId="{D283C179-8E6C-804D-95FD-91D1C7FA373B}" srcOrd="0" destOrd="0" presId="urn:microsoft.com/office/officeart/2005/8/layout/funnel1"/>
    <dgm:cxn modelId="{C4FC97EE-E9A7-AC4D-A001-58AF70E1F127}" srcId="{1940B013-B4C4-9443-B08F-CC1885150B3D}" destId="{B8A379CF-AF2D-6440-8597-A127907C0C61}" srcOrd="0" destOrd="0" parTransId="{A09D7B58-5C4C-A24E-BF70-FEE090F823D3}" sibTransId="{69C5FFAD-84FB-0642-8363-B77AA29E1C11}"/>
    <dgm:cxn modelId="{8D64F564-96B8-9A41-B35C-90878C8821FA}" srcId="{1940B013-B4C4-9443-B08F-CC1885150B3D}" destId="{28900642-F884-454D-AA3F-78F5955C413E}" srcOrd="1" destOrd="0" parTransId="{8FF35EFE-3B23-C04B-B3F1-26E8932787E7}" sibTransId="{FC029CCF-887C-514B-9610-E232CE63D48B}"/>
    <dgm:cxn modelId="{7EF10930-45E9-AC43-A3E3-F5FF0E10990A}" srcId="{1940B013-B4C4-9443-B08F-CC1885150B3D}" destId="{CD400143-0890-D849-B4A2-72F034778C90}" srcOrd="2" destOrd="0" parTransId="{C18BAD47-D88E-964C-8E23-27C407D1D8D1}" sibTransId="{953EBB32-1616-BC4A-8798-FCA73DD307B6}"/>
    <dgm:cxn modelId="{945DC087-5ADF-BD42-AA98-2873FA22C515}" type="presParOf" srcId="{97AE0A58-2C72-5C41-A55D-6F06663662CF}" destId="{FFB93FC3-5E07-F544-998B-6208488795A8}" srcOrd="0" destOrd="0" presId="urn:microsoft.com/office/officeart/2005/8/layout/funnel1"/>
    <dgm:cxn modelId="{DBC1C9BC-AB14-7D4C-A1CA-AA8F2F9D79B4}" type="presParOf" srcId="{97AE0A58-2C72-5C41-A55D-6F06663662CF}" destId="{629FD82C-F3CB-2B44-9C17-3BB51C2505D3}" srcOrd="1" destOrd="0" presId="urn:microsoft.com/office/officeart/2005/8/layout/funnel1"/>
    <dgm:cxn modelId="{48D1CB31-149F-1541-AA05-CB17B0CCE5D9}" type="presParOf" srcId="{97AE0A58-2C72-5C41-A55D-6F06663662CF}" destId="{12250BBD-F575-4E41-BADE-83FBE876C099}" srcOrd="2" destOrd="0" presId="urn:microsoft.com/office/officeart/2005/8/layout/funnel1"/>
    <dgm:cxn modelId="{36FD01EF-ADB7-484C-B483-A3620EB53712}" type="presParOf" srcId="{97AE0A58-2C72-5C41-A55D-6F06663662CF}" destId="{4CD943E0-EBFE-D545-BE7D-720ABB39EA19}" srcOrd="3" destOrd="0" presId="urn:microsoft.com/office/officeart/2005/8/layout/funnel1"/>
    <dgm:cxn modelId="{C993AA36-ACF2-DB4F-9DDC-147811D8791C}" type="presParOf" srcId="{97AE0A58-2C72-5C41-A55D-6F06663662CF}" destId="{D283C179-8E6C-804D-95FD-91D1C7FA373B}" srcOrd="4" destOrd="0" presId="urn:microsoft.com/office/officeart/2005/8/layout/funnel1"/>
    <dgm:cxn modelId="{A2B29073-F6CB-714E-9B0B-6CEC26F466A8}" type="presParOf" srcId="{97AE0A58-2C72-5C41-A55D-6F06663662CF}" destId="{29E5EA8B-5DDF-F84C-B694-C51CE6B6ABFC}" srcOrd="5" destOrd="0" presId="urn:microsoft.com/office/officeart/2005/8/layout/funnel1"/>
    <dgm:cxn modelId="{A62FBA99-2C40-2145-9860-8B92D57F9DBC}" type="presParOf" srcId="{97AE0A58-2C72-5C41-A55D-6F06663662CF}" destId="{DB6B55AA-BB10-6440-85D1-170165234ACB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B93FC3-5E07-F544-998B-6208488795A8}">
      <dsp:nvSpPr>
        <dsp:cNvPr id="0" name=""/>
        <dsp:cNvSpPr/>
      </dsp:nvSpPr>
      <dsp:spPr>
        <a:xfrm>
          <a:off x="2865821" y="175629"/>
          <a:ext cx="3485571" cy="1210492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9FD82C-F3CB-2B44-9C17-3BB51C2505D3}">
      <dsp:nvSpPr>
        <dsp:cNvPr id="0" name=""/>
        <dsp:cNvSpPr/>
      </dsp:nvSpPr>
      <dsp:spPr>
        <a:xfrm>
          <a:off x="4276261" y="3139716"/>
          <a:ext cx="675498" cy="432318"/>
        </a:xfrm>
        <a:prstGeom prst="downArrow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12250BBD-F575-4E41-BADE-83FBE876C099}">
      <dsp:nvSpPr>
        <dsp:cNvPr id="0" name=""/>
        <dsp:cNvSpPr/>
      </dsp:nvSpPr>
      <dsp:spPr>
        <a:xfrm>
          <a:off x="2992815" y="3485571"/>
          <a:ext cx="3242391" cy="8105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>
              <a:latin typeface="넥슨 풋볼고딕 L"/>
              <a:ea typeface="넥슨 풋볼고딕 L"/>
              <a:cs typeface="넥슨 풋볼고딕 L"/>
            </a:rPr>
            <a:t>ParkingForAll</a:t>
          </a:r>
          <a:endParaRPr lang="en-US" sz="2000" kern="1200" dirty="0">
            <a:latin typeface="넥슨 풋볼고딕 L"/>
            <a:ea typeface="넥슨 풋볼고딕 L"/>
            <a:cs typeface="넥슨 풋볼고딕 L"/>
          </a:endParaRPr>
        </a:p>
      </dsp:txBody>
      <dsp:txXfrm>
        <a:off x="2992815" y="3485571"/>
        <a:ext cx="3242391" cy="810597"/>
      </dsp:txXfrm>
    </dsp:sp>
    <dsp:sp modelId="{4CD943E0-EBFE-D545-BE7D-720ABB39EA19}">
      <dsp:nvSpPr>
        <dsp:cNvPr id="0" name=""/>
        <dsp:cNvSpPr/>
      </dsp:nvSpPr>
      <dsp:spPr>
        <a:xfrm>
          <a:off x="4133056" y="1479611"/>
          <a:ext cx="1215896" cy="121589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넥슨 풋볼고딕 L"/>
              <a:ea typeface="넥슨 풋볼고딕 L"/>
              <a:cs typeface="넥슨 풋볼고딕 L"/>
            </a:rPr>
            <a:t>UBER</a:t>
          </a:r>
          <a:endParaRPr lang="en-US" sz="1600" kern="1200" dirty="0">
            <a:latin typeface="넥슨 풋볼고딕 L"/>
            <a:ea typeface="넥슨 풋볼고딕 L"/>
            <a:cs typeface="넥슨 풋볼고딕 L"/>
          </a:endParaRPr>
        </a:p>
      </dsp:txBody>
      <dsp:txXfrm>
        <a:off x="4311120" y="1657675"/>
        <a:ext cx="859768" cy="859768"/>
      </dsp:txXfrm>
    </dsp:sp>
    <dsp:sp modelId="{D283C179-8E6C-804D-95FD-91D1C7FA373B}">
      <dsp:nvSpPr>
        <dsp:cNvPr id="0" name=""/>
        <dsp:cNvSpPr/>
      </dsp:nvSpPr>
      <dsp:spPr>
        <a:xfrm>
          <a:off x="3263014" y="567418"/>
          <a:ext cx="1215896" cy="121589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>
              <a:latin typeface="넥슨 풋볼고딕 L"/>
              <a:ea typeface="넥슨 풋볼고딕 L"/>
              <a:cs typeface="넥슨 풋볼고딕 L"/>
            </a:rPr>
            <a:t>공유경제</a:t>
          </a:r>
          <a:endParaRPr lang="en-US" sz="1600" kern="1200" dirty="0">
            <a:latin typeface="넥슨 풋볼고딕 L"/>
            <a:ea typeface="넥슨 풋볼고딕 L"/>
            <a:cs typeface="넥슨 풋볼고딕 L"/>
          </a:endParaRPr>
        </a:p>
      </dsp:txBody>
      <dsp:txXfrm>
        <a:off x="3441078" y="745482"/>
        <a:ext cx="859768" cy="859768"/>
      </dsp:txXfrm>
    </dsp:sp>
    <dsp:sp modelId="{29E5EA8B-5DDF-F84C-B694-C51CE6B6ABFC}">
      <dsp:nvSpPr>
        <dsp:cNvPr id="0" name=""/>
        <dsp:cNvSpPr/>
      </dsp:nvSpPr>
      <dsp:spPr>
        <a:xfrm>
          <a:off x="4609598" y="273441"/>
          <a:ext cx="1215896" cy="121589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>
              <a:latin typeface="넥슨 풋볼고딕 L"/>
              <a:ea typeface="넥슨 풋볼고딕 L"/>
              <a:cs typeface="넥슨 풋볼고딕 L"/>
            </a:rPr>
            <a:t>Airbnb</a:t>
          </a:r>
          <a:endParaRPr lang="en-US" sz="1600" kern="1200" dirty="0">
            <a:latin typeface="넥슨 풋볼고딕 L"/>
            <a:ea typeface="넥슨 풋볼고딕 L"/>
            <a:cs typeface="넥슨 풋볼고딕 L"/>
          </a:endParaRPr>
        </a:p>
      </dsp:txBody>
      <dsp:txXfrm>
        <a:off x="4787662" y="451505"/>
        <a:ext cx="859768" cy="859768"/>
      </dsp:txXfrm>
    </dsp:sp>
    <dsp:sp modelId="{DB6B55AA-BB10-6440-85D1-170165234ACB}">
      <dsp:nvSpPr>
        <dsp:cNvPr id="0" name=""/>
        <dsp:cNvSpPr/>
      </dsp:nvSpPr>
      <dsp:spPr>
        <a:xfrm>
          <a:off x="2722615" y="27019"/>
          <a:ext cx="3782790" cy="3026232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8/25/18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894869"/>
      </p:ext>
    </p:extLst>
  </p:cSld>
  <p:clrMapOvr>
    <a:masterClrMapping/>
  </p:clrMapOvr>
  <p:transition xmlns:p14="http://schemas.microsoft.com/office/powerpoint/2010/main"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8/25/18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460061"/>
      </p:ext>
    </p:extLst>
  </p:cSld>
  <p:clrMapOvr>
    <a:masterClrMapping/>
  </p:clrMapOvr>
  <p:transition xmlns:p14="http://schemas.microsoft.com/office/powerpoint/2010/main"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8/25/18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2436037"/>
      </p:ext>
    </p:extLst>
  </p:cSld>
  <p:clrMapOvr>
    <a:masterClrMapping/>
  </p:clrMapOvr>
  <p:transition xmlns:p14="http://schemas.microsoft.com/office/powerpoint/2010/main"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8/25/18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279601"/>
      </p:ext>
    </p:extLst>
  </p:cSld>
  <p:clrMapOvr>
    <a:masterClrMapping/>
  </p:clrMapOvr>
  <p:transition xmlns:p14="http://schemas.microsoft.com/office/powerpoint/2010/main"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8/25/18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73346"/>
      </p:ext>
    </p:extLst>
  </p:cSld>
  <p:clrMapOvr>
    <a:masterClrMapping/>
  </p:clrMapOvr>
  <p:transition xmlns:p14="http://schemas.microsoft.com/office/powerpoint/2010/main"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8/25/18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9694822"/>
      </p:ext>
    </p:extLst>
  </p:cSld>
  <p:clrMapOvr>
    <a:masterClrMapping/>
  </p:clrMapOvr>
  <p:transition xmlns:p14="http://schemas.microsoft.com/office/powerpoint/2010/main"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8/25/18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459644"/>
      </p:ext>
    </p:extLst>
  </p:cSld>
  <p:clrMapOvr>
    <a:masterClrMapping/>
  </p:clrMapOvr>
  <p:transition xmlns:p14="http://schemas.microsoft.com/office/powerpoint/2010/main"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8/25/18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7796998"/>
      </p:ext>
    </p:extLst>
  </p:cSld>
  <p:clrMapOvr>
    <a:masterClrMapping/>
  </p:clrMapOvr>
  <p:transition xmlns:p14="http://schemas.microsoft.com/office/powerpoint/2010/main"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8/25/18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454722"/>
      </p:ext>
    </p:extLst>
  </p:cSld>
  <p:clrMapOvr>
    <a:masterClrMapping/>
  </p:clrMapOvr>
  <p:transition xmlns:p14="http://schemas.microsoft.com/office/powerpoint/2010/main"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8/25/18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685626"/>
      </p:ext>
    </p:extLst>
  </p:cSld>
  <p:clrMapOvr>
    <a:masterClrMapping/>
  </p:clrMapOvr>
  <p:transition xmlns:p14="http://schemas.microsoft.com/office/powerpoint/2010/main"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8/25/18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2743326"/>
      </p:ext>
    </p:extLst>
  </p:cSld>
  <p:clrMapOvr>
    <a:masterClrMapping/>
  </p:clrMapOvr>
  <p:transition xmlns:p14="http://schemas.microsoft.com/office/powerpoint/2010/main"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02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8/25/18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589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xmlns:p14="http://schemas.microsoft.com/office/powerpoint/2010/main" spd="slow">
    <p:push dir="u"/>
  </p:transition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49.236.137.192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jp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4095750" y="1428750"/>
            <a:ext cx="4000500" cy="4000500"/>
          </a:xfrm>
          <a:prstGeom prst="ellipse">
            <a:avLst/>
          </a:prstGeom>
          <a:noFill/>
          <a:ln w="76200">
            <a:solidFill>
              <a:srgbClr val="0CB9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4486275" y="1819275"/>
            <a:ext cx="3219450" cy="3219450"/>
          </a:xfrm>
          <a:prstGeom prst="ellipse">
            <a:avLst/>
          </a:prstGeom>
          <a:noFill/>
          <a:ln w="12700">
            <a:solidFill>
              <a:srgbClr val="0CB9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막힌 원호 6"/>
          <p:cNvSpPr/>
          <p:nvPr/>
        </p:nvSpPr>
        <p:spPr>
          <a:xfrm>
            <a:off x="4370940" y="1704318"/>
            <a:ext cx="3450120" cy="3449363"/>
          </a:xfrm>
          <a:prstGeom prst="blockArc">
            <a:avLst>
              <a:gd name="adj1" fmla="val 18507138"/>
              <a:gd name="adj2" fmla="val 2061794"/>
              <a:gd name="adj3" fmla="val 6126"/>
            </a:avLst>
          </a:prstGeom>
          <a:solidFill>
            <a:srgbClr val="0CB9E8">
              <a:alpha val="52000"/>
            </a:srgbClr>
          </a:solidFill>
          <a:ln w="9525">
            <a:solidFill>
              <a:srgbClr val="0CB9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막힌 원호 7"/>
          <p:cNvSpPr/>
          <p:nvPr/>
        </p:nvSpPr>
        <p:spPr>
          <a:xfrm>
            <a:off x="4370940" y="1704318"/>
            <a:ext cx="3450120" cy="3449363"/>
          </a:xfrm>
          <a:prstGeom prst="blockArc">
            <a:avLst>
              <a:gd name="adj1" fmla="val 11742239"/>
              <a:gd name="adj2" fmla="val 14413820"/>
              <a:gd name="adj3" fmla="val 7282"/>
            </a:avLst>
          </a:prstGeom>
          <a:noFill/>
          <a:ln w="9525">
            <a:solidFill>
              <a:srgbClr val="0CB9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막힌 원호 8"/>
          <p:cNvSpPr/>
          <p:nvPr/>
        </p:nvSpPr>
        <p:spPr>
          <a:xfrm>
            <a:off x="4370940" y="1704318"/>
            <a:ext cx="3450120" cy="3449363"/>
          </a:xfrm>
          <a:prstGeom prst="blockArc">
            <a:avLst>
              <a:gd name="adj1" fmla="val 3913502"/>
              <a:gd name="adj2" fmla="val 6694589"/>
              <a:gd name="adj3" fmla="val 6339"/>
            </a:avLst>
          </a:prstGeom>
          <a:noFill/>
          <a:ln w="9525">
            <a:solidFill>
              <a:srgbClr val="0CB9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4785519" y="2118518"/>
            <a:ext cx="2620961" cy="2620961"/>
          </a:xfrm>
          <a:prstGeom prst="ellipse">
            <a:avLst/>
          </a:prstGeom>
          <a:noFill/>
          <a:ln w="12700">
            <a:solidFill>
              <a:srgbClr val="0CB9E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862909" y="2805750"/>
            <a:ext cx="2466180" cy="9675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dirty="0" err="1" smtClean="0">
                <a:solidFill>
                  <a:schemeClr val="bg1"/>
                </a:solidFill>
                <a:latin typeface="넥슨 풋볼고딕 L"/>
                <a:ea typeface="넥슨 풋볼고딕 L"/>
                <a:cs typeface="넥슨 풋볼고딕 L"/>
              </a:rPr>
              <a:t>ParkingForAll</a:t>
            </a:r>
            <a:endParaRPr lang="en-US" altLang="ko-KR" sz="2800" dirty="0" smtClean="0">
              <a:solidFill>
                <a:schemeClr val="bg1"/>
              </a:solidFill>
              <a:latin typeface="넥슨 풋볼고딕 L"/>
              <a:ea typeface="넥슨 풋볼고딕 L"/>
              <a:cs typeface="넥슨 풋볼고딕 L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050" dirty="0" smtClean="0">
                <a:solidFill>
                  <a:schemeClr val="bg1"/>
                </a:solidFill>
                <a:latin typeface="넥슨 풋볼고딕 L"/>
                <a:ea typeface="넥슨 풋볼고딕 L"/>
                <a:cs typeface="넥슨 풋볼고딕 L"/>
              </a:rPr>
              <a:t>도시</a:t>
            </a:r>
            <a:r>
              <a:rPr lang="en-US" altLang="ko-KR" sz="1050" dirty="0" smtClean="0">
                <a:solidFill>
                  <a:schemeClr val="bg1"/>
                </a:solidFill>
                <a:latin typeface="넥슨 풋볼고딕 L"/>
                <a:ea typeface="넥슨 풋볼고딕 L"/>
                <a:cs typeface="넥슨 풋볼고딕 L"/>
              </a:rPr>
              <a:t> </a:t>
            </a:r>
            <a:r>
              <a:rPr lang="ko-KR" altLang="en-US" sz="1050" dirty="0" smtClean="0">
                <a:solidFill>
                  <a:schemeClr val="bg1"/>
                </a:solidFill>
                <a:latin typeface="넥슨 풋볼고딕 L"/>
                <a:ea typeface="넥슨 풋볼고딕 L"/>
                <a:cs typeface="넥슨 풋볼고딕 L"/>
              </a:rPr>
              <a:t>거주민들을</a:t>
            </a:r>
            <a:r>
              <a:rPr lang="en-US" altLang="ko-KR" sz="1050" dirty="0" smtClean="0">
                <a:solidFill>
                  <a:schemeClr val="bg1"/>
                </a:solidFill>
                <a:latin typeface="넥슨 풋볼고딕 L"/>
                <a:ea typeface="넥슨 풋볼고딕 L"/>
                <a:cs typeface="넥슨 풋볼고딕 L"/>
              </a:rPr>
              <a:t> </a:t>
            </a:r>
            <a:r>
              <a:rPr lang="ko-KR" altLang="en-US" sz="1050" dirty="0" smtClean="0">
                <a:solidFill>
                  <a:schemeClr val="bg1"/>
                </a:solidFill>
                <a:latin typeface="넥슨 풋볼고딕 L"/>
                <a:ea typeface="넥슨 풋볼고딕 L"/>
                <a:cs typeface="넥슨 풋볼고딕 L"/>
              </a:rPr>
              <a:t>위한</a:t>
            </a:r>
            <a:r>
              <a:rPr lang="en-US" altLang="ko-KR" sz="1050" dirty="0" smtClean="0">
                <a:solidFill>
                  <a:schemeClr val="bg1"/>
                </a:solidFill>
                <a:latin typeface="넥슨 풋볼고딕 L"/>
                <a:ea typeface="넥슨 풋볼고딕 L"/>
                <a:cs typeface="넥슨 풋볼고딕 L"/>
              </a:rPr>
              <a:t> </a:t>
            </a:r>
            <a:r>
              <a:rPr lang="ko-KR" altLang="en-US" sz="1050" dirty="0" smtClean="0">
                <a:solidFill>
                  <a:schemeClr val="bg1"/>
                </a:solidFill>
                <a:latin typeface="넥슨 풋볼고딕 L"/>
                <a:ea typeface="넥슨 풋볼고딕 L"/>
                <a:cs typeface="넥슨 풋볼고딕 L"/>
              </a:rPr>
              <a:t>주차공간</a:t>
            </a:r>
            <a:r>
              <a:rPr lang="en-US" altLang="ko-KR" sz="1050" dirty="0" smtClean="0">
                <a:solidFill>
                  <a:schemeClr val="bg1"/>
                </a:solidFill>
                <a:latin typeface="넥슨 풋볼고딕 L"/>
                <a:ea typeface="넥슨 풋볼고딕 L"/>
                <a:cs typeface="넥슨 풋볼고딕 L"/>
              </a:rPr>
              <a:t> </a:t>
            </a:r>
            <a:r>
              <a:rPr lang="ko-KR" altLang="en-US" sz="1050" dirty="0" smtClean="0">
                <a:solidFill>
                  <a:schemeClr val="bg1"/>
                </a:solidFill>
                <a:latin typeface="넥슨 풋볼고딕 L"/>
                <a:ea typeface="넥슨 풋볼고딕 L"/>
                <a:cs typeface="넥슨 풋볼고딕 L"/>
              </a:rPr>
              <a:t>대여</a:t>
            </a:r>
            <a:r>
              <a:rPr lang="en-US" altLang="ko-KR" sz="1050" dirty="0" smtClean="0">
                <a:solidFill>
                  <a:schemeClr val="bg1"/>
                </a:solidFill>
                <a:latin typeface="넥슨 풋볼고딕 L"/>
                <a:ea typeface="넥슨 풋볼고딕 L"/>
                <a:cs typeface="넥슨 풋볼고딕 L"/>
              </a:rPr>
              <a:t> </a:t>
            </a:r>
            <a:r>
              <a:rPr lang="ko-KR" altLang="en-US" sz="1050" dirty="0" smtClean="0">
                <a:solidFill>
                  <a:schemeClr val="bg1"/>
                </a:solidFill>
                <a:latin typeface="넥슨 풋볼고딕 L"/>
                <a:ea typeface="넥슨 풋볼고딕 L"/>
                <a:cs typeface="넥슨 풋볼고딕 L"/>
              </a:rPr>
              <a:t>플랫폼</a:t>
            </a:r>
            <a:endParaRPr lang="en-US" altLang="ko-KR" sz="1050" dirty="0" smtClean="0">
              <a:solidFill>
                <a:schemeClr val="bg1"/>
              </a:solidFill>
              <a:latin typeface="넥슨 풋볼고딕 L"/>
              <a:ea typeface="넥슨 풋볼고딕 L"/>
              <a:cs typeface="넥슨 풋볼고딕 L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3860921" y="1193919"/>
            <a:ext cx="4470156" cy="4470156"/>
          </a:xfrm>
          <a:prstGeom prst="ellipse">
            <a:avLst/>
          </a:prstGeom>
          <a:noFill/>
          <a:ln w="12700">
            <a:solidFill>
              <a:srgbClr val="0CB9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자유형 31"/>
          <p:cNvSpPr/>
          <p:nvPr/>
        </p:nvSpPr>
        <p:spPr>
          <a:xfrm>
            <a:off x="-24714" y="4605895"/>
            <a:ext cx="3412868" cy="1307929"/>
          </a:xfrm>
          <a:custGeom>
            <a:avLst/>
            <a:gdLst>
              <a:gd name="connsiteX0" fmla="*/ 0 w 3476368"/>
              <a:gd name="connsiteY0" fmla="*/ 1301579 h 1301579"/>
              <a:gd name="connsiteX1" fmla="*/ 2380736 w 3476368"/>
              <a:gd name="connsiteY1" fmla="*/ 1293341 h 1301579"/>
              <a:gd name="connsiteX2" fmla="*/ 3468130 w 3476368"/>
              <a:gd name="connsiteY2" fmla="*/ 477795 h 1301579"/>
              <a:gd name="connsiteX3" fmla="*/ 3476368 w 3476368"/>
              <a:gd name="connsiteY3" fmla="*/ 0 h 1301579"/>
              <a:gd name="connsiteX0" fmla="*/ 0 w 3476368"/>
              <a:gd name="connsiteY0" fmla="*/ 1301579 h 1301579"/>
              <a:gd name="connsiteX1" fmla="*/ 2380736 w 3476368"/>
              <a:gd name="connsiteY1" fmla="*/ 1293341 h 1301579"/>
              <a:gd name="connsiteX2" fmla="*/ 3404630 w 3476368"/>
              <a:gd name="connsiteY2" fmla="*/ 452395 h 1301579"/>
              <a:gd name="connsiteX3" fmla="*/ 3476368 w 3476368"/>
              <a:gd name="connsiteY3" fmla="*/ 0 h 1301579"/>
              <a:gd name="connsiteX0" fmla="*/ 0 w 3431918"/>
              <a:gd name="connsiteY0" fmla="*/ 1301579 h 1301579"/>
              <a:gd name="connsiteX1" fmla="*/ 2380736 w 3431918"/>
              <a:gd name="connsiteY1" fmla="*/ 1293341 h 1301579"/>
              <a:gd name="connsiteX2" fmla="*/ 3404630 w 3431918"/>
              <a:gd name="connsiteY2" fmla="*/ 452395 h 1301579"/>
              <a:gd name="connsiteX3" fmla="*/ 3431918 w 3431918"/>
              <a:gd name="connsiteY3" fmla="*/ 0 h 1301579"/>
              <a:gd name="connsiteX0" fmla="*/ 0 w 3404630"/>
              <a:gd name="connsiteY0" fmla="*/ 1301579 h 1301579"/>
              <a:gd name="connsiteX1" fmla="*/ 2380736 w 3404630"/>
              <a:gd name="connsiteY1" fmla="*/ 1293341 h 1301579"/>
              <a:gd name="connsiteX2" fmla="*/ 3404630 w 3404630"/>
              <a:gd name="connsiteY2" fmla="*/ 452395 h 1301579"/>
              <a:gd name="connsiteX3" fmla="*/ 3393818 w 3404630"/>
              <a:gd name="connsiteY3" fmla="*/ 0 h 1301579"/>
              <a:gd name="connsiteX0" fmla="*/ 0 w 3412868"/>
              <a:gd name="connsiteY0" fmla="*/ 1307929 h 1307929"/>
              <a:gd name="connsiteX1" fmla="*/ 2380736 w 3412868"/>
              <a:gd name="connsiteY1" fmla="*/ 1299691 h 1307929"/>
              <a:gd name="connsiteX2" fmla="*/ 3404630 w 3412868"/>
              <a:gd name="connsiteY2" fmla="*/ 458745 h 1307929"/>
              <a:gd name="connsiteX3" fmla="*/ 3412868 w 3412868"/>
              <a:gd name="connsiteY3" fmla="*/ 0 h 1307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2868" h="1307929">
                <a:moveTo>
                  <a:pt x="0" y="1307929"/>
                </a:moveTo>
                <a:lnTo>
                  <a:pt x="2380736" y="1299691"/>
                </a:lnTo>
                <a:lnTo>
                  <a:pt x="3404630" y="458745"/>
                </a:lnTo>
                <a:lnTo>
                  <a:pt x="3412868" y="0"/>
                </a:lnTo>
              </a:path>
            </a:pathLst>
          </a:custGeom>
          <a:noFill/>
          <a:ln w="19050">
            <a:solidFill>
              <a:srgbClr val="0CB9E8"/>
            </a:solidFill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자유형 32"/>
          <p:cNvSpPr/>
          <p:nvPr/>
        </p:nvSpPr>
        <p:spPr>
          <a:xfrm>
            <a:off x="-8238" y="4423719"/>
            <a:ext cx="3937687" cy="1252151"/>
          </a:xfrm>
          <a:custGeom>
            <a:avLst/>
            <a:gdLst>
              <a:gd name="connsiteX0" fmla="*/ 0 w 3937687"/>
              <a:gd name="connsiteY0" fmla="*/ 1252151 h 1252151"/>
              <a:gd name="connsiteX1" fmla="*/ 1985319 w 3937687"/>
              <a:gd name="connsiteY1" fmla="*/ 1252151 h 1252151"/>
              <a:gd name="connsiteX2" fmla="*/ 2965622 w 3937687"/>
              <a:gd name="connsiteY2" fmla="*/ 469557 h 1252151"/>
              <a:gd name="connsiteX3" fmla="*/ 2957384 w 3937687"/>
              <a:gd name="connsiteY3" fmla="*/ 8238 h 1252151"/>
              <a:gd name="connsiteX4" fmla="*/ 3937687 w 3937687"/>
              <a:gd name="connsiteY4" fmla="*/ 0 h 1252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37687" h="1252151">
                <a:moveTo>
                  <a:pt x="0" y="1252151"/>
                </a:moveTo>
                <a:lnTo>
                  <a:pt x="1985319" y="1252151"/>
                </a:lnTo>
                <a:lnTo>
                  <a:pt x="2965622" y="469557"/>
                </a:lnTo>
                <a:lnTo>
                  <a:pt x="2957384" y="8238"/>
                </a:lnTo>
                <a:lnTo>
                  <a:pt x="3937687" y="0"/>
                </a:lnTo>
              </a:path>
            </a:pathLst>
          </a:custGeom>
          <a:noFill/>
          <a:ln w="19050">
            <a:solidFill>
              <a:srgbClr val="0CB9E8"/>
            </a:solidFill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자유형 33"/>
          <p:cNvSpPr/>
          <p:nvPr/>
        </p:nvSpPr>
        <p:spPr>
          <a:xfrm>
            <a:off x="23446" y="3863852"/>
            <a:ext cx="3821723" cy="324217"/>
          </a:xfrm>
          <a:custGeom>
            <a:avLst/>
            <a:gdLst>
              <a:gd name="connsiteX0" fmla="*/ 0 w 3821723"/>
              <a:gd name="connsiteY0" fmla="*/ 246184 h 246184"/>
              <a:gd name="connsiteX1" fmla="*/ 1875692 w 3821723"/>
              <a:gd name="connsiteY1" fmla="*/ 246184 h 246184"/>
              <a:gd name="connsiteX2" fmla="*/ 2039816 w 3821723"/>
              <a:gd name="connsiteY2" fmla="*/ 11723 h 246184"/>
              <a:gd name="connsiteX3" fmla="*/ 3106616 w 3821723"/>
              <a:gd name="connsiteY3" fmla="*/ 0 h 246184"/>
              <a:gd name="connsiteX4" fmla="*/ 3259016 w 3821723"/>
              <a:gd name="connsiteY4" fmla="*/ 199292 h 246184"/>
              <a:gd name="connsiteX5" fmla="*/ 3821723 w 3821723"/>
              <a:gd name="connsiteY5" fmla="*/ 187569 h 246184"/>
              <a:gd name="connsiteX0" fmla="*/ 0 w 3821723"/>
              <a:gd name="connsiteY0" fmla="*/ 246184 h 246184"/>
              <a:gd name="connsiteX1" fmla="*/ 1875692 w 3821723"/>
              <a:gd name="connsiteY1" fmla="*/ 246184 h 246184"/>
              <a:gd name="connsiteX2" fmla="*/ 2039816 w 3821723"/>
              <a:gd name="connsiteY2" fmla="*/ 6960 h 246184"/>
              <a:gd name="connsiteX3" fmla="*/ 3106616 w 3821723"/>
              <a:gd name="connsiteY3" fmla="*/ 0 h 246184"/>
              <a:gd name="connsiteX4" fmla="*/ 3259016 w 3821723"/>
              <a:gd name="connsiteY4" fmla="*/ 199292 h 246184"/>
              <a:gd name="connsiteX5" fmla="*/ 3821723 w 3821723"/>
              <a:gd name="connsiteY5" fmla="*/ 187569 h 246184"/>
              <a:gd name="connsiteX0" fmla="*/ 0 w 3821723"/>
              <a:gd name="connsiteY0" fmla="*/ 246184 h 246184"/>
              <a:gd name="connsiteX1" fmla="*/ 1875692 w 3821723"/>
              <a:gd name="connsiteY1" fmla="*/ 246184 h 246184"/>
              <a:gd name="connsiteX2" fmla="*/ 2039816 w 3821723"/>
              <a:gd name="connsiteY2" fmla="*/ 6960 h 246184"/>
              <a:gd name="connsiteX3" fmla="*/ 3106616 w 3821723"/>
              <a:gd name="connsiteY3" fmla="*/ 0 h 246184"/>
              <a:gd name="connsiteX4" fmla="*/ 3275685 w 3821723"/>
              <a:gd name="connsiteY4" fmla="*/ 237392 h 246184"/>
              <a:gd name="connsiteX5" fmla="*/ 3821723 w 3821723"/>
              <a:gd name="connsiteY5" fmla="*/ 187569 h 246184"/>
              <a:gd name="connsiteX0" fmla="*/ 0 w 3821723"/>
              <a:gd name="connsiteY0" fmla="*/ 246184 h 246184"/>
              <a:gd name="connsiteX1" fmla="*/ 1875692 w 3821723"/>
              <a:gd name="connsiteY1" fmla="*/ 246184 h 246184"/>
              <a:gd name="connsiteX2" fmla="*/ 2039816 w 3821723"/>
              <a:gd name="connsiteY2" fmla="*/ 6960 h 246184"/>
              <a:gd name="connsiteX3" fmla="*/ 3106616 w 3821723"/>
              <a:gd name="connsiteY3" fmla="*/ 0 h 246184"/>
              <a:gd name="connsiteX4" fmla="*/ 3275685 w 3821723"/>
              <a:gd name="connsiteY4" fmla="*/ 237392 h 246184"/>
              <a:gd name="connsiteX5" fmla="*/ 3821723 w 3821723"/>
              <a:gd name="connsiteY5" fmla="*/ 239957 h 246184"/>
              <a:gd name="connsiteX0" fmla="*/ 0 w 3821723"/>
              <a:gd name="connsiteY0" fmla="*/ 246184 h 246184"/>
              <a:gd name="connsiteX1" fmla="*/ 1617784 w 3821723"/>
              <a:gd name="connsiteY1" fmla="*/ 246184 h 246184"/>
              <a:gd name="connsiteX2" fmla="*/ 2039816 w 3821723"/>
              <a:gd name="connsiteY2" fmla="*/ 6960 h 246184"/>
              <a:gd name="connsiteX3" fmla="*/ 3106616 w 3821723"/>
              <a:gd name="connsiteY3" fmla="*/ 0 h 246184"/>
              <a:gd name="connsiteX4" fmla="*/ 3275685 w 3821723"/>
              <a:gd name="connsiteY4" fmla="*/ 237392 h 246184"/>
              <a:gd name="connsiteX5" fmla="*/ 3821723 w 3821723"/>
              <a:gd name="connsiteY5" fmla="*/ 239957 h 246184"/>
              <a:gd name="connsiteX0" fmla="*/ 0 w 3821723"/>
              <a:gd name="connsiteY0" fmla="*/ 321286 h 321286"/>
              <a:gd name="connsiteX1" fmla="*/ 1617784 w 3821723"/>
              <a:gd name="connsiteY1" fmla="*/ 321286 h 321286"/>
              <a:gd name="connsiteX2" fmla="*/ 1992924 w 3821723"/>
              <a:gd name="connsiteY2" fmla="*/ 0 h 321286"/>
              <a:gd name="connsiteX3" fmla="*/ 3106616 w 3821723"/>
              <a:gd name="connsiteY3" fmla="*/ 75102 h 321286"/>
              <a:gd name="connsiteX4" fmla="*/ 3275685 w 3821723"/>
              <a:gd name="connsiteY4" fmla="*/ 312494 h 321286"/>
              <a:gd name="connsiteX5" fmla="*/ 3821723 w 3821723"/>
              <a:gd name="connsiteY5" fmla="*/ 315059 h 321286"/>
              <a:gd name="connsiteX0" fmla="*/ 0 w 3821723"/>
              <a:gd name="connsiteY0" fmla="*/ 321286 h 321286"/>
              <a:gd name="connsiteX1" fmla="*/ 1617784 w 3821723"/>
              <a:gd name="connsiteY1" fmla="*/ 321286 h 321286"/>
              <a:gd name="connsiteX2" fmla="*/ 1992924 w 3821723"/>
              <a:gd name="connsiteY2" fmla="*/ 0 h 321286"/>
              <a:gd name="connsiteX3" fmla="*/ 3106616 w 3821723"/>
              <a:gd name="connsiteY3" fmla="*/ 4763 h 321286"/>
              <a:gd name="connsiteX4" fmla="*/ 3275685 w 3821723"/>
              <a:gd name="connsiteY4" fmla="*/ 312494 h 321286"/>
              <a:gd name="connsiteX5" fmla="*/ 3821723 w 3821723"/>
              <a:gd name="connsiteY5" fmla="*/ 315059 h 321286"/>
              <a:gd name="connsiteX0" fmla="*/ 0 w 3821723"/>
              <a:gd name="connsiteY0" fmla="*/ 321286 h 324217"/>
              <a:gd name="connsiteX1" fmla="*/ 1617784 w 3821723"/>
              <a:gd name="connsiteY1" fmla="*/ 321286 h 324217"/>
              <a:gd name="connsiteX2" fmla="*/ 1992924 w 3821723"/>
              <a:gd name="connsiteY2" fmla="*/ 0 h 324217"/>
              <a:gd name="connsiteX3" fmla="*/ 3106616 w 3821723"/>
              <a:gd name="connsiteY3" fmla="*/ 4763 h 324217"/>
              <a:gd name="connsiteX4" fmla="*/ 3381192 w 3821723"/>
              <a:gd name="connsiteY4" fmla="*/ 324217 h 324217"/>
              <a:gd name="connsiteX5" fmla="*/ 3821723 w 3821723"/>
              <a:gd name="connsiteY5" fmla="*/ 315059 h 324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21723" h="324217">
                <a:moveTo>
                  <a:pt x="0" y="321286"/>
                </a:moveTo>
                <a:lnTo>
                  <a:pt x="1617784" y="321286"/>
                </a:lnTo>
                <a:lnTo>
                  <a:pt x="1992924" y="0"/>
                </a:lnTo>
                <a:lnTo>
                  <a:pt x="3106616" y="4763"/>
                </a:lnTo>
                <a:lnTo>
                  <a:pt x="3381192" y="324217"/>
                </a:lnTo>
                <a:lnTo>
                  <a:pt x="3821723" y="315059"/>
                </a:lnTo>
              </a:path>
            </a:pathLst>
          </a:custGeom>
          <a:noFill/>
          <a:ln w="19050">
            <a:solidFill>
              <a:srgbClr val="0CB9E8"/>
            </a:solidFill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자유형 34"/>
          <p:cNvSpPr/>
          <p:nvPr/>
        </p:nvSpPr>
        <p:spPr>
          <a:xfrm>
            <a:off x="-11723" y="4243754"/>
            <a:ext cx="2262555" cy="293077"/>
          </a:xfrm>
          <a:custGeom>
            <a:avLst/>
            <a:gdLst>
              <a:gd name="connsiteX0" fmla="*/ 0 w 2239108"/>
              <a:gd name="connsiteY0" fmla="*/ 316523 h 316523"/>
              <a:gd name="connsiteX1" fmla="*/ 2039815 w 2239108"/>
              <a:gd name="connsiteY1" fmla="*/ 304800 h 316523"/>
              <a:gd name="connsiteX2" fmla="*/ 2239108 w 2239108"/>
              <a:gd name="connsiteY2" fmla="*/ 0 h 316523"/>
              <a:gd name="connsiteX0" fmla="*/ 0 w 2239108"/>
              <a:gd name="connsiteY0" fmla="*/ 316523 h 339969"/>
              <a:gd name="connsiteX1" fmla="*/ 1910861 w 2239108"/>
              <a:gd name="connsiteY1" fmla="*/ 339969 h 339969"/>
              <a:gd name="connsiteX2" fmla="*/ 2239108 w 2239108"/>
              <a:gd name="connsiteY2" fmla="*/ 0 h 339969"/>
              <a:gd name="connsiteX0" fmla="*/ 0 w 2262555"/>
              <a:gd name="connsiteY0" fmla="*/ 293077 h 316523"/>
              <a:gd name="connsiteX1" fmla="*/ 1910861 w 2262555"/>
              <a:gd name="connsiteY1" fmla="*/ 316523 h 316523"/>
              <a:gd name="connsiteX2" fmla="*/ 2262555 w 2262555"/>
              <a:gd name="connsiteY2" fmla="*/ 0 h 316523"/>
              <a:gd name="connsiteX0" fmla="*/ 0 w 2262555"/>
              <a:gd name="connsiteY0" fmla="*/ 293077 h 293077"/>
              <a:gd name="connsiteX1" fmla="*/ 1898161 w 2262555"/>
              <a:gd name="connsiteY1" fmla="*/ 284773 h 293077"/>
              <a:gd name="connsiteX2" fmla="*/ 2262555 w 2262555"/>
              <a:gd name="connsiteY2" fmla="*/ 0 h 29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2555" h="293077">
                <a:moveTo>
                  <a:pt x="0" y="293077"/>
                </a:moveTo>
                <a:lnTo>
                  <a:pt x="1898161" y="284773"/>
                </a:lnTo>
                <a:lnTo>
                  <a:pt x="2262555" y="0"/>
                </a:lnTo>
              </a:path>
            </a:pathLst>
          </a:custGeom>
          <a:noFill/>
          <a:ln w="19050">
            <a:solidFill>
              <a:srgbClr val="0CB9E8"/>
            </a:solidFill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자유형 38"/>
          <p:cNvSpPr/>
          <p:nvPr/>
        </p:nvSpPr>
        <p:spPr>
          <a:xfrm>
            <a:off x="-11723" y="4396154"/>
            <a:ext cx="2379785" cy="550984"/>
          </a:xfrm>
          <a:custGeom>
            <a:avLst/>
            <a:gdLst>
              <a:gd name="connsiteX0" fmla="*/ 0 w 2379785"/>
              <a:gd name="connsiteY0" fmla="*/ 550984 h 550984"/>
              <a:gd name="connsiteX1" fmla="*/ 1992923 w 2379785"/>
              <a:gd name="connsiteY1" fmla="*/ 550984 h 550984"/>
              <a:gd name="connsiteX2" fmla="*/ 2379785 w 2379785"/>
              <a:gd name="connsiteY2" fmla="*/ 269631 h 550984"/>
              <a:gd name="connsiteX3" fmla="*/ 2379785 w 2379785"/>
              <a:gd name="connsiteY3" fmla="*/ 0 h 550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9785" h="550984">
                <a:moveTo>
                  <a:pt x="0" y="550984"/>
                </a:moveTo>
                <a:lnTo>
                  <a:pt x="1992923" y="550984"/>
                </a:lnTo>
                <a:lnTo>
                  <a:pt x="2379785" y="269631"/>
                </a:lnTo>
                <a:lnTo>
                  <a:pt x="2379785" y="0"/>
                </a:lnTo>
              </a:path>
            </a:pathLst>
          </a:custGeom>
          <a:noFill/>
          <a:ln w="19050">
            <a:solidFill>
              <a:srgbClr val="0CB9E8"/>
            </a:solidFill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자유형 39"/>
          <p:cNvSpPr/>
          <p:nvPr/>
        </p:nvSpPr>
        <p:spPr>
          <a:xfrm>
            <a:off x="0" y="4165600"/>
            <a:ext cx="2686050" cy="1136650"/>
          </a:xfrm>
          <a:custGeom>
            <a:avLst/>
            <a:gdLst>
              <a:gd name="connsiteX0" fmla="*/ 0 w 2686050"/>
              <a:gd name="connsiteY0" fmla="*/ 1130300 h 1136650"/>
              <a:gd name="connsiteX1" fmla="*/ 1968500 w 2686050"/>
              <a:gd name="connsiteY1" fmla="*/ 1136650 h 1136650"/>
              <a:gd name="connsiteX2" fmla="*/ 2686050 w 2686050"/>
              <a:gd name="connsiteY2" fmla="*/ 577850 h 1136650"/>
              <a:gd name="connsiteX3" fmla="*/ 2686050 w 2686050"/>
              <a:gd name="connsiteY3" fmla="*/ 0 h 1136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86050" h="1136650">
                <a:moveTo>
                  <a:pt x="0" y="1130300"/>
                </a:moveTo>
                <a:lnTo>
                  <a:pt x="1968500" y="1136650"/>
                </a:lnTo>
                <a:lnTo>
                  <a:pt x="2686050" y="577850"/>
                </a:lnTo>
                <a:lnTo>
                  <a:pt x="2686050" y="0"/>
                </a:lnTo>
              </a:path>
            </a:pathLst>
          </a:custGeom>
          <a:noFill/>
          <a:ln w="19050">
            <a:solidFill>
              <a:srgbClr val="0CB9E8"/>
            </a:solidFill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자유형 43"/>
          <p:cNvSpPr/>
          <p:nvPr/>
        </p:nvSpPr>
        <p:spPr>
          <a:xfrm>
            <a:off x="0" y="5149850"/>
            <a:ext cx="4406900" cy="1079500"/>
          </a:xfrm>
          <a:custGeom>
            <a:avLst/>
            <a:gdLst>
              <a:gd name="connsiteX0" fmla="*/ 0 w 4406900"/>
              <a:gd name="connsiteY0" fmla="*/ 1054100 h 1079500"/>
              <a:gd name="connsiteX1" fmla="*/ 2705100 w 4406900"/>
              <a:gd name="connsiteY1" fmla="*/ 1079500 h 1079500"/>
              <a:gd name="connsiteX2" fmla="*/ 3924300 w 4406900"/>
              <a:gd name="connsiteY2" fmla="*/ 0 h 1079500"/>
              <a:gd name="connsiteX3" fmla="*/ 4406900 w 4406900"/>
              <a:gd name="connsiteY3" fmla="*/ 0 h 107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900" h="1079500">
                <a:moveTo>
                  <a:pt x="0" y="1054100"/>
                </a:moveTo>
                <a:lnTo>
                  <a:pt x="2705100" y="1079500"/>
                </a:lnTo>
                <a:lnTo>
                  <a:pt x="3924300" y="0"/>
                </a:lnTo>
                <a:lnTo>
                  <a:pt x="4406900" y="0"/>
                </a:lnTo>
              </a:path>
            </a:pathLst>
          </a:custGeom>
          <a:noFill/>
          <a:ln w="19050">
            <a:solidFill>
              <a:srgbClr val="0CB9E8"/>
            </a:solidFill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연결선 45"/>
          <p:cNvCxnSpPr/>
          <p:nvPr/>
        </p:nvCxnSpPr>
        <p:spPr>
          <a:xfrm>
            <a:off x="4663509" y="5604727"/>
            <a:ext cx="0" cy="1246495"/>
          </a:xfrm>
          <a:prstGeom prst="line">
            <a:avLst/>
          </a:prstGeom>
          <a:ln w="19050">
            <a:solidFill>
              <a:srgbClr val="0CB9E8"/>
            </a:solidFill>
            <a:headEnd type="oval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자유형 55"/>
          <p:cNvSpPr/>
          <p:nvPr/>
        </p:nvSpPr>
        <p:spPr>
          <a:xfrm>
            <a:off x="9525" y="5400675"/>
            <a:ext cx="4543425" cy="1447800"/>
          </a:xfrm>
          <a:custGeom>
            <a:avLst/>
            <a:gdLst>
              <a:gd name="connsiteX0" fmla="*/ 0 w 4543425"/>
              <a:gd name="connsiteY0" fmla="*/ 1447800 h 1447800"/>
              <a:gd name="connsiteX1" fmla="*/ 657225 w 4543425"/>
              <a:gd name="connsiteY1" fmla="*/ 1152525 h 1447800"/>
              <a:gd name="connsiteX2" fmla="*/ 1762125 w 4543425"/>
              <a:gd name="connsiteY2" fmla="*/ 1171575 h 1447800"/>
              <a:gd name="connsiteX3" fmla="*/ 2171700 w 4543425"/>
              <a:gd name="connsiteY3" fmla="*/ 1362075 h 1447800"/>
              <a:gd name="connsiteX4" fmla="*/ 2638425 w 4543425"/>
              <a:gd name="connsiteY4" fmla="*/ 1362075 h 1447800"/>
              <a:gd name="connsiteX5" fmla="*/ 3552825 w 4543425"/>
              <a:gd name="connsiteY5" fmla="*/ 600075 h 1447800"/>
              <a:gd name="connsiteX6" fmla="*/ 3552825 w 4543425"/>
              <a:gd name="connsiteY6" fmla="*/ 342900 h 1447800"/>
              <a:gd name="connsiteX7" fmla="*/ 3943350 w 4543425"/>
              <a:gd name="connsiteY7" fmla="*/ 0 h 1447800"/>
              <a:gd name="connsiteX8" fmla="*/ 4543425 w 4543425"/>
              <a:gd name="connsiteY8" fmla="*/ 0 h 1447800"/>
              <a:gd name="connsiteX0" fmla="*/ 0 w 4543425"/>
              <a:gd name="connsiteY0" fmla="*/ 1447800 h 1447800"/>
              <a:gd name="connsiteX1" fmla="*/ 666750 w 4543425"/>
              <a:gd name="connsiteY1" fmla="*/ 1066800 h 1447800"/>
              <a:gd name="connsiteX2" fmla="*/ 1762125 w 4543425"/>
              <a:gd name="connsiteY2" fmla="*/ 1171575 h 1447800"/>
              <a:gd name="connsiteX3" fmla="*/ 2171700 w 4543425"/>
              <a:gd name="connsiteY3" fmla="*/ 1362075 h 1447800"/>
              <a:gd name="connsiteX4" fmla="*/ 2638425 w 4543425"/>
              <a:gd name="connsiteY4" fmla="*/ 1362075 h 1447800"/>
              <a:gd name="connsiteX5" fmla="*/ 3552825 w 4543425"/>
              <a:gd name="connsiteY5" fmla="*/ 600075 h 1447800"/>
              <a:gd name="connsiteX6" fmla="*/ 3552825 w 4543425"/>
              <a:gd name="connsiteY6" fmla="*/ 342900 h 1447800"/>
              <a:gd name="connsiteX7" fmla="*/ 3943350 w 4543425"/>
              <a:gd name="connsiteY7" fmla="*/ 0 h 1447800"/>
              <a:gd name="connsiteX8" fmla="*/ 4543425 w 4543425"/>
              <a:gd name="connsiteY8" fmla="*/ 0 h 1447800"/>
              <a:gd name="connsiteX0" fmla="*/ 0 w 4543425"/>
              <a:gd name="connsiteY0" fmla="*/ 1447800 h 1447800"/>
              <a:gd name="connsiteX1" fmla="*/ 666750 w 4543425"/>
              <a:gd name="connsiteY1" fmla="*/ 1066800 h 1447800"/>
              <a:gd name="connsiteX2" fmla="*/ 1714500 w 4543425"/>
              <a:gd name="connsiteY2" fmla="*/ 1076325 h 1447800"/>
              <a:gd name="connsiteX3" fmla="*/ 2171700 w 4543425"/>
              <a:gd name="connsiteY3" fmla="*/ 1362075 h 1447800"/>
              <a:gd name="connsiteX4" fmla="*/ 2638425 w 4543425"/>
              <a:gd name="connsiteY4" fmla="*/ 1362075 h 1447800"/>
              <a:gd name="connsiteX5" fmla="*/ 3552825 w 4543425"/>
              <a:gd name="connsiteY5" fmla="*/ 600075 h 1447800"/>
              <a:gd name="connsiteX6" fmla="*/ 3552825 w 4543425"/>
              <a:gd name="connsiteY6" fmla="*/ 342900 h 1447800"/>
              <a:gd name="connsiteX7" fmla="*/ 3943350 w 4543425"/>
              <a:gd name="connsiteY7" fmla="*/ 0 h 1447800"/>
              <a:gd name="connsiteX8" fmla="*/ 4543425 w 4543425"/>
              <a:gd name="connsiteY8" fmla="*/ 0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43425" h="1447800">
                <a:moveTo>
                  <a:pt x="0" y="1447800"/>
                </a:moveTo>
                <a:lnTo>
                  <a:pt x="666750" y="1066800"/>
                </a:lnTo>
                <a:lnTo>
                  <a:pt x="1714500" y="1076325"/>
                </a:lnTo>
                <a:lnTo>
                  <a:pt x="2171700" y="1362075"/>
                </a:lnTo>
                <a:lnTo>
                  <a:pt x="2638425" y="1362075"/>
                </a:lnTo>
                <a:lnTo>
                  <a:pt x="3552825" y="600075"/>
                </a:lnTo>
                <a:lnTo>
                  <a:pt x="3552825" y="342900"/>
                </a:lnTo>
                <a:lnTo>
                  <a:pt x="3943350" y="0"/>
                </a:lnTo>
                <a:lnTo>
                  <a:pt x="4543425" y="0"/>
                </a:lnTo>
              </a:path>
            </a:pathLst>
          </a:custGeom>
          <a:noFill/>
          <a:ln w="19050">
            <a:solidFill>
              <a:srgbClr val="0CB9E8"/>
            </a:solidFill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자유형 56"/>
          <p:cNvSpPr/>
          <p:nvPr/>
        </p:nvSpPr>
        <p:spPr>
          <a:xfrm>
            <a:off x="3105150" y="5638800"/>
            <a:ext cx="800100" cy="1219200"/>
          </a:xfrm>
          <a:custGeom>
            <a:avLst/>
            <a:gdLst>
              <a:gd name="connsiteX0" fmla="*/ 800100 w 800100"/>
              <a:gd name="connsiteY0" fmla="*/ 0 h 1219200"/>
              <a:gd name="connsiteX1" fmla="*/ 800100 w 800100"/>
              <a:gd name="connsiteY1" fmla="*/ 533400 h 1219200"/>
              <a:gd name="connsiteX2" fmla="*/ 0 w 800100"/>
              <a:gd name="connsiteY2" fmla="*/ 1219200 h 1219200"/>
              <a:gd name="connsiteX3" fmla="*/ 0 w 800100"/>
              <a:gd name="connsiteY3" fmla="*/ 1219200 h 121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0100" h="1219200">
                <a:moveTo>
                  <a:pt x="800100" y="0"/>
                </a:moveTo>
                <a:lnTo>
                  <a:pt x="800100" y="533400"/>
                </a:lnTo>
                <a:lnTo>
                  <a:pt x="0" y="1219200"/>
                </a:lnTo>
                <a:lnTo>
                  <a:pt x="0" y="1219200"/>
                </a:lnTo>
              </a:path>
            </a:pathLst>
          </a:custGeom>
          <a:noFill/>
          <a:ln w="19050">
            <a:solidFill>
              <a:srgbClr val="0CB9E8"/>
            </a:solidFill>
            <a:headEnd type="oval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자유형 57"/>
          <p:cNvSpPr/>
          <p:nvPr/>
        </p:nvSpPr>
        <p:spPr>
          <a:xfrm>
            <a:off x="3600450" y="5638800"/>
            <a:ext cx="714375" cy="1200150"/>
          </a:xfrm>
          <a:custGeom>
            <a:avLst/>
            <a:gdLst>
              <a:gd name="connsiteX0" fmla="*/ 771525 w 771525"/>
              <a:gd name="connsiteY0" fmla="*/ 0 h 1200150"/>
              <a:gd name="connsiteX1" fmla="*/ 771525 w 771525"/>
              <a:gd name="connsiteY1" fmla="*/ 561975 h 1200150"/>
              <a:gd name="connsiteX2" fmla="*/ 0 w 771525"/>
              <a:gd name="connsiteY2" fmla="*/ 1200150 h 1200150"/>
              <a:gd name="connsiteX0" fmla="*/ 714375 w 714375"/>
              <a:gd name="connsiteY0" fmla="*/ 0 h 1200150"/>
              <a:gd name="connsiteX1" fmla="*/ 714375 w 714375"/>
              <a:gd name="connsiteY1" fmla="*/ 561975 h 1200150"/>
              <a:gd name="connsiteX2" fmla="*/ 0 w 714375"/>
              <a:gd name="connsiteY2" fmla="*/ 1200150 h 1200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4375" h="1200150">
                <a:moveTo>
                  <a:pt x="714375" y="0"/>
                </a:moveTo>
                <a:lnTo>
                  <a:pt x="714375" y="561975"/>
                </a:lnTo>
                <a:lnTo>
                  <a:pt x="0" y="1200150"/>
                </a:lnTo>
              </a:path>
            </a:pathLst>
          </a:custGeom>
          <a:noFill/>
          <a:ln w="19050">
            <a:solidFill>
              <a:srgbClr val="0CB9E8"/>
            </a:solidFill>
            <a:headEnd type="oval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자유형 58"/>
          <p:cNvSpPr/>
          <p:nvPr/>
        </p:nvSpPr>
        <p:spPr>
          <a:xfrm rot="10800000">
            <a:off x="8798182" y="950948"/>
            <a:ext cx="3412868" cy="1307929"/>
          </a:xfrm>
          <a:custGeom>
            <a:avLst/>
            <a:gdLst>
              <a:gd name="connsiteX0" fmla="*/ 0 w 3476368"/>
              <a:gd name="connsiteY0" fmla="*/ 1301579 h 1301579"/>
              <a:gd name="connsiteX1" fmla="*/ 2380736 w 3476368"/>
              <a:gd name="connsiteY1" fmla="*/ 1293341 h 1301579"/>
              <a:gd name="connsiteX2" fmla="*/ 3468130 w 3476368"/>
              <a:gd name="connsiteY2" fmla="*/ 477795 h 1301579"/>
              <a:gd name="connsiteX3" fmla="*/ 3476368 w 3476368"/>
              <a:gd name="connsiteY3" fmla="*/ 0 h 1301579"/>
              <a:gd name="connsiteX0" fmla="*/ 0 w 3476368"/>
              <a:gd name="connsiteY0" fmla="*/ 1301579 h 1301579"/>
              <a:gd name="connsiteX1" fmla="*/ 2380736 w 3476368"/>
              <a:gd name="connsiteY1" fmla="*/ 1293341 h 1301579"/>
              <a:gd name="connsiteX2" fmla="*/ 3404630 w 3476368"/>
              <a:gd name="connsiteY2" fmla="*/ 452395 h 1301579"/>
              <a:gd name="connsiteX3" fmla="*/ 3476368 w 3476368"/>
              <a:gd name="connsiteY3" fmla="*/ 0 h 1301579"/>
              <a:gd name="connsiteX0" fmla="*/ 0 w 3431918"/>
              <a:gd name="connsiteY0" fmla="*/ 1301579 h 1301579"/>
              <a:gd name="connsiteX1" fmla="*/ 2380736 w 3431918"/>
              <a:gd name="connsiteY1" fmla="*/ 1293341 h 1301579"/>
              <a:gd name="connsiteX2" fmla="*/ 3404630 w 3431918"/>
              <a:gd name="connsiteY2" fmla="*/ 452395 h 1301579"/>
              <a:gd name="connsiteX3" fmla="*/ 3431918 w 3431918"/>
              <a:gd name="connsiteY3" fmla="*/ 0 h 1301579"/>
              <a:gd name="connsiteX0" fmla="*/ 0 w 3404630"/>
              <a:gd name="connsiteY0" fmla="*/ 1301579 h 1301579"/>
              <a:gd name="connsiteX1" fmla="*/ 2380736 w 3404630"/>
              <a:gd name="connsiteY1" fmla="*/ 1293341 h 1301579"/>
              <a:gd name="connsiteX2" fmla="*/ 3404630 w 3404630"/>
              <a:gd name="connsiteY2" fmla="*/ 452395 h 1301579"/>
              <a:gd name="connsiteX3" fmla="*/ 3393818 w 3404630"/>
              <a:gd name="connsiteY3" fmla="*/ 0 h 1301579"/>
              <a:gd name="connsiteX0" fmla="*/ 0 w 3412868"/>
              <a:gd name="connsiteY0" fmla="*/ 1307929 h 1307929"/>
              <a:gd name="connsiteX1" fmla="*/ 2380736 w 3412868"/>
              <a:gd name="connsiteY1" fmla="*/ 1299691 h 1307929"/>
              <a:gd name="connsiteX2" fmla="*/ 3404630 w 3412868"/>
              <a:gd name="connsiteY2" fmla="*/ 458745 h 1307929"/>
              <a:gd name="connsiteX3" fmla="*/ 3412868 w 3412868"/>
              <a:gd name="connsiteY3" fmla="*/ 0 h 1307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2868" h="1307929">
                <a:moveTo>
                  <a:pt x="0" y="1307929"/>
                </a:moveTo>
                <a:lnTo>
                  <a:pt x="2380736" y="1299691"/>
                </a:lnTo>
                <a:lnTo>
                  <a:pt x="3404630" y="458745"/>
                </a:lnTo>
                <a:lnTo>
                  <a:pt x="3412868" y="0"/>
                </a:lnTo>
              </a:path>
            </a:pathLst>
          </a:custGeom>
          <a:noFill/>
          <a:ln w="19050">
            <a:solidFill>
              <a:srgbClr val="0CB9E8"/>
            </a:solidFill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자유형 59"/>
          <p:cNvSpPr/>
          <p:nvPr/>
        </p:nvSpPr>
        <p:spPr>
          <a:xfrm rot="10800000">
            <a:off x="8256887" y="1188902"/>
            <a:ext cx="3937687" cy="1252151"/>
          </a:xfrm>
          <a:custGeom>
            <a:avLst/>
            <a:gdLst>
              <a:gd name="connsiteX0" fmla="*/ 0 w 3937687"/>
              <a:gd name="connsiteY0" fmla="*/ 1252151 h 1252151"/>
              <a:gd name="connsiteX1" fmla="*/ 1985319 w 3937687"/>
              <a:gd name="connsiteY1" fmla="*/ 1252151 h 1252151"/>
              <a:gd name="connsiteX2" fmla="*/ 2965622 w 3937687"/>
              <a:gd name="connsiteY2" fmla="*/ 469557 h 1252151"/>
              <a:gd name="connsiteX3" fmla="*/ 2957384 w 3937687"/>
              <a:gd name="connsiteY3" fmla="*/ 8238 h 1252151"/>
              <a:gd name="connsiteX4" fmla="*/ 3937687 w 3937687"/>
              <a:gd name="connsiteY4" fmla="*/ 0 h 1252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37687" h="1252151">
                <a:moveTo>
                  <a:pt x="0" y="1252151"/>
                </a:moveTo>
                <a:lnTo>
                  <a:pt x="1985319" y="1252151"/>
                </a:lnTo>
                <a:lnTo>
                  <a:pt x="2965622" y="469557"/>
                </a:lnTo>
                <a:lnTo>
                  <a:pt x="2957384" y="8238"/>
                </a:lnTo>
                <a:lnTo>
                  <a:pt x="3937687" y="0"/>
                </a:lnTo>
              </a:path>
            </a:pathLst>
          </a:custGeom>
          <a:noFill/>
          <a:ln w="19050">
            <a:solidFill>
              <a:srgbClr val="0CB9E8"/>
            </a:solidFill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자유형 60"/>
          <p:cNvSpPr/>
          <p:nvPr/>
        </p:nvSpPr>
        <p:spPr>
          <a:xfrm rot="10800000">
            <a:off x="8341167" y="2676703"/>
            <a:ext cx="3821723" cy="324217"/>
          </a:xfrm>
          <a:custGeom>
            <a:avLst/>
            <a:gdLst>
              <a:gd name="connsiteX0" fmla="*/ 0 w 3821723"/>
              <a:gd name="connsiteY0" fmla="*/ 246184 h 246184"/>
              <a:gd name="connsiteX1" fmla="*/ 1875692 w 3821723"/>
              <a:gd name="connsiteY1" fmla="*/ 246184 h 246184"/>
              <a:gd name="connsiteX2" fmla="*/ 2039816 w 3821723"/>
              <a:gd name="connsiteY2" fmla="*/ 11723 h 246184"/>
              <a:gd name="connsiteX3" fmla="*/ 3106616 w 3821723"/>
              <a:gd name="connsiteY3" fmla="*/ 0 h 246184"/>
              <a:gd name="connsiteX4" fmla="*/ 3259016 w 3821723"/>
              <a:gd name="connsiteY4" fmla="*/ 199292 h 246184"/>
              <a:gd name="connsiteX5" fmla="*/ 3821723 w 3821723"/>
              <a:gd name="connsiteY5" fmla="*/ 187569 h 246184"/>
              <a:gd name="connsiteX0" fmla="*/ 0 w 3821723"/>
              <a:gd name="connsiteY0" fmla="*/ 246184 h 246184"/>
              <a:gd name="connsiteX1" fmla="*/ 1875692 w 3821723"/>
              <a:gd name="connsiteY1" fmla="*/ 246184 h 246184"/>
              <a:gd name="connsiteX2" fmla="*/ 2039816 w 3821723"/>
              <a:gd name="connsiteY2" fmla="*/ 6960 h 246184"/>
              <a:gd name="connsiteX3" fmla="*/ 3106616 w 3821723"/>
              <a:gd name="connsiteY3" fmla="*/ 0 h 246184"/>
              <a:gd name="connsiteX4" fmla="*/ 3259016 w 3821723"/>
              <a:gd name="connsiteY4" fmla="*/ 199292 h 246184"/>
              <a:gd name="connsiteX5" fmla="*/ 3821723 w 3821723"/>
              <a:gd name="connsiteY5" fmla="*/ 187569 h 246184"/>
              <a:gd name="connsiteX0" fmla="*/ 0 w 3821723"/>
              <a:gd name="connsiteY0" fmla="*/ 246184 h 246184"/>
              <a:gd name="connsiteX1" fmla="*/ 1875692 w 3821723"/>
              <a:gd name="connsiteY1" fmla="*/ 246184 h 246184"/>
              <a:gd name="connsiteX2" fmla="*/ 2039816 w 3821723"/>
              <a:gd name="connsiteY2" fmla="*/ 6960 h 246184"/>
              <a:gd name="connsiteX3" fmla="*/ 3106616 w 3821723"/>
              <a:gd name="connsiteY3" fmla="*/ 0 h 246184"/>
              <a:gd name="connsiteX4" fmla="*/ 3275685 w 3821723"/>
              <a:gd name="connsiteY4" fmla="*/ 237392 h 246184"/>
              <a:gd name="connsiteX5" fmla="*/ 3821723 w 3821723"/>
              <a:gd name="connsiteY5" fmla="*/ 187569 h 246184"/>
              <a:gd name="connsiteX0" fmla="*/ 0 w 3821723"/>
              <a:gd name="connsiteY0" fmla="*/ 246184 h 246184"/>
              <a:gd name="connsiteX1" fmla="*/ 1875692 w 3821723"/>
              <a:gd name="connsiteY1" fmla="*/ 246184 h 246184"/>
              <a:gd name="connsiteX2" fmla="*/ 2039816 w 3821723"/>
              <a:gd name="connsiteY2" fmla="*/ 6960 h 246184"/>
              <a:gd name="connsiteX3" fmla="*/ 3106616 w 3821723"/>
              <a:gd name="connsiteY3" fmla="*/ 0 h 246184"/>
              <a:gd name="connsiteX4" fmla="*/ 3275685 w 3821723"/>
              <a:gd name="connsiteY4" fmla="*/ 237392 h 246184"/>
              <a:gd name="connsiteX5" fmla="*/ 3821723 w 3821723"/>
              <a:gd name="connsiteY5" fmla="*/ 239957 h 246184"/>
              <a:gd name="connsiteX0" fmla="*/ 0 w 3821723"/>
              <a:gd name="connsiteY0" fmla="*/ 246184 h 246184"/>
              <a:gd name="connsiteX1" fmla="*/ 1617784 w 3821723"/>
              <a:gd name="connsiteY1" fmla="*/ 246184 h 246184"/>
              <a:gd name="connsiteX2" fmla="*/ 2039816 w 3821723"/>
              <a:gd name="connsiteY2" fmla="*/ 6960 h 246184"/>
              <a:gd name="connsiteX3" fmla="*/ 3106616 w 3821723"/>
              <a:gd name="connsiteY3" fmla="*/ 0 h 246184"/>
              <a:gd name="connsiteX4" fmla="*/ 3275685 w 3821723"/>
              <a:gd name="connsiteY4" fmla="*/ 237392 h 246184"/>
              <a:gd name="connsiteX5" fmla="*/ 3821723 w 3821723"/>
              <a:gd name="connsiteY5" fmla="*/ 239957 h 246184"/>
              <a:gd name="connsiteX0" fmla="*/ 0 w 3821723"/>
              <a:gd name="connsiteY0" fmla="*/ 321286 h 321286"/>
              <a:gd name="connsiteX1" fmla="*/ 1617784 w 3821723"/>
              <a:gd name="connsiteY1" fmla="*/ 321286 h 321286"/>
              <a:gd name="connsiteX2" fmla="*/ 1992924 w 3821723"/>
              <a:gd name="connsiteY2" fmla="*/ 0 h 321286"/>
              <a:gd name="connsiteX3" fmla="*/ 3106616 w 3821723"/>
              <a:gd name="connsiteY3" fmla="*/ 75102 h 321286"/>
              <a:gd name="connsiteX4" fmla="*/ 3275685 w 3821723"/>
              <a:gd name="connsiteY4" fmla="*/ 312494 h 321286"/>
              <a:gd name="connsiteX5" fmla="*/ 3821723 w 3821723"/>
              <a:gd name="connsiteY5" fmla="*/ 315059 h 321286"/>
              <a:gd name="connsiteX0" fmla="*/ 0 w 3821723"/>
              <a:gd name="connsiteY0" fmla="*/ 321286 h 321286"/>
              <a:gd name="connsiteX1" fmla="*/ 1617784 w 3821723"/>
              <a:gd name="connsiteY1" fmla="*/ 321286 h 321286"/>
              <a:gd name="connsiteX2" fmla="*/ 1992924 w 3821723"/>
              <a:gd name="connsiteY2" fmla="*/ 0 h 321286"/>
              <a:gd name="connsiteX3" fmla="*/ 3106616 w 3821723"/>
              <a:gd name="connsiteY3" fmla="*/ 4763 h 321286"/>
              <a:gd name="connsiteX4" fmla="*/ 3275685 w 3821723"/>
              <a:gd name="connsiteY4" fmla="*/ 312494 h 321286"/>
              <a:gd name="connsiteX5" fmla="*/ 3821723 w 3821723"/>
              <a:gd name="connsiteY5" fmla="*/ 315059 h 321286"/>
              <a:gd name="connsiteX0" fmla="*/ 0 w 3821723"/>
              <a:gd name="connsiteY0" fmla="*/ 321286 h 324217"/>
              <a:gd name="connsiteX1" fmla="*/ 1617784 w 3821723"/>
              <a:gd name="connsiteY1" fmla="*/ 321286 h 324217"/>
              <a:gd name="connsiteX2" fmla="*/ 1992924 w 3821723"/>
              <a:gd name="connsiteY2" fmla="*/ 0 h 324217"/>
              <a:gd name="connsiteX3" fmla="*/ 3106616 w 3821723"/>
              <a:gd name="connsiteY3" fmla="*/ 4763 h 324217"/>
              <a:gd name="connsiteX4" fmla="*/ 3381192 w 3821723"/>
              <a:gd name="connsiteY4" fmla="*/ 324217 h 324217"/>
              <a:gd name="connsiteX5" fmla="*/ 3821723 w 3821723"/>
              <a:gd name="connsiteY5" fmla="*/ 315059 h 324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21723" h="324217">
                <a:moveTo>
                  <a:pt x="0" y="321286"/>
                </a:moveTo>
                <a:lnTo>
                  <a:pt x="1617784" y="321286"/>
                </a:lnTo>
                <a:lnTo>
                  <a:pt x="1992924" y="0"/>
                </a:lnTo>
                <a:lnTo>
                  <a:pt x="3106616" y="4763"/>
                </a:lnTo>
                <a:lnTo>
                  <a:pt x="3381192" y="324217"/>
                </a:lnTo>
                <a:lnTo>
                  <a:pt x="3821723" y="315059"/>
                </a:lnTo>
              </a:path>
            </a:pathLst>
          </a:custGeom>
          <a:noFill/>
          <a:ln w="19050">
            <a:solidFill>
              <a:srgbClr val="0CB9E8"/>
            </a:solidFill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자유형 61"/>
          <p:cNvSpPr/>
          <p:nvPr/>
        </p:nvSpPr>
        <p:spPr>
          <a:xfrm rot="10800000">
            <a:off x="9935504" y="2327941"/>
            <a:ext cx="2262555" cy="293077"/>
          </a:xfrm>
          <a:custGeom>
            <a:avLst/>
            <a:gdLst>
              <a:gd name="connsiteX0" fmla="*/ 0 w 2239108"/>
              <a:gd name="connsiteY0" fmla="*/ 316523 h 316523"/>
              <a:gd name="connsiteX1" fmla="*/ 2039815 w 2239108"/>
              <a:gd name="connsiteY1" fmla="*/ 304800 h 316523"/>
              <a:gd name="connsiteX2" fmla="*/ 2239108 w 2239108"/>
              <a:gd name="connsiteY2" fmla="*/ 0 h 316523"/>
              <a:gd name="connsiteX0" fmla="*/ 0 w 2239108"/>
              <a:gd name="connsiteY0" fmla="*/ 316523 h 339969"/>
              <a:gd name="connsiteX1" fmla="*/ 1910861 w 2239108"/>
              <a:gd name="connsiteY1" fmla="*/ 339969 h 339969"/>
              <a:gd name="connsiteX2" fmla="*/ 2239108 w 2239108"/>
              <a:gd name="connsiteY2" fmla="*/ 0 h 339969"/>
              <a:gd name="connsiteX0" fmla="*/ 0 w 2262555"/>
              <a:gd name="connsiteY0" fmla="*/ 293077 h 316523"/>
              <a:gd name="connsiteX1" fmla="*/ 1910861 w 2262555"/>
              <a:gd name="connsiteY1" fmla="*/ 316523 h 316523"/>
              <a:gd name="connsiteX2" fmla="*/ 2262555 w 2262555"/>
              <a:gd name="connsiteY2" fmla="*/ 0 h 316523"/>
              <a:gd name="connsiteX0" fmla="*/ 0 w 2262555"/>
              <a:gd name="connsiteY0" fmla="*/ 293077 h 293077"/>
              <a:gd name="connsiteX1" fmla="*/ 1898161 w 2262555"/>
              <a:gd name="connsiteY1" fmla="*/ 284773 h 293077"/>
              <a:gd name="connsiteX2" fmla="*/ 2262555 w 2262555"/>
              <a:gd name="connsiteY2" fmla="*/ 0 h 29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2555" h="293077">
                <a:moveTo>
                  <a:pt x="0" y="293077"/>
                </a:moveTo>
                <a:lnTo>
                  <a:pt x="1898161" y="284773"/>
                </a:lnTo>
                <a:lnTo>
                  <a:pt x="2262555" y="0"/>
                </a:lnTo>
              </a:path>
            </a:pathLst>
          </a:custGeom>
          <a:noFill/>
          <a:ln w="19050">
            <a:solidFill>
              <a:srgbClr val="0CB9E8"/>
            </a:solidFill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자유형 62"/>
          <p:cNvSpPr/>
          <p:nvPr/>
        </p:nvSpPr>
        <p:spPr>
          <a:xfrm rot="10800000">
            <a:off x="9818274" y="1917634"/>
            <a:ext cx="2379785" cy="550984"/>
          </a:xfrm>
          <a:custGeom>
            <a:avLst/>
            <a:gdLst>
              <a:gd name="connsiteX0" fmla="*/ 0 w 2379785"/>
              <a:gd name="connsiteY0" fmla="*/ 550984 h 550984"/>
              <a:gd name="connsiteX1" fmla="*/ 1992923 w 2379785"/>
              <a:gd name="connsiteY1" fmla="*/ 550984 h 550984"/>
              <a:gd name="connsiteX2" fmla="*/ 2379785 w 2379785"/>
              <a:gd name="connsiteY2" fmla="*/ 269631 h 550984"/>
              <a:gd name="connsiteX3" fmla="*/ 2379785 w 2379785"/>
              <a:gd name="connsiteY3" fmla="*/ 0 h 550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9785" h="550984">
                <a:moveTo>
                  <a:pt x="0" y="550984"/>
                </a:moveTo>
                <a:lnTo>
                  <a:pt x="1992923" y="550984"/>
                </a:lnTo>
                <a:lnTo>
                  <a:pt x="2379785" y="269631"/>
                </a:lnTo>
                <a:lnTo>
                  <a:pt x="2379785" y="0"/>
                </a:lnTo>
              </a:path>
            </a:pathLst>
          </a:custGeom>
          <a:noFill/>
          <a:ln w="19050">
            <a:solidFill>
              <a:srgbClr val="0CB9E8"/>
            </a:solidFill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자유형 63"/>
          <p:cNvSpPr/>
          <p:nvPr/>
        </p:nvSpPr>
        <p:spPr>
          <a:xfrm rot="10800000">
            <a:off x="9500286" y="1562522"/>
            <a:ext cx="2686050" cy="1136650"/>
          </a:xfrm>
          <a:custGeom>
            <a:avLst/>
            <a:gdLst>
              <a:gd name="connsiteX0" fmla="*/ 0 w 2686050"/>
              <a:gd name="connsiteY0" fmla="*/ 1130300 h 1136650"/>
              <a:gd name="connsiteX1" fmla="*/ 1968500 w 2686050"/>
              <a:gd name="connsiteY1" fmla="*/ 1136650 h 1136650"/>
              <a:gd name="connsiteX2" fmla="*/ 2686050 w 2686050"/>
              <a:gd name="connsiteY2" fmla="*/ 577850 h 1136650"/>
              <a:gd name="connsiteX3" fmla="*/ 2686050 w 2686050"/>
              <a:gd name="connsiteY3" fmla="*/ 0 h 1136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86050" h="1136650">
                <a:moveTo>
                  <a:pt x="0" y="1130300"/>
                </a:moveTo>
                <a:lnTo>
                  <a:pt x="1968500" y="1136650"/>
                </a:lnTo>
                <a:lnTo>
                  <a:pt x="2686050" y="577850"/>
                </a:lnTo>
                <a:lnTo>
                  <a:pt x="2686050" y="0"/>
                </a:lnTo>
              </a:path>
            </a:pathLst>
          </a:custGeom>
          <a:noFill/>
          <a:ln w="19050">
            <a:solidFill>
              <a:srgbClr val="0CB9E8"/>
            </a:solidFill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자유형 64"/>
          <p:cNvSpPr/>
          <p:nvPr/>
        </p:nvSpPr>
        <p:spPr>
          <a:xfrm rot="10800000">
            <a:off x="7779436" y="635422"/>
            <a:ext cx="4406900" cy="1079500"/>
          </a:xfrm>
          <a:custGeom>
            <a:avLst/>
            <a:gdLst>
              <a:gd name="connsiteX0" fmla="*/ 0 w 4406900"/>
              <a:gd name="connsiteY0" fmla="*/ 1054100 h 1079500"/>
              <a:gd name="connsiteX1" fmla="*/ 2705100 w 4406900"/>
              <a:gd name="connsiteY1" fmla="*/ 1079500 h 1079500"/>
              <a:gd name="connsiteX2" fmla="*/ 3924300 w 4406900"/>
              <a:gd name="connsiteY2" fmla="*/ 0 h 1079500"/>
              <a:gd name="connsiteX3" fmla="*/ 4406900 w 4406900"/>
              <a:gd name="connsiteY3" fmla="*/ 0 h 107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900" h="1079500">
                <a:moveTo>
                  <a:pt x="0" y="1054100"/>
                </a:moveTo>
                <a:lnTo>
                  <a:pt x="2705100" y="1079500"/>
                </a:lnTo>
                <a:lnTo>
                  <a:pt x="3924300" y="0"/>
                </a:lnTo>
                <a:lnTo>
                  <a:pt x="4406900" y="0"/>
                </a:lnTo>
              </a:path>
            </a:pathLst>
          </a:custGeom>
          <a:noFill/>
          <a:ln w="19050">
            <a:solidFill>
              <a:srgbClr val="0CB9E8"/>
            </a:solidFill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6" name="직선 연결선 65"/>
          <p:cNvCxnSpPr/>
          <p:nvPr/>
        </p:nvCxnSpPr>
        <p:spPr>
          <a:xfrm rot="10800000">
            <a:off x="7522827" y="13550"/>
            <a:ext cx="0" cy="1246495"/>
          </a:xfrm>
          <a:prstGeom prst="line">
            <a:avLst/>
          </a:prstGeom>
          <a:ln w="19050">
            <a:solidFill>
              <a:srgbClr val="0CB9E8"/>
            </a:solidFill>
            <a:headEnd type="oval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자유형 66"/>
          <p:cNvSpPr/>
          <p:nvPr/>
        </p:nvSpPr>
        <p:spPr>
          <a:xfrm rot="10800000">
            <a:off x="7633386" y="16297"/>
            <a:ext cx="4543425" cy="1447800"/>
          </a:xfrm>
          <a:custGeom>
            <a:avLst/>
            <a:gdLst>
              <a:gd name="connsiteX0" fmla="*/ 0 w 4543425"/>
              <a:gd name="connsiteY0" fmla="*/ 1447800 h 1447800"/>
              <a:gd name="connsiteX1" fmla="*/ 657225 w 4543425"/>
              <a:gd name="connsiteY1" fmla="*/ 1152525 h 1447800"/>
              <a:gd name="connsiteX2" fmla="*/ 1762125 w 4543425"/>
              <a:gd name="connsiteY2" fmla="*/ 1171575 h 1447800"/>
              <a:gd name="connsiteX3" fmla="*/ 2171700 w 4543425"/>
              <a:gd name="connsiteY3" fmla="*/ 1362075 h 1447800"/>
              <a:gd name="connsiteX4" fmla="*/ 2638425 w 4543425"/>
              <a:gd name="connsiteY4" fmla="*/ 1362075 h 1447800"/>
              <a:gd name="connsiteX5" fmla="*/ 3552825 w 4543425"/>
              <a:gd name="connsiteY5" fmla="*/ 600075 h 1447800"/>
              <a:gd name="connsiteX6" fmla="*/ 3552825 w 4543425"/>
              <a:gd name="connsiteY6" fmla="*/ 342900 h 1447800"/>
              <a:gd name="connsiteX7" fmla="*/ 3943350 w 4543425"/>
              <a:gd name="connsiteY7" fmla="*/ 0 h 1447800"/>
              <a:gd name="connsiteX8" fmla="*/ 4543425 w 4543425"/>
              <a:gd name="connsiteY8" fmla="*/ 0 h 1447800"/>
              <a:gd name="connsiteX0" fmla="*/ 0 w 4543425"/>
              <a:gd name="connsiteY0" fmla="*/ 1447800 h 1447800"/>
              <a:gd name="connsiteX1" fmla="*/ 666750 w 4543425"/>
              <a:gd name="connsiteY1" fmla="*/ 1066800 h 1447800"/>
              <a:gd name="connsiteX2" fmla="*/ 1762125 w 4543425"/>
              <a:gd name="connsiteY2" fmla="*/ 1171575 h 1447800"/>
              <a:gd name="connsiteX3" fmla="*/ 2171700 w 4543425"/>
              <a:gd name="connsiteY3" fmla="*/ 1362075 h 1447800"/>
              <a:gd name="connsiteX4" fmla="*/ 2638425 w 4543425"/>
              <a:gd name="connsiteY4" fmla="*/ 1362075 h 1447800"/>
              <a:gd name="connsiteX5" fmla="*/ 3552825 w 4543425"/>
              <a:gd name="connsiteY5" fmla="*/ 600075 h 1447800"/>
              <a:gd name="connsiteX6" fmla="*/ 3552825 w 4543425"/>
              <a:gd name="connsiteY6" fmla="*/ 342900 h 1447800"/>
              <a:gd name="connsiteX7" fmla="*/ 3943350 w 4543425"/>
              <a:gd name="connsiteY7" fmla="*/ 0 h 1447800"/>
              <a:gd name="connsiteX8" fmla="*/ 4543425 w 4543425"/>
              <a:gd name="connsiteY8" fmla="*/ 0 h 1447800"/>
              <a:gd name="connsiteX0" fmla="*/ 0 w 4543425"/>
              <a:gd name="connsiteY0" fmla="*/ 1447800 h 1447800"/>
              <a:gd name="connsiteX1" fmla="*/ 666750 w 4543425"/>
              <a:gd name="connsiteY1" fmla="*/ 1066800 h 1447800"/>
              <a:gd name="connsiteX2" fmla="*/ 1714500 w 4543425"/>
              <a:gd name="connsiteY2" fmla="*/ 1076325 h 1447800"/>
              <a:gd name="connsiteX3" fmla="*/ 2171700 w 4543425"/>
              <a:gd name="connsiteY3" fmla="*/ 1362075 h 1447800"/>
              <a:gd name="connsiteX4" fmla="*/ 2638425 w 4543425"/>
              <a:gd name="connsiteY4" fmla="*/ 1362075 h 1447800"/>
              <a:gd name="connsiteX5" fmla="*/ 3552825 w 4543425"/>
              <a:gd name="connsiteY5" fmla="*/ 600075 h 1447800"/>
              <a:gd name="connsiteX6" fmla="*/ 3552825 w 4543425"/>
              <a:gd name="connsiteY6" fmla="*/ 342900 h 1447800"/>
              <a:gd name="connsiteX7" fmla="*/ 3943350 w 4543425"/>
              <a:gd name="connsiteY7" fmla="*/ 0 h 1447800"/>
              <a:gd name="connsiteX8" fmla="*/ 4543425 w 4543425"/>
              <a:gd name="connsiteY8" fmla="*/ 0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43425" h="1447800">
                <a:moveTo>
                  <a:pt x="0" y="1447800"/>
                </a:moveTo>
                <a:lnTo>
                  <a:pt x="666750" y="1066800"/>
                </a:lnTo>
                <a:lnTo>
                  <a:pt x="1714500" y="1076325"/>
                </a:lnTo>
                <a:lnTo>
                  <a:pt x="2171700" y="1362075"/>
                </a:lnTo>
                <a:lnTo>
                  <a:pt x="2638425" y="1362075"/>
                </a:lnTo>
                <a:lnTo>
                  <a:pt x="3552825" y="600075"/>
                </a:lnTo>
                <a:lnTo>
                  <a:pt x="3552825" y="342900"/>
                </a:lnTo>
                <a:lnTo>
                  <a:pt x="3943350" y="0"/>
                </a:lnTo>
                <a:lnTo>
                  <a:pt x="4543425" y="0"/>
                </a:lnTo>
              </a:path>
            </a:pathLst>
          </a:custGeom>
          <a:noFill/>
          <a:ln w="19050">
            <a:solidFill>
              <a:srgbClr val="0CB9E8"/>
            </a:solidFill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자유형 67"/>
          <p:cNvSpPr/>
          <p:nvPr/>
        </p:nvSpPr>
        <p:spPr>
          <a:xfrm rot="10800000">
            <a:off x="8281086" y="6772"/>
            <a:ext cx="800100" cy="1219200"/>
          </a:xfrm>
          <a:custGeom>
            <a:avLst/>
            <a:gdLst>
              <a:gd name="connsiteX0" fmla="*/ 800100 w 800100"/>
              <a:gd name="connsiteY0" fmla="*/ 0 h 1219200"/>
              <a:gd name="connsiteX1" fmla="*/ 800100 w 800100"/>
              <a:gd name="connsiteY1" fmla="*/ 533400 h 1219200"/>
              <a:gd name="connsiteX2" fmla="*/ 0 w 800100"/>
              <a:gd name="connsiteY2" fmla="*/ 1219200 h 1219200"/>
              <a:gd name="connsiteX3" fmla="*/ 0 w 800100"/>
              <a:gd name="connsiteY3" fmla="*/ 1219200 h 121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0100" h="1219200">
                <a:moveTo>
                  <a:pt x="800100" y="0"/>
                </a:moveTo>
                <a:lnTo>
                  <a:pt x="800100" y="533400"/>
                </a:lnTo>
                <a:lnTo>
                  <a:pt x="0" y="1219200"/>
                </a:lnTo>
                <a:lnTo>
                  <a:pt x="0" y="1219200"/>
                </a:lnTo>
              </a:path>
            </a:pathLst>
          </a:custGeom>
          <a:noFill/>
          <a:ln w="19050">
            <a:solidFill>
              <a:srgbClr val="0CB9E8"/>
            </a:solidFill>
            <a:headEnd type="oval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자유형 68"/>
          <p:cNvSpPr/>
          <p:nvPr/>
        </p:nvSpPr>
        <p:spPr>
          <a:xfrm rot="10800000">
            <a:off x="7871511" y="25822"/>
            <a:ext cx="714375" cy="1200150"/>
          </a:xfrm>
          <a:custGeom>
            <a:avLst/>
            <a:gdLst>
              <a:gd name="connsiteX0" fmla="*/ 771525 w 771525"/>
              <a:gd name="connsiteY0" fmla="*/ 0 h 1200150"/>
              <a:gd name="connsiteX1" fmla="*/ 771525 w 771525"/>
              <a:gd name="connsiteY1" fmla="*/ 561975 h 1200150"/>
              <a:gd name="connsiteX2" fmla="*/ 0 w 771525"/>
              <a:gd name="connsiteY2" fmla="*/ 1200150 h 1200150"/>
              <a:gd name="connsiteX0" fmla="*/ 714375 w 714375"/>
              <a:gd name="connsiteY0" fmla="*/ 0 h 1200150"/>
              <a:gd name="connsiteX1" fmla="*/ 714375 w 714375"/>
              <a:gd name="connsiteY1" fmla="*/ 561975 h 1200150"/>
              <a:gd name="connsiteX2" fmla="*/ 0 w 714375"/>
              <a:gd name="connsiteY2" fmla="*/ 1200150 h 1200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4375" h="1200150">
                <a:moveTo>
                  <a:pt x="714375" y="0"/>
                </a:moveTo>
                <a:lnTo>
                  <a:pt x="714375" y="561975"/>
                </a:lnTo>
                <a:lnTo>
                  <a:pt x="0" y="1200150"/>
                </a:lnTo>
              </a:path>
            </a:pathLst>
          </a:custGeom>
          <a:noFill/>
          <a:ln w="19050">
            <a:solidFill>
              <a:srgbClr val="0CB9E8"/>
            </a:solidFill>
            <a:headEnd type="oval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자유형 71"/>
          <p:cNvSpPr/>
          <p:nvPr/>
        </p:nvSpPr>
        <p:spPr>
          <a:xfrm>
            <a:off x="381000" y="-19050"/>
            <a:ext cx="4171950" cy="1809750"/>
          </a:xfrm>
          <a:custGeom>
            <a:avLst/>
            <a:gdLst>
              <a:gd name="connsiteX0" fmla="*/ 0 w 4171950"/>
              <a:gd name="connsiteY0" fmla="*/ 0 h 1809750"/>
              <a:gd name="connsiteX1" fmla="*/ 1552575 w 4171950"/>
              <a:gd name="connsiteY1" fmla="*/ 1343025 h 1809750"/>
              <a:gd name="connsiteX2" fmla="*/ 3619500 w 4171950"/>
              <a:gd name="connsiteY2" fmla="*/ 1343025 h 1809750"/>
              <a:gd name="connsiteX3" fmla="*/ 4171950 w 4171950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71950" h="1809750">
                <a:moveTo>
                  <a:pt x="0" y="0"/>
                </a:moveTo>
                <a:lnTo>
                  <a:pt x="1552575" y="1343025"/>
                </a:lnTo>
                <a:lnTo>
                  <a:pt x="3619500" y="1343025"/>
                </a:lnTo>
                <a:lnTo>
                  <a:pt x="4171950" y="1809750"/>
                </a:lnTo>
              </a:path>
            </a:pathLst>
          </a:cu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자유형 72"/>
          <p:cNvSpPr/>
          <p:nvPr/>
        </p:nvSpPr>
        <p:spPr>
          <a:xfrm>
            <a:off x="23812" y="288820"/>
            <a:ext cx="4257675" cy="1885950"/>
          </a:xfrm>
          <a:custGeom>
            <a:avLst/>
            <a:gdLst>
              <a:gd name="connsiteX0" fmla="*/ 0 w 4171950"/>
              <a:gd name="connsiteY0" fmla="*/ 0 h 1809750"/>
              <a:gd name="connsiteX1" fmla="*/ 1552575 w 4171950"/>
              <a:gd name="connsiteY1" fmla="*/ 1343025 h 1809750"/>
              <a:gd name="connsiteX2" fmla="*/ 3619500 w 4171950"/>
              <a:gd name="connsiteY2" fmla="*/ 1343025 h 1809750"/>
              <a:gd name="connsiteX3" fmla="*/ 4171950 w 4171950"/>
              <a:gd name="connsiteY3" fmla="*/ 1809750 h 1809750"/>
              <a:gd name="connsiteX0" fmla="*/ 0 w 4257675"/>
              <a:gd name="connsiteY0" fmla="*/ 0 h 1885950"/>
              <a:gd name="connsiteX1" fmla="*/ 1638300 w 4257675"/>
              <a:gd name="connsiteY1" fmla="*/ 1419225 h 1885950"/>
              <a:gd name="connsiteX2" fmla="*/ 3705225 w 4257675"/>
              <a:gd name="connsiteY2" fmla="*/ 1419225 h 1885950"/>
              <a:gd name="connsiteX3" fmla="*/ 4257675 w 4257675"/>
              <a:gd name="connsiteY3" fmla="*/ 1885950 h 1885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57675" h="1885950">
                <a:moveTo>
                  <a:pt x="0" y="0"/>
                </a:moveTo>
                <a:lnTo>
                  <a:pt x="1638300" y="1419225"/>
                </a:lnTo>
                <a:lnTo>
                  <a:pt x="3705225" y="1419225"/>
                </a:lnTo>
                <a:lnTo>
                  <a:pt x="4257675" y="1885950"/>
                </a:lnTo>
              </a:path>
            </a:pathLst>
          </a:cu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자유형 73"/>
          <p:cNvSpPr/>
          <p:nvPr/>
        </p:nvSpPr>
        <p:spPr>
          <a:xfrm>
            <a:off x="8001000" y="4629150"/>
            <a:ext cx="4171950" cy="857250"/>
          </a:xfrm>
          <a:custGeom>
            <a:avLst/>
            <a:gdLst>
              <a:gd name="connsiteX0" fmla="*/ 0 w 4191000"/>
              <a:gd name="connsiteY0" fmla="*/ 0 h 857250"/>
              <a:gd name="connsiteX1" fmla="*/ 1000125 w 4191000"/>
              <a:gd name="connsiteY1" fmla="*/ 857250 h 857250"/>
              <a:gd name="connsiteX2" fmla="*/ 4191000 w 4191000"/>
              <a:gd name="connsiteY2" fmla="*/ 857250 h 857250"/>
              <a:gd name="connsiteX3" fmla="*/ 4171950 w 4191000"/>
              <a:gd name="connsiteY3" fmla="*/ 857250 h 857250"/>
              <a:gd name="connsiteX0" fmla="*/ 0 w 4171950"/>
              <a:gd name="connsiteY0" fmla="*/ 0 h 857250"/>
              <a:gd name="connsiteX1" fmla="*/ 1000125 w 4171950"/>
              <a:gd name="connsiteY1" fmla="*/ 857250 h 857250"/>
              <a:gd name="connsiteX2" fmla="*/ 4143375 w 4171950"/>
              <a:gd name="connsiteY2" fmla="*/ 857250 h 857250"/>
              <a:gd name="connsiteX3" fmla="*/ 4171950 w 4171950"/>
              <a:gd name="connsiteY3" fmla="*/ 857250 h 857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71950" h="857250">
                <a:moveTo>
                  <a:pt x="0" y="0"/>
                </a:moveTo>
                <a:lnTo>
                  <a:pt x="1000125" y="857250"/>
                </a:lnTo>
                <a:lnTo>
                  <a:pt x="4143375" y="857250"/>
                </a:lnTo>
                <a:lnTo>
                  <a:pt x="4171950" y="857250"/>
                </a:lnTo>
              </a:path>
            </a:pathLst>
          </a:cu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자유형 74"/>
          <p:cNvSpPr/>
          <p:nvPr/>
        </p:nvSpPr>
        <p:spPr>
          <a:xfrm>
            <a:off x="7714570" y="5028467"/>
            <a:ext cx="4469606" cy="859631"/>
          </a:xfrm>
          <a:custGeom>
            <a:avLst/>
            <a:gdLst>
              <a:gd name="connsiteX0" fmla="*/ 0 w 4191000"/>
              <a:gd name="connsiteY0" fmla="*/ 0 h 857250"/>
              <a:gd name="connsiteX1" fmla="*/ 1000125 w 4191000"/>
              <a:gd name="connsiteY1" fmla="*/ 857250 h 857250"/>
              <a:gd name="connsiteX2" fmla="*/ 4191000 w 4191000"/>
              <a:gd name="connsiteY2" fmla="*/ 857250 h 857250"/>
              <a:gd name="connsiteX3" fmla="*/ 4171950 w 4191000"/>
              <a:gd name="connsiteY3" fmla="*/ 857250 h 857250"/>
              <a:gd name="connsiteX0" fmla="*/ 0 w 4513684"/>
              <a:gd name="connsiteY0" fmla="*/ 0 h 866775"/>
              <a:gd name="connsiteX1" fmla="*/ 1000125 w 4513684"/>
              <a:gd name="connsiteY1" fmla="*/ 857250 h 866775"/>
              <a:gd name="connsiteX2" fmla="*/ 4191000 w 4513684"/>
              <a:gd name="connsiteY2" fmla="*/ 857250 h 866775"/>
              <a:gd name="connsiteX3" fmla="*/ 4467225 w 4513684"/>
              <a:gd name="connsiteY3" fmla="*/ 866775 h 866775"/>
              <a:gd name="connsiteX0" fmla="*/ 0 w 4486182"/>
              <a:gd name="connsiteY0" fmla="*/ 0 h 864394"/>
              <a:gd name="connsiteX1" fmla="*/ 1000125 w 4486182"/>
              <a:gd name="connsiteY1" fmla="*/ 857250 h 864394"/>
              <a:gd name="connsiteX2" fmla="*/ 4191000 w 4486182"/>
              <a:gd name="connsiteY2" fmla="*/ 857250 h 864394"/>
              <a:gd name="connsiteX3" fmla="*/ 4407694 w 4486182"/>
              <a:gd name="connsiteY3" fmla="*/ 864394 h 864394"/>
              <a:gd name="connsiteX0" fmla="*/ 0 w 4568398"/>
              <a:gd name="connsiteY0" fmla="*/ 0 h 857250"/>
              <a:gd name="connsiteX1" fmla="*/ 1000125 w 4568398"/>
              <a:gd name="connsiteY1" fmla="*/ 857250 h 857250"/>
              <a:gd name="connsiteX2" fmla="*/ 4191000 w 4568398"/>
              <a:gd name="connsiteY2" fmla="*/ 857250 h 857250"/>
              <a:gd name="connsiteX3" fmla="*/ 4567238 w 4568398"/>
              <a:gd name="connsiteY3" fmla="*/ 854869 h 857250"/>
              <a:gd name="connsiteX0" fmla="*/ 0 w 4469606"/>
              <a:gd name="connsiteY0" fmla="*/ 0 h 859631"/>
              <a:gd name="connsiteX1" fmla="*/ 1000125 w 4469606"/>
              <a:gd name="connsiteY1" fmla="*/ 857250 h 859631"/>
              <a:gd name="connsiteX2" fmla="*/ 4191000 w 4469606"/>
              <a:gd name="connsiteY2" fmla="*/ 857250 h 859631"/>
              <a:gd name="connsiteX3" fmla="*/ 4469606 w 4469606"/>
              <a:gd name="connsiteY3" fmla="*/ 859631 h 859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69606" h="859631">
                <a:moveTo>
                  <a:pt x="0" y="0"/>
                </a:moveTo>
                <a:lnTo>
                  <a:pt x="1000125" y="857250"/>
                </a:lnTo>
                <a:lnTo>
                  <a:pt x="4191000" y="857250"/>
                </a:lnTo>
                <a:lnTo>
                  <a:pt x="4469606" y="859631"/>
                </a:lnTo>
              </a:path>
            </a:pathLst>
          </a:cu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자유형 75"/>
          <p:cNvSpPr/>
          <p:nvPr/>
        </p:nvSpPr>
        <p:spPr>
          <a:xfrm>
            <a:off x="0" y="-19050"/>
            <a:ext cx="4419600" cy="1971675"/>
          </a:xfrm>
          <a:custGeom>
            <a:avLst/>
            <a:gdLst>
              <a:gd name="connsiteX0" fmla="*/ 0 w 4419600"/>
              <a:gd name="connsiteY0" fmla="*/ 0 h 1971675"/>
              <a:gd name="connsiteX1" fmla="*/ 1838325 w 4419600"/>
              <a:gd name="connsiteY1" fmla="*/ 1552575 h 1971675"/>
              <a:gd name="connsiteX2" fmla="*/ 3971925 w 4419600"/>
              <a:gd name="connsiteY2" fmla="*/ 1581150 h 1971675"/>
              <a:gd name="connsiteX3" fmla="*/ 4419600 w 4419600"/>
              <a:gd name="connsiteY3" fmla="*/ 1971675 h 1971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19600" h="1971675">
                <a:moveTo>
                  <a:pt x="0" y="0"/>
                </a:moveTo>
                <a:lnTo>
                  <a:pt x="1838325" y="1552575"/>
                </a:lnTo>
                <a:lnTo>
                  <a:pt x="3971925" y="1581150"/>
                </a:lnTo>
                <a:lnTo>
                  <a:pt x="4419600" y="1971675"/>
                </a:lnTo>
              </a:path>
            </a:pathLst>
          </a:custGeom>
          <a:noFill/>
          <a:ln w="19050">
            <a:solidFill>
              <a:srgbClr val="0CB9E8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자유형 76"/>
          <p:cNvSpPr/>
          <p:nvPr/>
        </p:nvSpPr>
        <p:spPr>
          <a:xfrm>
            <a:off x="7867650" y="4822825"/>
            <a:ext cx="4324350" cy="895350"/>
          </a:xfrm>
          <a:custGeom>
            <a:avLst/>
            <a:gdLst>
              <a:gd name="connsiteX0" fmla="*/ 0 w 4324350"/>
              <a:gd name="connsiteY0" fmla="*/ 0 h 895350"/>
              <a:gd name="connsiteX1" fmla="*/ 1057275 w 4324350"/>
              <a:gd name="connsiteY1" fmla="*/ 876300 h 895350"/>
              <a:gd name="connsiteX2" fmla="*/ 4324350 w 4324350"/>
              <a:gd name="connsiteY2" fmla="*/ 895350 h 895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24350" h="895350">
                <a:moveTo>
                  <a:pt x="0" y="0"/>
                </a:moveTo>
                <a:lnTo>
                  <a:pt x="1057275" y="876300"/>
                </a:lnTo>
                <a:lnTo>
                  <a:pt x="4324350" y="895350"/>
                </a:lnTo>
              </a:path>
            </a:pathLst>
          </a:custGeom>
          <a:noFill/>
          <a:ln w="19050">
            <a:solidFill>
              <a:srgbClr val="0CB9E8"/>
            </a:solidFill>
            <a:head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9092155" y="4823374"/>
            <a:ext cx="115890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i="1" dirty="0" smtClean="0">
                <a:solidFill>
                  <a:schemeClr val="bg1"/>
                </a:solidFill>
                <a:latin typeface="넥슨 풋볼고딕 L"/>
                <a:ea typeface="넥슨 풋볼고딕 L"/>
                <a:cs typeface="넥슨 풋볼고딕 L"/>
              </a:rPr>
              <a:t>SEONG IL KIM</a:t>
            </a:r>
          </a:p>
          <a:p>
            <a:r>
              <a:rPr lang="en-US" altLang="ko-KR" sz="1200" b="1" i="1" dirty="0" smtClean="0">
                <a:solidFill>
                  <a:schemeClr val="bg1"/>
                </a:solidFill>
                <a:latin typeface="넥슨 풋볼고딕 L"/>
                <a:ea typeface="넥슨 풋볼고딕 L"/>
                <a:cs typeface="넥슨 풋볼고딕 L"/>
              </a:rPr>
              <a:t>JUNKYU LEE</a:t>
            </a:r>
          </a:p>
          <a:p>
            <a:r>
              <a:rPr lang="en-US" altLang="ko-KR" sz="1200" b="1" i="1" dirty="0" smtClean="0">
                <a:solidFill>
                  <a:schemeClr val="bg1"/>
                </a:solidFill>
                <a:latin typeface="넥슨 풋볼고딕 L"/>
                <a:ea typeface="넥슨 풋볼고딕 L"/>
                <a:cs typeface="넥슨 풋볼고딕 L"/>
              </a:rPr>
              <a:t>HYEMIN KIM</a:t>
            </a:r>
            <a:endParaRPr lang="ko-KR" altLang="en-US" sz="1200" dirty="0">
              <a:latin typeface="넥슨 풋볼고딕 L"/>
              <a:ea typeface="넥슨 풋볼고딕 L"/>
              <a:cs typeface="넥슨 풋볼고딕 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63187" y="138058"/>
            <a:ext cx="48726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넥슨 풋볼고딕 L"/>
                <a:ea typeface="넥슨 풋볼고딕 L"/>
                <a:cs typeface="넥슨 풋볼고딕 L"/>
              </a:rPr>
              <a:t>2018 4th </a:t>
            </a:r>
            <a:r>
              <a:rPr lang="en-US" sz="1600" dirty="0" err="1" smtClean="0">
                <a:solidFill>
                  <a:schemeClr val="bg1"/>
                </a:solidFill>
                <a:latin typeface="넥슨 풋볼고딕 L"/>
                <a:ea typeface="넥슨 풋볼고딕 L"/>
                <a:cs typeface="넥슨 풋볼고딕 L"/>
              </a:rPr>
              <a:t>Sogang</a:t>
            </a:r>
            <a:r>
              <a:rPr lang="en-US" sz="1600" dirty="0" smtClean="0">
                <a:solidFill>
                  <a:schemeClr val="bg1"/>
                </a:solidFill>
                <a:latin typeface="넥슨 풋볼고딕 L"/>
                <a:ea typeface="넥슨 풋볼고딕 L"/>
                <a:cs typeface="넥슨 풋볼고딕 L"/>
              </a:rPr>
              <a:t> University </a:t>
            </a:r>
            <a:r>
              <a:rPr lang="en-US" sz="1600" dirty="0" err="1" smtClean="0">
                <a:solidFill>
                  <a:schemeClr val="bg1"/>
                </a:solidFill>
                <a:latin typeface="넥슨 풋볼고딕 L"/>
                <a:ea typeface="넥슨 풋볼고딕 L"/>
                <a:cs typeface="넥슨 풋볼고딕 L"/>
              </a:rPr>
              <a:t>Hackathon</a:t>
            </a:r>
            <a:endParaRPr lang="en-US" sz="1600" dirty="0" smtClean="0">
              <a:solidFill>
                <a:schemeClr val="bg1"/>
              </a:solidFill>
              <a:latin typeface="넥슨 풋볼고딕 L"/>
              <a:ea typeface="넥슨 풋볼고딕 L"/>
              <a:cs typeface="넥슨 풋볼고딕 L"/>
            </a:endParaRPr>
          </a:p>
        </p:txBody>
      </p:sp>
      <p:pic>
        <p:nvPicPr>
          <p:cNvPr id="3" name="Picture 2" descr="Sogang_University_emble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268" y="96394"/>
            <a:ext cx="446797" cy="446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935802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1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17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7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1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7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73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75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6" dur="375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32" grpId="0" animBg="1"/>
      <p:bldP spid="33" grpId="0" animBg="1"/>
      <p:bldP spid="34" grpId="0" animBg="1"/>
      <p:bldP spid="35" grpId="0" animBg="1"/>
      <p:bldP spid="39" grpId="0" animBg="1"/>
      <p:bldP spid="40" grpId="0" animBg="1"/>
      <p:bldP spid="44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7" grpId="0" animBg="1"/>
      <p:bldP spid="68" grpId="0" animBg="1"/>
      <p:bldP spid="6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96014" y="234923"/>
            <a:ext cx="1527115" cy="1527115"/>
            <a:chOff x="3860921" y="1193919"/>
            <a:chExt cx="4470156" cy="4470156"/>
          </a:xfrm>
        </p:grpSpPr>
        <p:sp>
          <p:nvSpPr>
            <p:cNvPr id="4" name="타원 3"/>
            <p:cNvSpPr/>
            <p:nvPr/>
          </p:nvSpPr>
          <p:spPr>
            <a:xfrm>
              <a:off x="4095750" y="1428750"/>
              <a:ext cx="4000500" cy="4000500"/>
            </a:xfrm>
            <a:prstGeom prst="ellipse">
              <a:avLst/>
            </a:prstGeom>
            <a:noFill/>
            <a:ln w="19050">
              <a:solidFill>
                <a:srgbClr val="0CB9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4486275" y="1819275"/>
              <a:ext cx="3219450" cy="3219450"/>
            </a:xfrm>
            <a:prstGeom prst="ellipse">
              <a:avLst/>
            </a:prstGeom>
            <a:noFill/>
            <a:ln w="6350">
              <a:solidFill>
                <a:srgbClr val="0CB9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막힌 원호 6"/>
            <p:cNvSpPr/>
            <p:nvPr/>
          </p:nvSpPr>
          <p:spPr>
            <a:xfrm>
              <a:off x="4370940" y="1704318"/>
              <a:ext cx="3450120" cy="3449363"/>
            </a:xfrm>
            <a:prstGeom prst="blockArc">
              <a:avLst>
                <a:gd name="adj1" fmla="val 18507138"/>
                <a:gd name="adj2" fmla="val 2061794"/>
                <a:gd name="adj3" fmla="val 6126"/>
              </a:avLst>
            </a:prstGeom>
            <a:solidFill>
              <a:srgbClr val="0CB9E8">
                <a:alpha val="52000"/>
              </a:srgbClr>
            </a:solidFill>
            <a:ln w="9525">
              <a:solidFill>
                <a:srgbClr val="0CB9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막힌 원호 7"/>
            <p:cNvSpPr/>
            <p:nvPr/>
          </p:nvSpPr>
          <p:spPr>
            <a:xfrm>
              <a:off x="4370940" y="1704318"/>
              <a:ext cx="3450120" cy="3449363"/>
            </a:xfrm>
            <a:prstGeom prst="blockArc">
              <a:avLst>
                <a:gd name="adj1" fmla="val 11742239"/>
                <a:gd name="adj2" fmla="val 14413820"/>
                <a:gd name="adj3" fmla="val 7282"/>
              </a:avLst>
            </a:prstGeom>
            <a:noFill/>
            <a:ln w="9525">
              <a:solidFill>
                <a:srgbClr val="0CB9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막힌 원호 8"/>
            <p:cNvSpPr/>
            <p:nvPr/>
          </p:nvSpPr>
          <p:spPr>
            <a:xfrm>
              <a:off x="4370940" y="1704318"/>
              <a:ext cx="3450120" cy="3449363"/>
            </a:xfrm>
            <a:prstGeom prst="blockArc">
              <a:avLst>
                <a:gd name="adj1" fmla="val 3913502"/>
                <a:gd name="adj2" fmla="val 6694589"/>
                <a:gd name="adj3" fmla="val 6339"/>
              </a:avLst>
            </a:prstGeom>
            <a:noFill/>
            <a:ln w="9525">
              <a:solidFill>
                <a:srgbClr val="0CB9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4785519" y="2118518"/>
              <a:ext cx="2620961" cy="2620961"/>
            </a:xfrm>
            <a:prstGeom prst="ellipse">
              <a:avLst/>
            </a:prstGeom>
            <a:noFill/>
            <a:ln w="9525">
              <a:solidFill>
                <a:srgbClr val="0CB9E8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rgbClr val="0CB9E8"/>
                  </a:solidFill>
                </a:rPr>
                <a:t>Page</a:t>
              </a:r>
              <a:r>
                <a:rPr lang="en-US" altLang="ko-KR" sz="2400" dirty="0" smtClean="0">
                  <a:solidFill>
                    <a:srgbClr val="0CB9E8"/>
                  </a:solidFill>
                </a:rPr>
                <a:t>9</a:t>
              </a:r>
              <a:endParaRPr lang="ko-KR" altLang="en-US" sz="2400" dirty="0">
                <a:solidFill>
                  <a:srgbClr val="0CB9E8"/>
                </a:solidFill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3860921" y="1193919"/>
              <a:ext cx="4470156" cy="4470156"/>
            </a:xfrm>
            <a:prstGeom prst="ellipse">
              <a:avLst/>
            </a:prstGeom>
            <a:noFill/>
            <a:ln w="6350">
              <a:solidFill>
                <a:srgbClr val="0CB9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자유형 11"/>
          <p:cNvSpPr/>
          <p:nvPr/>
        </p:nvSpPr>
        <p:spPr>
          <a:xfrm>
            <a:off x="1995089" y="725687"/>
            <a:ext cx="5474236" cy="393163"/>
          </a:xfrm>
          <a:custGeom>
            <a:avLst/>
            <a:gdLst>
              <a:gd name="connsiteX0" fmla="*/ 0 w 5952392"/>
              <a:gd name="connsiteY0" fmla="*/ 457200 h 457200"/>
              <a:gd name="connsiteX1" fmla="*/ 5503985 w 5952392"/>
              <a:gd name="connsiteY1" fmla="*/ 448408 h 457200"/>
              <a:gd name="connsiteX2" fmla="*/ 5952392 w 5952392"/>
              <a:gd name="connsiteY2" fmla="*/ 0 h 457200"/>
              <a:gd name="connsiteX0" fmla="*/ 0 w 5594252"/>
              <a:gd name="connsiteY0" fmla="*/ 449580 h 449580"/>
              <a:gd name="connsiteX1" fmla="*/ 5145845 w 5594252"/>
              <a:gd name="connsiteY1" fmla="*/ 448408 h 449580"/>
              <a:gd name="connsiteX2" fmla="*/ 5594252 w 5594252"/>
              <a:gd name="connsiteY2" fmla="*/ 0 h 449580"/>
              <a:gd name="connsiteX0" fmla="*/ 0 w 5586632"/>
              <a:gd name="connsiteY0" fmla="*/ 388620 h 388620"/>
              <a:gd name="connsiteX1" fmla="*/ 5145845 w 5586632"/>
              <a:gd name="connsiteY1" fmla="*/ 387448 h 388620"/>
              <a:gd name="connsiteX2" fmla="*/ 5586632 w 5586632"/>
              <a:gd name="connsiteY2" fmla="*/ 0 h 388620"/>
              <a:gd name="connsiteX0" fmla="*/ 0 w 5579012"/>
              <a:gd name="connsiteY0" fmla="*/ 403860 h 403860"/>
              <a:gd name="connsiteX1" fmla="*/ 5145845 w 5579012"/>
              <a:gd name="connsiteY1" fmla="*/ 402688 h 403860"/>
              <a:gd name="connsiteX2" fmla="*/ 5579012 w 5579012"/>
              <a:gd name="connsiteY2" fmla="*/ 0 h 403860"/>
              <a:gd name="connsiteX0" fmla="*/ 0 w 5579012"/>
              <a:gd name="connsiteY0" fmla="*/ 403860 h 407450"/>
              <a:gd name="connsiteX1" fmla="*/ 5002970 w 5579012"/>
              <a:gd name="connsiteY1" fmla="*/ 407450 h 407450"/>
              <a:gd name="connsiteX2" fmla="*/ 5579012 w 5579012"/>
              <a:gd name="connsiteY2" fmla="*/ 0 h 407450"/>
              <a:gd name="connsiteX0" fmla="*/ 0 w 5455187"/>
              <a:gd name="connsiteY0" fmla="*/ 394335 h 397925"/>
              <a:gd name="connsiteX1" fmla="*/ 5002970 w 5455187"/>
              <a:gd name="connsiteY1" fmla="*/ 397925 h 397925"/>
              <a:gd name="connsiteX2" fmla="*/ 5455187 w 5455187"/>
              <a:gd name="connsiteY2" fmla="*/ 0 h 397925"/>
              <a:gd name="connsiteX0" fmla="*/ 0 w 5455187"/>
              <a:gd name="connsiteY0" fmla="*/ 394335 h 397925"/>
              <a:gd name="connsiteX1" fmla="*/ 4974395 w 5455187"/>
              <a:gd name="connsiteY1" fmla="*/ 397925 h 397925"/>
              <a:gd name="connsiteX2" fmla="*/ 5455187 w 5455187"/>
              <a:gd name="connsiteY2" fmla="*/ 0 h 397925"/>
              <a:gd name="connsiteX0" fmla="*/ 0 w 5455187"/>
              <a:gd name="connsiteY0" fmla="*/ 394335 h 397925"/>
              <a:gd name="connsiteX1" fmla="*/ 4979158 w 5455187"/>
              <a:gd name="connsiteY1" fmla="*/ 397925 h 397925"/>
              <a:gd name="connsiteX2" fmla="*/ 5455187 w 5455187"/>
              <a:gd name="connsiteY2" fmla="*/ 0 h 397925"/>
              <a:gd name="connsiteX0" fmla="*/ 0 w 5455187"/>
              <a:gd name="connsiteY0" fmla="*/ 394335 h 394335"/>
              <a:gd name="connsiteX1" fmla="*/ 4998208 w 5455187"/>
              <a:gd name="connsiteY1" fmla="*/ 393163 h 394335"/>
              <a:gd name="connsiteX2" fmla="*/ 5455187 w 5455187"/>
              <a:gd name="connsiteY2" fmla="*/ 0 h 394335"/>
              <a:gd name="connsiteX0" fmla="*/ 0 w 5488138"/>
              <a:gd name="connsiteY0" fmla="*/ 402573 h 402573"/>
              <a:gd name="connsiteX1" fmla="*/ 5031159 w 5488138"/>
              <a:gd name="connsiteY1" fmla="*/ 393163 h 402573"/>
              <a:gd name="connsiteX2" fmla="*/ 5488138 w 5488138"/>
              <a:gd name="connsiteY2" fmla="*/ 0 h 402573"/>
              <a:gd name="connsiteX0" fmla="*/ 0 w 5479900"/>
              <a:gd name="connsiteY0" fmla="*/ 386097 h 393163"/>
              <a:gd name="connsiteX1" fmla="*/ 5022921 w 5479900"/>
              <a:gd name="connsiteY1" fmla="*/ 393163 h 393163"/>
              <a:gd name="connsiteX2" fmla="*/ 5479900 w 5479900"/>
              <a:gd name="connsiteY2" fmla="*/ 0 h 393163"/>
              <a:gd name="connsiteX0" fmla="*/ 0 w 5455187"/>
              <a:gd name="connsiteY0" fmla="*/ 394335 h 394335"/>
              <a:gd name="connsiteX1" fmla="*/ 4998208 w 5455187"/>
              <a:gd name="connsiteY1" fmla="*/ 393163 h 394335"/>
              <a:gd name="connsiteX2" fmla="*/ 5455187 w 5455187"/>
              <a:gd name="connsiteY2" fmla="*/ 0 h 394335"/>
              <a:gd name="connsiteX0" fmla="*/ 0 w 5455187"/>
              <a:gd name="connsiteY0" fmla="*/ 394335 h 394335"/>
              <a:gd name="connsiteX1" fmla="*/ 4998208 w 5455187"/>
              <a:gd name="connsiteY1" fmla="*/ 393163 h 394335"/>
              <a:gd name="connsiteX2" fmla="*/ 5455187 w 5455187"/>
              <a:gd name="connsiteY2" fmla="*/ 0 h 394335"/>
              <a:gd name="connsiteX0" fmla="*/ 0 w 5478999"/>
              <a:gd name="connsiteY0" fmla="*/ 387192 h 393163"/>
              <a:gd name="connsiteX1" fmla="*/ 5022020 w 5478999"/>
              <a:gd name="connsiteY1" fmla="*/ 393163 h 393163"/>
              <a:gd name="connsiteX2" fmla="*/ 5478999 w 5478999"/>
              <a:gd name="connsiteY2" fmla="*/ 0 h 393163"/>
              <a:gd name="connsiteX0" fmla="*/ 0 w 5464711"/>
              <a:gd name="connsiteY0" fmla="*/ 391954 h 393163"/>
              <a:gd name="connsiteX1" fmla="*/ 5007732 w 5464711"/>
              <a:gd name="connsiteY1" fmla="*/ 393163 h 393163"/>
              <a:gd name="connsiteX2" fmla="*/ 5464711 w 5464711"/>
              <a:gd name="connsiteY2" fmla="*/ 0 h 393163"/>
              <a:gd name="connsiteX0" fmla="*/ 0 w 5474236"/>
              <a:gd name="connsiteY0" fmla="*/ 387191 h 393163"/>
              <a:gd name="connsiteX1" fmla="*/ 5017257 w 5474236"/>
              <a:gd name="connsiteY1" fmla="*/ 393163 h 393163"/>
              <a:gd name="connsiteX2" fmla="*/ 5474236 w 5474236"/>
              <a:gd name="connsiteY2" fmla="*/ 0 h 393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74236" h="393163">
                <a:moveTo>
                  <a:pt x="0" y="387191"/>
                </a:moveTo>
                <a:lnTo>
                  <a:pt x="5017257" y="393163"/>
                </a:lnTo>
                <a:lnTo>
                  <a:pt x="5474236" y="0"/>
                </a:lnTo>
              </a:path>
            </a:pathLst>
          </a:custGeom>
          <a:noFill/>
          <a:ln>
            <a:solidFill>
              <a:srgbClr val="0CB9E8"/>
            </a:solidFill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2063154" y="283594"/>
            <a:ext cx="4979591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i="1" dirty="0" smtClean="0">
                <a:solidFill>
                  <a:schemeClr val="bg1"/>
                </a:solidFill>
                <a:latin typeface="넥슨 풋볼고딕 L"/>
                <a:ea typeface="넥슨 풋볼고딕 L"/>
                <a:cs typeface="넥슨 풋볼고딕 L"/>
              </a:rPr>
              <a:t>ARCHITECTURE - SEARCH</a:t>
            </a:r>
            <a:endParaRPr lang="en-US" altLang="ko-KR" sz="2400" b="1" i="1" dirty="0">
              <a:solidFill>
                <a:schemeClr val="bg1"/>
              </a:solidFill>
              <a:latin typeface="넥슨 풋볼고딕 L"/>
              <a:ea typeface="넥슨 풋볼고딕 L"/>
              <a:cs typeface="넥슨 풋볼고딕 L"/>
            </a:endParaRPr>
          </a:p>
        </p:txBody>
      </p:sp>
      <p:sp>
        <p:nvSpPr>
          <p:cNvPr id="19" name="자유형 18"/>
          <p:cNvSpPr/>
          <p:nvPr/>
        </p:nvSpPr>
        <p:spPr>
          <a:xfrm>
            <a:off x="1995854" y="553915"/>
            <a:ext cx="10216661" cy="457200"/>
          </a:xfrm>
          <a:custGeom>
            <a:avLst/>
            <a:gdLst>
              <a:gd name="connsiteX0" fmla="*/ 0 w 10216661"/>
              <a:gd name="connsiteY0" fmla="*/ 448408 h 457200"/>
              <a:gd name="connsiteX1" fmla="*/ 4914900 w 10216661"/>
              <a:gd name="connsiteY1" fmla="*/ 457200 h 457200"/>
              <a:gd name="connsiteX2" fmla="*/ 5460023 w 10216661"/>
              <a:gd name="connsiteY2" fmla="*/ 0 h 457200"/>
              <a:gd name="connsiteX3" fmla="*/ 10216661 w 10216661"/>
              <a:gd name="connsiteY3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16661" h="457200">
                <a:moveTo>
                  <a:pt x="0" y="448408"/>
                </a:moveTo>
                <a:lnTo>
                  <a:pt x="4914900" y="457200"/>
                </a:lnTo>
                <a:lnTo>
                  <a:pt x="5460023" y="0"/>
                </a:lnTo>
                <a:lnTo>
                  <a:pt x="10216661" y="0"/>
                </a:lnTo>
              </a:path>
            </a:pathLst>
          </a:custGeom>
          <a:noFill/>
          <a:ln>
            <a:solidFill>
              <a:srgbClr val="0CB9E8"/>
            </a:solidFill>
            <a:head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/>
          <p:cNvCxnSpPr/>
          <p:nvPr/>
        </p:nvCxnSpPr>
        <p:spPr>
          <a:xfrm>
            <a:off x="7469325" y="393212"/>
            <a:ext cx="4716000" cy="0"/>
          </a:xfrm>
          <a:prstGeom prst="line">
            <a:avLst/>
          </a:prstGeom>
          <a:ln>
            <a:solidFill>
              <a:srgbClr val="0CB9E8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한쪽 모서리가 잘린 사각형 26"/>
          <p:cNvSpPr/>
          <p:nvPr/>
        </p:nvSpPr>
        <p:spPr>
          <a:xfrm flipH="1">
            <a:off x="1443984" y="1446174"/>
            <a:ext cx="10452741" cy="5214347"/>
          </a:xfrm>
          <a:prstGeom prst="snip1Rect">
            <a:avLst>
              <a:gd name="adj" fmla="val 1082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9" name="직선 연결선 78"/>
          <p:cNvCxnSpPr/>
          <p:nvPr/>
        </p:nvCxnSpPr>
        <p:spPr>
          <a:xfrm rot="5400000">
            <a:off x="-1401675" y="4388925"/>
            <a:ext cx="4932000" cy="0"/>
          </a:xfrm>
          <a:prstGeom prst="line">
            <a:avLst/>
          </a:prstGeom>
          <a:ln>
            <a:solidFill>
              <a:srgbClr val="0CB9E8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0" y="2341559"/>
            <a:ext cx="1045275" cy="2713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x-none" altLang="ko-KR" sz="700" i="1" dirty="0" smtClean="0">
                <a:solidFill>
                  <a:srgbClr val="0CB9E8"/>
                </a:solidFill>
                <a:cs typeface="Aharoni" panose="02010803020104030203" pitchFamily="2" charset="-79"/>
              </a:rPr>
              <a:t>MOTIVATION</a:t>
            </a:r>
            <a:endParaRPr lang="ko-KR" altLang="en-US" sz="500" i="1" dirty="0">
              <a:solidFill>
                <a:srgbClr val="0CB9E8"/>
              </a:solidFill>
              <a:cs typeface="Aharoni" panose="02010803020104030203" pitchFamily="2" charset="-79"/>
            </a:endParaRPr>
          </a:p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en-US" altLang="ko-KR" sz="700" i="1" dirty="0" smtClean="0">
                <a:solidFill>
                  <a:srgbClr val="0CB9E8"/>
                </a:solidFill>
                <a:cs typeface="Aharoni" panose="02010803020104030203" pitchFamily="2" charset="-79"/>
              </a:rPr>
              <a:t>DEVELOPMENT</a:t>
            </a:r>
          </a:p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en-US" altLang="ko-KR" sz="7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ARCHITECTURE</a:t>
            </a:r>
          </a:p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en-US" altLang="ko-KR" sz="700" b="1" i="1" dirty="0">
                <a:solidFill>
                  <a:srgbClr val="0CB9E8"/>
                </a:solidFill>
                <a:cs typeface="Aharoni" panose="02010803020104030203" pitchFamily="2" charset="-79"/>
              </a:rPr>
              <a:t>DEMONSTRATION</a:t>
            </a:r>
            <a:endParaRPr lang="ko-KR" altLang="en-US" sz="500" i="1" dirty="0">
              <a:solidFill>
                <a:srgbClr val="0CB9E8"/>
              </a:solidFill>
              <a:cs typeface="Aharoni" panose="02010803020104030203" pitchFamily="2" charset="-79"/>
            </a:endParaRPr>
          </a:p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en-US" altLang="ko-KR" sz="700" b="1" i="1" dirty="0" smtClean="0">
                <a:solidFill>
                  <a:srgbClr val="0CB9E8"/>
                </a:solidFill>
                <a:cs typeface="Aharoni" panose="02010803020104030203" pitchFamily="2" charset="-79"/>
              </a:rPr>
              <a:t>FUTURE WORK</a:t>
            </a:r>
            <a:endParaRPr lang="ko-KR" altLang="en-US" sz="500" i="1" dirty="0">
              <a:solidFill>
                <a:srgbClr val="0CB9E8"/>
              </a:solidFill>
              <a:cs typeface="Aharoni" panose="02010803020104030203" pitchFamily="2" charset="-79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1026224" y="3782429"/>
            <a:ext cx="76200" cy="76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타원 85"/>
          <p:cNvSpPr/>
          <p:nvPr/>
        </p:nvSpPr>
        <p:spPr>
          <a:xfrm>
            <a:off x="1026225" y="3252787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CB9E8"/>
              </a:solidFill>
            </a:endParaRPr>
          </a:p>
        </p:txBody>
      </p:sp>
      <p:sp>
        <p:nvSpPr>
          <p:cNvPr id="87" name="타원 86"/>
          <p:cNvSpPr/>
          <p:nvPr/>
        </p:nvSpPr>
        <p:spPr>
          <a:xfrm>
            <a:off x="1026225" y="2709338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CB9E8"/>
              </a:solidFill>
            </a:endParaRPr>
          </a:p>
        </p:txBody>
      </p:sp>
      <p:sp>
        <p:nvSpPr>
          <p:cNvPr id="88" name="타원 87"/>
          <p:cNvSpPr/>
          <p:nvPr/>
        </p:nvSpPr>
        <p:spPr>
          <a:xfrm>
            <a:off x="1026225" y="4319587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CB9E8"/>
              </a:solidFill>
            </a:endParaRPr>
          </a:p>
        </p:txBody>
      </p:sp>
      <p:sp>
        <p:nvSpPr>
          <p:cNvPr id="89" name="타원 88"/>
          <p:cNvSpPr/>
          <p:nvPr/>
        </p:nvSpPr>
        <p:spPr>
          <a:xfrm>
            <a:off x="1026225" y="4852987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CB9E8"/>
              </a:solidFill>
            </a:endParaRPr>
          </a:p>
        </p:txBody>
      </p:sp>
      <p:pic>
        <p:nvPicPr>
          <p:cNvPr id="5" name="Picture 4" descr="Screen Shot 2018-08-25 at 6.57.54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" t="11512" r="1" b="19750"/>
          <a:stretch/>
        </p:blipFill>
        <p:spPr>
          <a:xfrm>
            <a:off x="2269645" y="2029428"/>
            <a:ext cx="9028607" cy="3885674"/>
          </a:xfrm>
          <a:prstGeom prst="rect">
            <a:avLst/>
          </a:prstGeom>
          <a:ln>
            <a:noFill/>
          </a:ln>
        </p:spPr>
      </p:pic>
      <p:sp>
        <p:nvSpPr>
          <p:cNvPr id="14" name="Line Callout 1 13"/>
          <p:cNvSpPr/>
          <p:nvPr/>
        </p:nvSpPr>
        <p:spPr>
          <a:xfrm>
            <a:off x="2246127" y="3633300"/>
            <a:ext cx="423353" cy="258681"/>
          </a:xfrm>
          <a:prstGeom prst="borderCallout1">
            <a:avLst>
              <a:gd name="adj1" fmla="val 18750"/>
              <a:gd name="adj2" fmla="val -8333"/>
              <a:gd name="adj3" fmla="val -110228"/>
              <a:gd name="adj4" fmla="val -49444"/>
            </a:avLst>
          </a:prstGeom>
          <a:gradFill flip="none" rotWithShape="1">
            <a:gsLst>
              <a:gs pos="0">
                <a:schemeClr val="accent1">
                  <a:satMod val="103000"/>
                  <a:lumMod val="102000"/>
                  <a:tint val="94000"/>
                  <a:alpha val="25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  <a:alpha val="25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  <a:alpha val="25000"/>
                </a:schemeClr>
              </a:gs>
            </a:gsLst>
            <a:lin ang="54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728691" y="3033632"/>
            <a:ext cx="1098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5B9BD5"/>
                </a:solidFill>
                <a:latin typeface="넥슨 풋볼고딕 L"/>
                <a:ea typeface="넥슨 풋볼고딕 L"/>
                <a:cs typeface="넥슨 풋볼고딕 L"/>
              </a:rPr>
              <a:t>KEYWORD</a:t>
            </a:r>
            <a:endParaRPr lang="en-US" sz="1600" dirty="0">
              <a:solidFill>
                <a:srgbClr val="5B9BD5"/>
              </a:solidFill>
              <a:latin typeface="넥슨 풋볼고딕 L"/>
              <a:ea typeface="넥슨 풋볼고딕 L"/>
              <a:cs typeface="넥슨 풋볼고딕 L"/>
            </a:endParaRPr>
          </a:p>
        </p:txBody>
      </p:sp>
    </p:spTree>
    <p:extLst>
      <p:ext uri="{BB962C8B-B14F-4D97-AF65-F5344CB8AC3E}">
        <p14:creationId xmlns:p14="http://schemas.microsoft.com/office/powerpoint/2010/main" val="22169215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47" grpId="0"/>
      <p:bldP spid="19" grpId="0" animBg="1"/>
      <p:bldP spid="27" grpId="0" animBg="1"/>
      <p:bldP spid="29" grpId="0"/>
      <p:bldP spid="30" grpId="0" animBg="1"/>
      <p:bldP spid="86" grpId="0" animBg="1"/>
      <p:bldP spid="87" grpId="0" animBg="1"/>
      <p:bldP spid="88" grpId="0" animBg="1"/>
      <p:bldP spid="8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96014" y="234923"/>
            <a:ext cx="1527115" cy="1527115"/>
            <a:chOff x="3860921" y="1193919"/>
            <a:chExt cx="4470156" cy="4470156"/>
          </a:xfrm>
        </p:grpSpPr>
        <p:sp>
          <p:nvSpPr>
            <p:cNvPr id="4" name="타원 3"/>
            <p:cNvSpPr/>
            <p:nvPr/>
          </p:nvSpPr>
          <p:spPr>
            <a:xfrm>
              <a:off x="4095750" y="1428750"/>
              <a:ext cx="4000500" cy="4000500"/>
            </a:xfrm>
            <a:prstGeom prst="ellipse">
              <a:avLst/>
            </a:prstGeom>
            <a:noFill/>
            <a:ln w="19050">
              <a:solidFill>
                <a:srgbClr val="0CB9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4486275" y="1819275"/>
              <a:ext cx="3219450" cy="3219450"/>
            </a:xfrm>
            <a:prstGeom prst="ellipse">
              <a:avLst/>
            </a:prstGeom>
            <a:noFill/>
            <a:ln w="6350">
              <a:solidFill>
                <a:srgbClr val="0CB9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막힌 원호 6"/>
            <p:cNvSpPr/>
            <p:nvPr/>
          </p:nvSpPr>
          <p:spPr>
            <a:xfrm>
              <a:off x="4370940" y="1704318"/>
              <a:ext cx="3450120" cy="3449363"/>
            </a:xfrm>
            <a:prstGeom prst="blockArc">
              <a:avLst>
                <a:gd name="adj1" fmla="val 18507138"/>
                <a:gd name="adj2" fmla="val 2061794"/>
                <a:gd name="adj3" fmla="val 6126"/>
              </a:avLst>
            </a:prstGeom>
            <a:solidFill>
              <a:srgbClr val="0CB9E8">
                <a:alpha val="52000"/>
              </a:srgbClr>
            </a:solidFill>
            <a:ln w="9525">
              <a:solidFill>
                <a:srgbClr val="0CB9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막힌 원호 7"/>
            <p:cNvSpPr/>
            <p:nvPr/>
          </p:nvSpPr>
          <p:spPr>
            <a:xfrm>
              <a:off x="4370940" y="1704318"/>
              <a:ext cx="3450120" cy="3449363"/>
            </a:xfrm>
            <a:prstGeom prst="blockArc">
              <a:avLst>
                <a:gd name="adj1" fmla="val 11742239"/>
                <a:gd name="adj2" fmla="val 14413820"/>
                <a:gd name="adj3" fmla="val 7282"/>
              </a:avLst>
            </a:prstGeom>
            <a:noFill/>
            <a:ln w="9525">
              <a:solidFill>
                <a:srgbClr val="0CB9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막힌 원호 8"/>
            <p:cNvSpPr/>
            <p:nvPr/>
          </p:nvSpPr>
          <p:spPr>
            <a:xfrm>
              <a:off x="4370940" y="1704318"/>
              <a:ext cx="3450120" cy="3449363"/>
            </a:xfrm>
            <a:prstGeom prst="blockArc">
              <a:avLst>
                <a:gd name="adj1" fmla="val 3913502"/>
                <a:gd name="adj2" fmla="val 6694589"/>
                <a:gd name="adj3" fmla="val 6339"/>
              </a:avLst>
            </a:prstGeom>
            <a:noFill/>
            <a:ln w="9525">
              <a:solidFill>
                <a:srgbClr val="0CB9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4785519" y="2118518"/>
              <a:ext cx="2620961" cy="2620961"/>
            </a:xfrm>
            <a:prstGeom prst="ellipse">
              <a:avLst/>
            </a:prstGeom>
            <a:noFill/>
            <a:ln w="9525">
              <a:solidFill>
                <a:srgbClr val="0CB9E8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rgbClr val="0CB9E8"/>
                  </a:solidFill>
                </a:rPr>
                <a:t>Page</a:t>
              </a:r>
              <a:r>
                <a:rPr lang="en-US" altLang="ko-KR" sz="2400" dirty="0" smtClean="0">
                  <a:solidFill>
                    <a:srgbClr val="0CB9E8"/>
                  </a:solidFill>
                </a:rPr>
                <a:t>10</a:t>
              </a:r>
              <a:endParaRPr lang="ko-KR" altLang="en-US" sz="2400" dirty="0">
                <a:solidFill>
                  <a:srgbClr val="0CB9E8"/>
                </a:solidFill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3860921" y="1193919"/>
              <a:ext cx="4470156" cy="4470156"/>
            </a:xfrm>
            <a:prstGeom prst="ellipse">
              <a:avLst/>
            </a:prstGeom>
            <a:noFill/>
            <a:ln w="6350">
              <a:solidFill>
                <a:srgbClr val="0CB9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자유형 11"/>
          <p:cNvSpPr/>
          <p:nvPr/>
        </p:nvSpPr>
        <p:spPr>
          <a:xfrm>
            <a:off x="1995089" y="725687"/>
            <a:ext cx="5474236" cy="393163"/>
          </a:xfrm>
          <a:custGeom>
            <a:avLst/>
            <a:gdLst>
              <a:gd name="connsiteX0" fmla="*/ 0 w 5952392"/>
              <a:gd name="connsiteY0" fmla="*/ 457200 h 457200"/>
              <a:gd name="connsiteX1" fmla="*/ 5503985 w 5952392"/>
              <a:gd name="connsiteY1" fmla="*/ 448408 h 457200"/>
              <a:gd name="connsiteX2" fmla="*/ 5952392 w 5952392"/>
              <a:gd name="connsiteY2" fmla="*/ 0 h 457200"/>
              <a:gd name="connsiteX0" fmla="*/ 0 w 5594252"/>
              <a:gd name="connsiteY0" fmla="*/ 449580 h 449580"/>
              <a:gd name="connsiteX1" fmla="*/ 5145845 w 5594252"/>
              <a:gd name="connsiteY1" fmla="*/ 448408 h 449580"/>
              <a:gd name="connsiteX2" fmla="*/ 5594252 w 5594252"/>
              <a:gd name="connsiteY2" fmla="*/ 0 h 449580"/>
              <a:gd name="connsiteX0" fmla="*/ 0 w 5586632"/>
              <a:gd name="connsiteY0" fmla="*/ 388620 h 388620"/>
              <a:gd name="connsiteX1" fmla="*/ 5145845 w 5586632"/>
              <a:gd name="connsiteY1" fmla="*/ 387448 h 388620"/>
              <a:gd name="connsiteX2" fmla="*/ 5586632 w 5586632"/>
              <a:gd name="connsiteY2" fmla="*/ 0 h 388620"/>
              <a:gd name="connsiteX0" fmla="*/ 0 w 5579012"/>
              <a:gd name="connsiteY0" fmla="*/ 403860 h 403860"/>
              <a:gd name="connsiteX1" fmla="*/ 5145845 w 5579012"/>
              <a:gd name="connsiteY1" fmla="*/ 402688 h 403860"/>
              <a:gd name="connsiteX2" fmla="*/ 5579012 w 5579012"/>
              <a:gd name="connsiteY2" fmla="*/ 0 h 403860"/>
              <a:gd name="connsiteX0" fmla="*/ 0 w 5579012"/>
              <a:gd name="connsiteY0" fmla="*/ 403860 h 407450"/>
              <a:gd name="connsiteX1" fmla="*/ 5002970 w 5579012"/>
              <a:gd name="connsiteY1" fmla="*/ 407450 h 407450"/>
              <a:gd name="connsiteX2" fmla="*/ 5579012 w 5579012"/>
              <a:gd name="connsiteY2" fmla="*/ 0 h 407450"/>
              <a:gd name="connsiteX0" fmla="*/ 0 w 5455187"/>
              <a:gd name="connsiteY0" fmla="*/ 394335 h 397925"/>
              <a:gd name="connsiteX1" fmla="*/ 5002970 w 5455187"/>
              <a:gd name="connsiteY1" fmla="*/ 397925 h 397925"/>
              <a:gd name="connsiteX2" fmla="*/ 5455187 w 5455187"/>
              <a:gd name="connsiteY2" fmla="*/ 0 h 397925"/>
              <a:gd name="connsiteX0" fmla="*/ 0 w 5455187"/>
              <a:gd name="connsiteY0" fmla="*/ 394335 h 397925"/>
              <a:gd name="connsiteX1" fmla="*/ 4974395 w 5455187"/>
              <a:gd name="connsiteY1" fmla="*/ 397925 h 397925"/>
              <a:gd name="connsiteX2" fmla="*/ 5455187 w 5455187"/>
              <a:gd name="connsiteY2" fmla="*/ 0 h 397925"/>
              <a:gd name="connsiteX0" fmla="*/ 0 w 5455187"/>
              <a:gd name="connsiteY0" fmla="*/ 394335 h 397925"/>
              <a:gd name="connsiteX1" fmla="*/ 4979158 w 5455187"/>
              <a:gd name="connsiteY1" fmla="*/ 397925 h 397925"/>
              <a:gd name="connsiteX2" fmla="*/ 5455187 w 5455187"/>
              <a:gd name="connsiteY2" fmla="*/ 0 h 397925"/>
              <a:gd name="connsiteX0" fmla="*/ 0 w 5455187"/>
              <a:gd name="connsiteY0" fmla="*/ 394335 h 394335"/>
              <a:gd name="connsiteX1" fmla="*/ 4998208 w 5455187"/>
              <a:gd name="connsiteY1" fmla="*/ 393163 h 394335"/>
              <a:gd name="connsiteX2" fmla="*/ 5455187 w 5455187"/>
              <a:gd name="connsiteY2" fmla="*/ 0 h 394335"/>
              <a:gd name="connsiteX0" fmla="*/ 0 w 5488138"/>
              <a:gd name="connsiteY0" fmla="*/ 402573 h 402573"/>
              <a:gd name="connsiteX1" fmla="*/ 5031159 w 5488138"/>
              <a:gd name="connsiteY1" fmla="*/ 393163 h 402573"/>
              <a:gd name="connsiteX2" fmla="*/ 5488138 w 5488138"/>
              <a:gd name="connsiteY2" fmla="*/ 0 h 402573"/>
              <a:gd name="connsiteX0" fmla="*/ 0 w 5479900"/>
              <a:gd name="connsiteY0" fmla="*/ 386097 h 393163"/>
              <a:gd name="connsiteX1" fmla="*/ 5022921 w 5479900"/>
              <a:gd name="connsiteY1" fmla="*/ 393163 h 393163"/>
              <a:gd name="connsiteX2" fmla="*/ 5479900 w 5479900"/>
              <a:gd name="connsiteY2" fmla="*/ 0 h 393163"/>
              <a:gd name="connsiteX0" fmla="*/ 0 w 5455187"/>
              <a:gd name="connsiteY0" fmla="*/ 394335 h 394335"/>
              <a:gd name="connsiteX1" fmla="*/ 4998208 w 5455187"/>
              <a:gd name="connsiteY1" fmla="*/ 393163 h 394335"/>
              <a:gd name="connsiteX2" fmla="*/ 5455187 w 5455187"/>
              <a:gd name="connsiteY2" fmla="*/ 0 h 394335"/>
              <a:gd name="connsiteX0" fmla="*/ 0 w 5455187"/>
              <a:gd name="connsiteY0" fmla="*/ 394335 h 394335"/>
              <a:gd name="connsiteX1" fmla="*/ 4998208 w 5455187"/>
              <a:gd name="connsiteY1" fmla="*/ 393163 h 394335"/>
              <a:gd name="connsiteX2" fmla="*/ 5455187 w 5455187"/>
              <a:gd name="connsiteY2" fmla="*/ 0 h 394335"/>
              <a:gd name="connsiteX0" fmla="*/ 0 w 5478999"/>
              <a:gd name="connsiteY0" fmla="*/ 387192 h 393163"/>
              <a:gd name="connsiteX1" fmla="*/ 5022020 w 5478999"/>
              <a:gd name="connsiteY1" fmla="*/ 393163 h 393163"/>
              <a:gd name="connsiteX2" fmla="*/ 5478999 w 5478999"/>
              <a:gd name="connsiteY2" fmla="*/ 0 h 393163"/>
              <a:gd name="connsiteX0" fmla="*/ 0 w 5464711"/>
              <a:gd name="connsiteY0" fmla="*/ 391954 h 393163"/>
              <a:gd name="connsiteX1" fmla="*/ 5007732 w 5464711"/>
              <a:gd name="connsiteY1" fmla="*/ 393163 h 393163"/>
              <a:gd name="connsiteX2" fmla="*/ 5464711 w 5464711"/>
              <a:gd name="connsiteY2" fmla="*/ 0 h 393163"/>
              <a:gd name="connsiteX0" fmla="*/ 0 w 5474236"/>
              <a:gd name="connsiteY0" fmla="*/ 387191 h 393163"/>
              <a:gd name="connsiteX1" fmla="*/ 5017257 w 5474236"/>
              <a:gd name="connsiteY1" fmla="*/ 393163 h 393163"/>
              <a:gd name="connsiteX2" fmla="*/ 5474236 w 5474236"/>
              <a:gd name="connsiteY2" fmla="*/ 0 h 393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74236" h="393163">
                <a:moveTo>
                  <a:pt x="0" y="387191"/>
                </a:moveTo>
                <a:lnTo>
                  <a:pt x="5017257" y="393163"/>
                </a:lnTo>
                <a:lnTo>
                  <a:pt x="5474236" y="0"/>
                </a:lnTo>
              </a:path>
            </a:pathLst>
          </a:custGeom>
          <a:noFill/>
          <a:ln>
            <a:solidFill>
              <a:srgbClr val="0CB9E8"/>
            </a:solidFill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2063154" y="283594"/>
            <a:ext cx="4979591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i="1" dirty="0" smtClean="0">
                <a:solidFill>
                  <a:schemeClr val="bg1"/>
                </a:solidFill>
                <a:latin typeface="넥슨 풋볼고딕 L"/>
                <a:ea typeface="넥슨 풋볼고딕 L"/>
                <a:cs typeface="넥슨 풋볼고딕 L"/>
              </a:rPr>
              <a:t>DEMONSTRATION</a:t>
            </a:r>
            <a:endParaRPr lang="en-US" altLang="ko-KR" sz="2400" b="1" i="1" dirty="0">
              <a:solidFill>
                <a:schemeClr val="bg1"/>
              </a:solidFill>
              <a:latin typeface="넥슨 풋볼고딕 L"/>
              <a:ea typeface="넥슨 풋볼고딕 L"/>
              <a:cs typeface="넥슨 풋볼고딕 L"/>
            </a:endParaRPr>
          </a:p>
        </p:txBody>
      </p:sp>
      <p:sp>
        <p:nvSpPr>
          <p:cNvPr id="19" name="자유형 18"/>
          <p:cNvSpPr/>
          <p:nvPr/>
        </p:nvSpPr>
        <p:spPr>
          <a:xfrm>
            <a:off x="1995854" y="553915"/>
            <a:ext cx="10216661" cy="457200"/>
          </a:xfrm>
          <a:custGeom>
            <a:avLst/>
            <a:gdLst>
              <a:gd name="connsiteX0" fmla="*/ 0 w 10216661"/>
              <a:gd name="connsiteY0" fmla="*/ 448408 h 457200"/>
              <a:gd name="connsiteX1" fmla="*/ 4914900 w 10216661"/>
              <a:gd name="connsiteY1" fmla="*/ 457200 h 457200"/>
              <a:gd name="connsiteX2" fmla="*/ 5460023 w 10216661"/>
              <a:gd name="connsiteY2" fmla="*/ 0 h 457200"/>
              <a:gd name="connsiteX3" fmla="*/ 10216661 w 10216661"/>
              <a:gd name="connsiteY3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16661" h="457200">
                <a:moveTo>
                  <a:pt x="0" y="448408"/>
                </a:moveTo>
                <a:lnTo>
                  <a:pt x="4914900" y="457200"/>
                </a:lnTo>
                <a:lnTo>
                  <a:pt x="5460023" y="0"/>
                </a:lnTo>
                <a:lnTo>
                  <a:pt x="10216661" y="0"/>
                </a:lnTo>
              </a:path>
            </a:pathLst>
          </a:custGeom>
          <a:noFill/>
          <a:ln>
            <a:solidFill>
              <a:srgbClr val="0CB9E8"/>
            </a:solidFill>
            <a:head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/>
          <p:cNvCxnSpPr/>
          <p:nvPr/>
        </p:nvCxnSpPr>
        <p:spPr>
          <a:xfrm>
            <a:off x="7469325" y="393212"/>
            <a:ext cx="4716000" cy="0"/>
          </a:xfrm>
          <a:prstGeom prst="line">
            <a:avLst/>
          </a:prstGeom>
          <a:ln>
            <a:solidFill>
              <a:srgbClr val="0CB9E8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한쪽 모서리가 잘린 사각형 26"/>
          <p:cNvSpPr/>
          <p:nvPr/>
        </p:nvSpPr>
        <p:spPr>
          <a:xfrm flipH="1">
            <a:off x="1443984" y="1446174"/>
            <a:ext cx="10452741" cy="5214347"/>
          </a:xfrm>
          <a:prstGeom prst="snip1Rect">
            <a:avLst>
              <a:gd name="adj" fmla="val 1082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9" name="직선 연결선 78"/>
          <p:cNvCxnSpPr/>
          <p:nvPr/>
        </p:nvCxnSpPr>
        <p:spPr>
          <a:xfrm rot="5400000">
            <a:off x="-1401675" y="4388925"/>
            <a:ext cx="4932000" cy="0"/>
          </a:xfrm>
          <a:prstGeom prst="line">
            <a:avLst/>
          </a:prstGeom>
          <a:ln>
            <a:solidFill>
              <a:srgbClr val="0CB9E8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/>
          <p:cNvSpPr/>
          <p:nvPr/>
        </p:nvSpPr>
        <p:spPr>
          <a:xfrm>
            <a:off x="1026225" y="4327074"/>
            <a:ext cx="76200" cy="76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타원 85"/>
          <p:cNvSpPr/>
          <p:nvPr/>
        </p:nvSpPr>
        <p:spPr>
          <a:xfrm>
            <a:off x="1026225" y="3252787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CB9E8"/>
              </a:solidFill>
            </a:endParaRPr>
          </a:p>
        </p:txBody>
      </p:sp>
      <p:sp>
        <p:nvSpPr>
          <p:cNvPr id="87" name="타원 86"/>
          <p:cNvSpPr/>
          <p:nvPr/>
        </p:nvSpPr>
        <p:spPr>
          <a:xfrm>
            <a:off x="1026225" y="3799697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CB9E8"/>
              </a:solidFill>
            </a:endParaRPr>
          </a:p>
        </p:txBody>
      </p:sp>
      <p:sp>
        <p:nvSpPr>
          <p:cNvPr id="88" name="타원 87"/>
          <p:cNvSpPr/>
          <p:nvPr/>
        </p:nvSpPr>
        <p:spPr>
          <a:xfrm>
            <a:off x="1026225" y="2738920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CB9E8"/>
              </a:solidFill>
            </a:endParaRPr>
          </a:p>
        </p:txBody>
      </p:sp>
      <p:sp>
        <p:nvSpPr>
          <p:cNvPr id="89" name="타원 88"/>
          <p:cNvSpPr/>
          <p:nvPr/>
        </p:nvSpPr>
        <p:spPr>
          <a:xfrm>
            <a:off x="1026225" y="4852987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CB9E8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347965" y="3751234"/>
            <a:ext cx="467688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3600" dirty="0">
                <a:hlinkClick r:id="rId2"/>
              </a:rPr>
              <a:t>http://49.236.137.192/</a:t>
            </a:r>
            <a:endParaRPr lang="en-US" sz="3600" dirty="0"/>
          </a:p>
        </p:txBody>
      </p:sp>
      <p:sp>
        <p:nvSpPr>
          <p:cNvPr id="18" name="TextBox 17"/>
          <p:cNvSpPr txBox="1"/>
          <p:nvPr/>
        </p:nvSpPr>
        <p:spPr>
          <a:xfrm>
            <a:off x="5371013" y="3202280"/>
            <a:ext cx="23660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latin typeface="넥슨 풋볼고딕 L"/>
                <a:ea typeface="넥슨 풋볼고딕 L"/>
                <a:cs typeface="넥슨 풋볼고딕 L"/>
              </a:rPr>
              <a:t>ParkingForAll</a:t>
            </a:r>
            <a:endParaRPr lang="en-US" sz="2000" dirty="0">
              <a:latin typeface="넥슨 풋볼고딕 L"/>
              <a:ea typeface="넥슨 풋볼고딕 L"/>
              <a:cs typeface="넥슨 풋볼고딕 L"/>
            </a:endParaRPr>
          </a:p>
        </p:txBody>
      </p:sp>
      <p:sp>
        <p:nvSpPr>
          <p:cNvPr id="32" name="직사각형 28"/>
          <p:cNvSpPr/>
          <p:nvPr/>
        </p:nvSpPr>
        <p:spPr>
          <a:xfrm>
            <a:off x="0" y="2341559"/>
            <a:ext cx="1045275" cy="2713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x-none" altLang="ko-KR" sz="700" i="1" dirty="0" smtClean="0">
                <a:solidFill>
                  <a:srgbClr val="0CB9E8"/>
                </a:solidFill>
                <a:cs typeface="Aharoni" panose="02010803020104030203" pitchFamily="2" charset="-79"/>
              </a:rPr>
              <a:t>MOTIVATION</a:t>
            </a:r>
            <a:endParaRPr lang="ko-KR" altLang="en-US" sz="500" i="1" dirty="0">
              <a:solidFill>
                <a:srgbClr val="0CB9E8"/>
              </a:solidFill>
              <a:cs typeface="Aharoni" panose="02010803020104030203" pitchFamily="2" charset="-79"/>
            </a:endParaRPr>
          </a:p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en-US" altLang="ko-KR" sz="700" i="1" dirty="0" smtClean="0">
                <a:solidFill>
                  <a:srgbClr val="0CB9E8"/>
                </a:solidFill>
                <a:cs typeface="Aharoni" panose="02010803020104030203" pitchFamily="2" charset="-79"/>
              </a:rPr>
              <a:t>DEVELOPMENT</a:t>
            </a:r>
          </a:p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en-US" altLang="ko-KR" sz="700" b="1" i="1" dirty="0" smtClean="0">
                <a:solidFill>
                  <a:schemeClr val="accent1"/>
                </a:solidFill>
                <a:cs typeface="Aharoni" panose="02010803020104030203" pitchFamily="2" charset="-79"/>
              </a:rPr>
              <a:t>ARCHITECTURE</a:t>
            </a:r>
          </a:p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en-US" altLang="ko-KR" sz="700" b="1" i="1" dirty="0">
                <a:solidFill>
                  <a:srgbClr val="FFFFFF"/>
                </a:solidFill>
                <a:cs typeface="Aharoni" panose="02010803020104030203" pitchFamily="2" charset="-79"/>
              </a:rPr>
              <a:t>DEMONSTRATION</a:t>
            </a:r>
            <a:endParaRPr lang="ko-KR" altLang="en-US" sz="500" i="1" dirty="0">
              <a:solidFill>
                <a:srgbClr val="FFFFFF"/>
              </a:solidFill>
              <a:cs typeface="Aharoni" panose="02010803020104030203" pitchFamily="2" charset="-79"/>
            </a:endParaRPr>
          </a:p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en-US" altLang="ko-KR" sz="700" b="1" i="1" dirty="0" smtClean="0">
                <a:solidFill>
                  <a:srgbClr val="0CB9E8"/>
                </a:solidFill>
                <a:cs typeface="Aharoni" panose="02010803020104030203" pitchFamily="2" charset="-79"/>
              </a:rPr>
              <a:t>FUTURE WORK</a:t>
            </a:r>
            <a:endParaRPr lang="ko-KR" altLang="en-US" sz="500" i="1" dirty="0">
              <a:solidFill>
                <a:srgbClr val="0CB9E8"/>
              </a:solidFill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2632328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47" grpId="0"/>
      <p:bldP spid="19" grpId="0" animBg="1"/>
      <p:bldP spid="27" grpId="0" animBg="1"/>
      <p:bldP spid="30" grpId="0" animBg="1"/>
      <p:bldP spid="86" grpId="0" animBg="1"/>
      <p:bldP spid="87" grpId="0" animBg="1"/>
      <p:bldP spid="88" grpId="0" animBg="1"/>
      <p:bldP spid="89" grpId="0" animBg="1"/>
      <p:bldP spid="3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96014" y="234923"/>
            <a:ext cx="1527115" cy="1527115"/>
            <a:chOff x="3860921" y="1193919"/>
            <a:chExt cx="4470156" cy="4470156"/>
          </a:xfrm>
        </p:grpSpPr>
        <p:sp>
          <p:nvSpPr>
            <p:cNvPr id="4" name="타원 3"/>
            <p:cNvSpPr/>
            <p:nvPr/>
          </p:nvSpPr>
          <p:spPr>
            <a:xfrm>
              <a:off x="4095750" y="1428750"/>
              <a:ext cx="4000500" cy="4000500"/>
            </a:xfrm>
            <a:prstGeom prst="ellipse">
              <a:avLst/>
            </a:prstGeom>
            <a:noFill/>
            <a:ln w="19050">
              <a:solidFill>
                <a:srgbClr val="0CB9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4486275" y="1819275"/>
              <a:ext cx="3219450" cy="3219450"/>
            </a:xfrm>
            <a:prstGeom prst="ellipse">
              <a:avLst/>
            </a:prstGeom>
            <a:noFill/>
            <a:ln w="6350">
              <a:solidFill>
                <a:srgbClr val="0CB9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막힌 원호 6"/>
            <p:cNvSpPr/>
            <p:nvPr/>
          </p:nvSpPr>
          <p:spPr>
            <a:xfrm>
              <a:off x="4370940" y="1704318"/>
              <a:ext cx="3450120" cy="3449363"/>
            </a:xfrm>
            <a:prstGeom prst="blockArc">
              <a:avLst>
                <a:gd name="adj1" fmla="val 18507138"/>
                <a:gd name="adj2" fmla="val 2061794"/>
                <a:gd name="adj3" fmla="val 6126"/>
              </a:avLst>
            </a:prstGeom>
            <a:solidFill>
              <a:srgbClr val="0CB9E8">
                <a:alpha val="52000"/>
              </a:srgbClr>
            </a:solidFill>
            <a:ln w="9525">
              <a:solidFill>
                <a:srgbClr val="0CB9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막힌 원호 7"/>
            <p:cNvSpPr/>
            <p:nvPr/>
          </p:nvSpPr>
          <p:spPr>
            <a:xfrm>
              <a:off x="4370940" y="1704318"/>
              <a:ext cx="3450120" cy="3449363"/>
            </a:xfrm>
            <a:prstGeom prst="blockArc">
              <a:avLst>
                <a:gd name="adj1" fmla="val 11742239"/>
                <a:gd name="adj2" fmla="val 14413820"/>
                <a:gd name="adj3" fmla="val 7282"/>
              </a:avLst>
            </a:prstGeom>
            <a:noFill/>
            <a:ln w="9525">
              <a:solidFill>
                <a:srgbClr val="0CB9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막힌 원호 8"/>
            <p:cNvSpPr/>
            <p:nvPr/>
          </p:nvSpPr>
          <p:spPr>
            <a:xfrm>
              <a:off x="4370940" y="1704318"/>
              <a:ext cx="3450120" cy="3449363"/>
            </a:xfrm>
            <a:prstGeom prst="blockArc">
              <a:avLst>
                <a:gd name="adj1" fmla="val 3913502"/>
                <a:gd name="adj2" fmla="val 6694589"/>
                <a:gd name="adj3" fmla="val 6339"/>
              </a:avLst>
            </a:prstGeom>
            <a:noFill/>
            <a:ln w="9525">
              <a:solidFill>
                <a:srgbClr val="0CB9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4785519" y="2118518"/>
              <a:ext cx="2620961" cy="2620961"/>
            </a:xfrm>
            <a:prstGeom prst="ellipse">
              <a:avLst/>
            </a:prstGeom>
            <a:noFill/>
            <a:ln w="9525">
              <a:solidFill>
                <a:srgbClr val="0CB9E8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rgbClr val="0CB9E8"/>
                  </a:solidFill>
                </a:rPr>
                <a:t>Page</a:t>
              </a:r>
              <a:r>
                <a:rPr lang="en-US" altLang="ko-KR" sz="2400" dirty="0" smtClean="0">
                  <a:solidFill>
                    <a:srgbClr val="0CB9E8"/>
                  </a:solidFill>
                </a:rPr>
                <a:t>11</a:t>
              </a:r>
              <a:endParaRPr lang="ko-KR" altLang="en-US" sz="2400" dirty="0">
                <a:solidFill>
                  <a:srgbClr val="0CB9E8"/>
                </a:solidFill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3860921" y="1193919"/>
              <a:ext cx="4470156" cy="4470156"/>
            </a:xfrm>
            <a:prstGeom prst="ellipse">
              <a:avLst/>
            </a:prstGeom>
            <a:noFill/>
            <a:ln w="6350">
              <a:solidFill>
                <a:srgbClr val="0CB9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자유형 11"/>
          <p:cNvSpPr/>
          <p:nvPr/>
        </p:nvSpPr>
        <p:spPr>
          <a:xfrm>
            <a:off x="1995089" y="725687"/>
            <a:ext cx="5474236" cy="393163"/>
          </a:xfrm>
          <a:custGeom>
            <a:avLst/>
            <a:gdLst>
              <a:gd name="connsiteX0" fmla="*/ 0 w 5952392"/>
              <a:gd name="connsiteY0" fmla="*/ 457200 h 457200"/>
              <a:gd name="connsiteX1" fmla="*/ 5503985 w 5952392"/>
              <a:gd name="connsiteY1" fmla="*/ 448408 h 457200"/>
              <a:gd name="connsiteX2" fmla="*/ 5952392 w 5952392"/>
              <a:gd name="connsiteY2" fmla="*/ 0 h 457200"/>
              <a:gd name="connsiteX0" fmla="*/ 0 w 5594252"/>
              <a:gd name="connsiteY0" fmla="*/ 449580 h 449580"/>
              <a:gd name="connsiteX1" fmla="*/ 5145845 w 5594252"/>
              <a:gd name="connsiteY1" fmla="*/ 448408 h 449580"/>
              <a:gd name="connsiteX2" fmla="*/ 5594252 w 5594252"/>
              <a:gd name="connsiteY2" fmla="*/ 0 h 449580"/>
              <a:gd name="connsiteX0" fmla="*/ 0 w 5586632"/>
              <a:gd name="connsiteY0" fmla="*/ 388620 h 388620"/>
              <a:gd name="connsiteX1" fmla="*/ 5145845 w 5586632"/>
              <a:gd name="connsiteY1" fmla="*/ 387448 h 388620"/>
              <a:gd name="connsiteX2" fmla="*/ 5586632 w 5586632"/>
              <a:gd name="connsiteY2" fmla="*/ 0 h 388620"/>
              <a:gd name="connsiteX0" fmla="*/ 0 w 5579012"/>
              <a:gd name="connsiteY0" fmla="*/ 403860 h 403860"/>
              <a:gd name="connsiteX1" fmla="*/ 5145845 w 5579012"/>
              <a:gd name="connsiteY1" fmla="*/ 402688 h 403860"/>
              <a:gd name="connsiteX2" fmla="*/ 5579012 w 5579012"/>
              <a:gd name="connsiteY2" fmla="*/ 0 h 403860"/>
              <a:gd name="connsiteX0" fmla="*/ 0 w 5579012"/>
              <a:gd name="connsiteY0" fmla="*/ 403860 h 407450"/>
              <a:gd name="connsiteX1" fmla="*/ 5002970 w 5579012"/>
              <a:gd name="connsiteY1" fmla="*/ 407450 h 407450"/>
              <a:gd name="connsiteX2" fmla="*/ 5579012 w 5579012"/>
              <a:gd name="connsiteY2" fmla="*/ 0 h 407450"/>
              <a:gd name="connsiteX0" fmla="*/ 0 w 5455187"/>
              <a:gd name="connsiteY0" fmla="*/ 394335 h 397925"/>
              <a:gd name="connsiteX1" fmla="*/ 5002970 w 5455187"/>
              <a:gd name="connsiteY1" fmla="*/ 397925 h 397925"/>
              <a:gd name="connsiteX2" fmla="*/ 5455187 w 5455187"/>
              <a:gd name="connsiteY2" fmla="*/ 0 h 397925"/>
              <a:gd name="connsiteX0" fmla="*/ 0 w 5455187"/>
              <a:gd name="connsiteY0" fmla="*/ 394335 h 397925"/>
              <a:gd name="connsiteX1" fmla="*/ 4974395 w 5455187"/>
              <a:gd name="connsiteY1" fmla="*/ 397925 h 397925"/>
              <a:gd name="connsiteX2" fmla="*/ 5455187 w 5455187"/>
              <a:gd name="connsiteY2" fmla="*/ 0 h 397925"/>
              <a:gd name="connsiteX0" fmla="*/ 0 w 5455187"/>
              <a:gd name="connsiteY0" fmla="*/ 394335 h 397925"/>
              <a:gd name="connsiteX1" fmla="*/ 4979158 w 5455187"/>
              <a:gd name="connsiteY1" fmla="*/ 397925 h 397925"/>
              <a:gd name="connsiteX2" fmla="*/ 5455187 w 5455187"/>
              <a:gd name="connsiteY2" fmla="*/ 0 h 397925"/>
              <a:gd name="connsiteX0" fmla="*/ 0 w 5455187"/>
              <a:gd name="connsiteY0" fmla="*/ 394335 h 394335"/>
              <a:gd name="connsiteX1" fmla="*/ 4998208 w 5455187"/>
              <a:gd name="connsiteY1" fmla="*/ 393163 h 394335"/>
              <a:gd name="connsiteX2" fmla="*/ 5455187 w 5455187"/>
              <a:gd name="connsiteY2" fmla="*/ 0 h 394335"/>
              <a:gd name="connsiteX0" fmla="*/ 0 w 5488138"/>
              <a:gd name="connsiteY0" fmla="*/ 402573 h 402573"/>
              <a:gd name="connsiteX1" fmla="*/ 5031159 w 5488138"/>
              <a:gd name="connsiteY1" fmla="*/ 393163 h 402573"/>
              <a:gd name="connsiteX2" fmla="*/ 5488138 w 5488138"/>
              <a:gd name="connsiteY2" fmla="*/ 0 h 402573"/>
              <a:gd name="connsiteX0" fmla="*/ 0 w 5479900"/>
              <a:gd name="connsiteY0" fmla="*/ 386097 h 393163"/>
              <a:gd name="connsiteX1" fmla="*/ 5022921 w 5479900"/>
              <a:gd name="connsiteY1" fmla="*/ 393163 h 393163"/>
              <a:gd name="connsiteX2" fmla="*/ 5479900 w 5479900"/>
              <a:gd name="connsiteY2" fmla="*/ 0 h 393163"/>
              <a:gd name="connsiteX0" fmla="*/ 0 w 5455187"/>
              <a:gd name="connsiteY0" fmla="*/ 394335 h 394335"/>
              <a:gd name="connsiteX1" fmla="*/ 4998208 w 5455187"/>
              <a:gd name="connsiteY1" fmla="*/ 393163 h 394335"/>
              <a:gd name="connsiteX2" fmla="*/ 5455187 w 5455187"/>
              <a:gd name="connsiteY2" fmla="*/ 0 h 394335"/>
              <a:gd name="connsiteX0" fmla="*/ 0 w 5455187"/>
              <a:gd name="connsiteY0" fmla="*/ 394335 h 394335"/>
              <a:gd name="connsiteX1" fmla="*/ 4998208 w 5455187"/>
              <a:gd name="connsiteY1" fmla="*/ 393163 h 394335"/>
              <a:gd name="connsiteX2" fmla="*/ 5455187 w 5455187"/>
              <a:gd name="connsiteY2" fmla="*/ 0 h 394335"/>
              <a:gd name="connsiteX0" fmla="*/ 0 w 5478999"/>
              <a:gd name="connsiteY0" fmla="*/ 387192 h 393163"/>
              <a:gd name="connsiteX1" fmla="*/ 5022020 w 5478999"/>
              <a:gd name="connsiteY1" fmla="*/ 393163 h 393163"/>
              <a:gd name="connsiteX2" fmla="*/ 5478999 w 5478999"/>
              <a:gd name="connsiteY2" fmla="*/ 0 h 393163"/>
              <a:gd name="connsiteX0" fmla="*/ 0 w 5464711"/>
              <a:gd name="connsiteY0" fmla="*/ 391954 h 393163"/>
              <a:gd name="connsiteX1" fmla="*/ 5007732 w 5464711"/>
              <a:gd name="connsiteY1" fmla="*/ 393163 h 393163"/>
              <a:gd name="connsiteX2" fmla="*/ 5464711 w 5464711"/>
              <a:gd name="connsiteY2" fmla="*/ 0 h 393163"/>
              <a:gd name="connsiteX0" fmla="*/ 0 w 5474236"/>
              <a:gd name="connsiteY0" fmla="*/ 387191 h 393163"/>
              <a:gd name="connsiteX1" fmla="*/ 5017257 w 5474236"/>
              <a:gd name="connsiteY1" fmla="*/ 393163 h 393163"/>
              <a:gd name="connsiteX2" fmla="*/ 5474236 w 5474236"/>
              <a:gd name="connsiteY2" fmla="*/ 0 h 393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74236" h="393163">
                <a:moveTo>
                  <a:pt x="0" y="387191"/>
                </a:moveTo>
                <a:lnTo>
                  <a:pt x="5017257" y="393163"/>
                </a:lnTo>
                <a:lnTo>
                  <a:pt x="5474236" y="0"/>
                </a:lnTo>
              </a:path>
            </a:pathLst>
          </a:custGeom>
          <a:noFill/>
          <a:ln>
            <a:solidFill>
              <a:srgbClr val="0CB9E8"/>
            </a:solidFill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2063154" y="283594"/>
            <a:ext cx="4979591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i="1" dirty="0" smtClean="0">
                <a:solidFill>
                  <a:schemeClr val="bg1"/>
                </a:solidFill>
                <a:latin typeface="넥슨 풋볼고딕 L"/>
                <a:ea typeface="넥슨 풋볼고딕 L"/>
                <a:cs typeface="넥슨 풋볼고딕 L"/>
              </a:rPr>
              <a:t>FUTURE WORK</a:t>
            </a:r>
            <a:endParaRPr lang="en-US" altLang="ko-KR" sz="2400" b="1" i="1" dirty="0">
              <a:solidFill>
                <a:schemeClr val="bg1"/>
              </a:solidFill>
              <a:latin typeface="넥슨 풋볼고딕 L"/>
              <a:ea typeface="넥슨 풋볼고딕 L"/>
              <a:cs typeface="넥슨 풋볼고딕 L"/>
            </a:endParaRPr>
          </a:p>
        </p:txBody>
      </p:sp>
      <p:sp>
        <p:nvSpPr>
          <p:cNvPr id="19" name="자유형 18"/>
          <p:cNvSpPr/>
          <p:nvPr/>
        </p:nvSpPr>
        <p:spPr>
          <a:xfrm>
            <a:off x="1995854" y="553915"/>
            <a:ext cx="10216661" cy="457200"/>
          </a:xfrm>
          <a:custGeom>
            <a:avLst/>
            <a:gdLst>
              <a:gd name="connsiteX0" fmla="*/ 0 w 10216661"/>
              <a:gd name="connsiteY0" fmla="*/ 448408 h 457200"/>
              <a:gd name="connsiteX1" fmla="*/ 4914900 w 10216661"/>
              <a:gd name="connsiteY1" fmla="*/ 457200 h 457200"/>
              <a:gd name="connsiteX2" fmla="*/ 5460023 w 10216661"/>
              <a:gd name="connsiteY2" fmla="*/ 0 h 457200"/>
              <a:gd name="connsiteX3" fmla="*/ 10216661 w 10216661"/>
              <a:gd name="connsiteY3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16661" h="457200">
                <a:moveTo>
                  <a:pt x="0" y="448408"/>
                </a:moveTo>
                <a:lnTo>
                  <a:pt x="4914900" y="457200"/>
                </a:lnTo>
                <a:lnTo>
                  <a:pt x="5460023" y="0"/>
                </a:lnTo>
                <a:lnTo>
                  <a:pt x="10216661" y="0"/>
                </a:lnTo>
              </a:path>
            </a:pathLst>
          </a:custGeom>
          <a:noFill/>
          <a:ln>
            <a:solidFill>
              <a:srgbClr val="0CB9E8"/>
            </a:solidFill>
            <a:head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/>
          <p:cNvCxnSpPr/>
          <p:nvPr/>
        </p:nvCxnSpPr>
        <p:spPr>
          <a:xfrm>
            <a:off x="7469325" y="393212"/>
            <a:ext cx="4716000" cy="0"/>
          </a:xfrm>
          <a:prstGeom prst="line">
            <a:avLst/>
          </a:prstGeom>
          <a:ln>
            <a:solidFill>
              <a:srgbClr val="0CB9E8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한쪽 모서리가 잘린 사각형 26"/>
          <p:cNvSpPr/>
          <p:nvPr/>
        </p:nvSpPr>
        <p:spPr>
          <a:xfrm flipH="1">
            <a:off x="1443984" y="1446174"/>
            <a:ext cx="10452741" cy="5214347"/>
          </a:xfrm>
          <a:prstGeom prst="snip1Rect">
            <a:avLst>
              <a:gd name="adj" fmla="val 1082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endParaRPr lang="en-US" altLang="ko-KR" sz="2800" dirty="0" smtClean="0">
              <a:solidFill>
                <a:schemeClr val="tx1"/>
              </a:solidFill>
              <a:latin typeface="넥슨 풋볼고딕 L"/>
              <a:ea typeface="넥슨 풋볼고딕 L"/>
              <a:cs typeface="넥슨 풋볼고딕 L"/>
            </a:endParaRPr>
          </a:p>
        </p:txBody>
      </p:sp>
      <p:cxnSp>
        <p:nvCxnSpPr>
          <p:cNvPr id="79" name="직선 연결선 78"/>
          <p:cNvCxnSpPr/>
          <p:nvPr/>
        </p:nvCxnSpPr>
        <p:spPr>
          <a:xfrm rot="5400000">
            <a:off x="-1401675" y="4388925"/>
            <a:ext cx="4932000" cy="0"/>
          </a:xfrm>
          <a:prstGeom prst="line">
            <a:avLst/>
          </a:prstGeom>
          <a:ln>
            <a:solidFill>
              <a:srgbClr val="0CB9E8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0" y="2341559"/>
            <a:ext cx="1045275" cy="2713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x-none" altLang="ko-KR" sz="700" i="1" dirty="0" smtClean="0">
                <a:solidFill>
                  <a:srgbClr val="0CB9E8"/>
                </a:solidFill>
                <a:cs typeface="Aharoni" panose="02010803020104030203" pitchFamily="2" charset="-79"/>
              </a:rPr>
              <a:t>MOTIVATION</a:t>
            </a:r>
            <a:endParaRPr lang="ko-KR" altLang="en-US" sz="500" i="1" dirty="0">
              <a:solidFill>
                <a:srgbClr val="0CB9E8"/>
              </a:solidFill>
              <a:cs typeface="Aharoni" panose="02010803020104030203" pitchFamily="2" charset="-79"/>
            </a:endParaRPr>
          </a:p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en-US" altLang="ko-KR" sz="700" i="1" dirty="0" smtClean="0">
                <a:solidFill>
                  <a:srgbClr val="0CB9E8"/>
                </a:solidFill>
                <a:cs typeface="Aharoni" panose="02010803020104030203" pitchFamily="2" charset="-79"/>
              </a:rPr>
              <a:t>DEVELOPMENT</a:t>
            </a:r>
          </a:p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en-US" altLang="ko-KR" sz="700" b="1" i="1" dirty="0" smtClean="0">
                <a:solidFill>
                  <a:srgbClr val="5B9BD5"/>
                </a:solidFill>
                <a:cs typeface="Aharoni" panose="02010803020104030203" pitchFamily="2" charset="-79"/>
              </a:rPr>
              <a:t>ARCHITECTURE</a:t>
            </a:r>
          </a:p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en-US" altLang="ko-KR" sz="700" i="1" dirty="0" smtClean="0">
                <a:solidFill>
                  <a:srgbClr val="5B9BD5"/>
                </a:solidFill>
                <a:cs typeface="Aharoni" panose="02010803020104030203" pitchFamily="2" charset="-79"/>
              </a:rPr>
              <a:t>DEMONSTRAION</a:t>
            </a:r>
          </a:p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en-US" altLang="ko-KR" sz="7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FUTURE WORK</a:t>
            </a:r>
            <a:endParaRPr lang="ko-KR" altLang="en-US" sz="500" b="1" i="1" dirty="0">
              <a:solidFill>
                <a:schemeClr val="bg1"/>
              </a:solidFill>
              <a:cs typeface="Aharoni" panose="02010803020104030203" pitchFamily="2" charset="-79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1026224" y="4863228"/>
            <a:ext cx="76200" cy="76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타원 85"/>
          <p:cNvSpPr/>
          <p:nvPr/>
        </p:nvSpPr>
        <p:spPr>
          <a:xfrm>
            <a:off x="1026225" y="3252787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CB9E8"/>
              </a:solidFill>
            </a:endParaRPr>
          </a:p>
        </p:txBody>
      </p:sp>
      <p:sp>
        <p:nvSpPr>
          <p:cNvPr id="87" name="타원 86"/>
          <p:cNvSpPr/>
          <p:nvPr/>
        </p:nvSpPr>
        <p:spPr>
          <a:xfrm>
            <a:off x="1026225" y="2722848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CB9E8"/>
              </a:solidFill>
            </a:endParaRPr>
          </a:p>
        </p:txBody>
      </p:sp>
      <p:sp>
        <p:nvSpPr>
          <p:cNvPr id="88" name="타원 87"/>
          <p:cNvSpPr/>
          <p:nvPr/>
        </p:nvSpPr>
        <p:spPr>
          <a:xfrm>
            <a:off x="1026225" y="3819718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CB9E8"/>
              </a:solidFill>
            </a:endParaRPr>
          </a:p>
        </p:txBody>
      </p:sp>
      <p:sp>
        <p:nvSpPr>
          <p:cNvPr id="89" name="타원 88"/>
          <p:cNvSpPr/>
          <p:nvPr/>
        </p:nvSpPr>
        <p:spPr>
          <a:xfrm>
            <a:off x="1026225" y="4312587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CB9E8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97860" y="2219730"/>
            <a:ext cx="773423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ko-KR" altLang="en-US" sz="2800" dirty="0">
                <a:latin typeface="넥슨 풋볼고딕 L"/>
                <a:ea typeface="넥슨 풋볼고딕 L"/>
                <a:cs typeface="넥슨 풋볼고딕 L"/>
              </a:rPr>
              <a:t>프로토타입은 장고 기반 웹앱</a:t>
            </a:r>
            <a:r>
              <a:rPr lang="en-US" altLang="ko-KR" sz="2800" dirty="0">
                <a:latin typeface="넥슨 풋볼고딕 L"/>
                <a:ea typeface="넥슨 풋볼고딕 L"/>
                <a:cs typeface="넥슨 풋볼고딕 L"/>
              </a:rPr>
              <a:t>,</a:t>
            </a:r>
            <a:r>
              <a:rPr lang="ko-KR" altLang="en-US" sz="2800" dirty="0">
                <a:latin typeface="넥슨 풋볼고딕 L"/>
                <a:ea typeface="넥슨 풋볼고딕 L"/>
                <a:cs typeface="넥슨 풋볼고딕 L"/>
              </a:rPr>
              <a:t> 차후 앱으로 확장 가능</a:t>
            </a:r>
            <a:endParaRPr lang="en-US" altLang="ko-KR" sz="2800" dirty="0">
              <a:latin typeface="넥슨 풋볼고딕 L"/>
              <a:ea typeface="넥슨 풋볼고딕 L"/>
              <a:cs typeface="넥슨 풋볼고딕 L"/>
            </a:endParaRP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ko-KR" altLang="en-US" sz="2800" dirty="0">
                <a:latin typeface="넥슨 풋볼고딕 L"/>
                <a:ea typeface="넥슨 풋볼고딕 L"/>
                <a:cs typeface="넥슨 풋볼고딕 L"/>
              </a:rPr>
              <a:t>보안 이슈 </a:t>
            </a:r>
            <a:r>
              <a:rPr lang="en-US" altLang="ko-KR" sz="2800" dirty="0">
                <a:latin typeface="넥슨 풋볼고딕 L"/>
                <a:ea typeface="넥슨 풋볼고딕 L"/>
                <a:cs typeface="넥슨 풋볼고딕 L"/>
              </a:rPr>
              <a:t>:</a:t>
            </a:r>
            <a:r>
              <a:rPr lang="ko-KR" altLang="en-US" sz="2800" dirty="0">
                <a:latin typeface="넥슨 풋볼고딕 L"/>
                <a:ea typeface="넥슨 풋볼고딕 L"/>
                <a:cs typeface="넥슨 풋볼고딕 L"/>
              </a:rPr>
              <a:t> 허위 매물의 문제</a:t>
            </a:r>
            <a:endParaRPr lang="en-US" altLang="ko-KR" sz="2800" dirty="0">
              <a:latin typeface="넥슨 풋볼고딕 L"/>
              <a:ea typeface="넥슨 풋볼고딕 L"/>
              <a:cs typeface="넥슨 풋볼고딕 L"/>
            </a:endParaRPr>
          </a:p>
          <a:p>
            <a:pPr>
              <a:lnSpc>
                <a:spcPct val="200000"/>
              </a:lnSpc>
            </a:pPr>
            <a:r>
              <a:rPr lang="ko-KR" altLang="en-US" sz="2800" dirty="0">
                <a:latin typeface="넥슨 풋볼고딕 L"/>
                <a:ea typeface="넥슨 풋볼고딕 L"/>
                <a:cs typeface="넥슨 풋볼고딕 L"/>
              </a:rPr>
              <a:t>   </a:t>
            </a:r>
            <a:r>
              <a:rPr lang="en-US" altLang="ko-KR" sz="2800" dirty="0">
                <a:latin typeface="넥슨 풋볼고딕 L"/>
                <a:ea typeface="넥슨 풋볼고딕 L"/>
                <a:cs typeface="넥슨 풋볼고딕 L"/>
              </a:rPr>
              <a:t>		</a:t>
            </a:r>
            <a:r>
              <a:rPr lang="en-US" altLang="ko-KR" sz="2400" dirty="0">
                <a:latin typeface="넥슨 풋볼고딕 L"/>
                <a:ea typeface="넥슨 풋볼고딕 L"/>
                <a:cs typeface="넥슨 풋볼고딕 L"/>
              </a:rPr>
              <a:t>-&gt;</a:t>
            </a:r>
            <a:r>
              <a:rPr lang="ko-KR" altLang="en-US" sz="2400" dirty="0">
                <a:latin typeface="넥슨 풋볼고딕 L"/>
                <a:ea typeface="넥슨 풋볼고딕 L"/>
                <a:cs typeface="넥슨 풋볼고딕 L"/>
              </a:rPr>
              <a:t> 공급자 별점</a:t>
            </a:r>
            <a:r>
              <a:rPr lang="en-US" altLang="ko-KR" sz="2400" dirty="0">
                <a:latin typeface="넥슨 풋볼고딕 L"/>
                <a:ea typeface="넥슨 풋볼고딕 L"/>
                <a:cs typeface="넥슨 풋볼고딕 L"/>
              </a:rPr>
              <a:t>,</a:t>
            </a:r>
            <a:r>
              <a:rPr lang="ko-KR" altLang="en-US" sz="2400" dirty="0">
                <a:latin typeface="넥슨 풋볼고딕 L"/>
                <a:ea typeface="넥슨 풋볼고딕 L"/>
                <a:cs typeface="넥슨 풋볼고딕 L"/>
              </a:rPr>
              <a:t> 후기 시스템 추가</a:t>
            </a:r>
            <a:endParaRPr lang="en-US" altLang="ko-KR" sz="2400" dirty="0">
              <a:latin typeface="넥슨 풋볼고딕 L"/>
              <a:ea typeface="넥슨 풋볼고딕 L"/>
              <a:cs typeface="넥슨 풋볼고딕 L"/>
            </a:endParaRPr>
          </a:p>
          <a:p>
            <a:pPr>
              <a:lnSpc>
                <a:spcPct val="200000"/>
              </a:lnSpc>
            </a:pPr>
            <a:r>
              <a:rPr lang="ko-KR" altLang="en-US" sz="2400" dirty="0">
                <a:latin typeface="넥슨 풋볼고딕 L"/>
                <a:ea typeface="넥슨 풋볼고딕 L"/>
                <a:cs typeface="넥슨 풋볼고딕 L"/>
              </a:rPr>
              <a:t>      </a:t>
            </a:r>
            <a:r>
              <a:rPr lang="en-US" altLang="ko-KR" sz="2400" dirty="0">
                <a:latin typeface="넥슨 풋볼고딕 L"/>
                <a:ea typeface="넥슨 풋볼고딕 L"/>
                <a:cs typeface="넥슨 풋볼고딕 L"/>
              </a:rPr>
              <a:t>			-&gt;</a:t>
            </a:r>
            <a:r>
              <a:rPr lang="ko-KR" altLang="en-US" sz="2400" dirty="0">
                <a:latin typeface="넥슨 풋볼고딕 L"/>
                <a:ea typeface="넥슨 풋볼고딕 L"/>
                <a:cs typeface="넥슨 풋볼고딕 L"/>
              </a:rPr>
              <a:t> 공급자의 프로필 주소와 매물의 주소 대조</a:t>
            </a:r>
            <a:endParaRPr lang="en-US" altLang="ko-KR" sz="2400" dirty="0">
              <a:latin typeface="넥슨 풋볼고딕 L"/>
              <a:ea typeface="넥슨 풋볼고딕 L"/>
              <a:cs typeface="넥슨 풋볼고딕 L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56081098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47" grpId="0"/>
      <p:bldP spid="19" grpId="0" animBg="1"/>
      <p:bldP spid="27" grpId="0" animBg="1"/>
      <p:bldP spid="29" grpId="0"/>
      <p:bldP spid="30" grpId="0" animBg="1"/>
      <p:bldP spid="86" grpId="0" animBg="1"/>
      <p:bldP spid="87" grpId="0" animBg="1"/>
      <p:bldP spid="88" grpId="0" animBg="1"/>
      <p:bldP spid="8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4095750" y="1428750"/>
            <a:ext cx="4000500" cy="4000500"/>
          </a:xfrm>
          <a:prstGeom prst="ellipse">
            <a:avLst/>
          </a:prstGeom>
          <a:noFill/>
          <a:ln w="76200">
            <a:solidFill>
              <a:srgbClr val="0CB9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4486275" y="1819275"/>
            <a:ext cx="3219450" cy="3219450"/>
          </a:xfrm>
          <a:prstGeom prst="ellipse">
            <a:avLst/>
          </a:prstGeom>
          <a:noFill/>
          <a:ln w="12700">
            <a:solidFill>
              <a:srgbClr val="0CB9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막힌 원호 6"/>
          <p:cNvSpPr/>
          <p:nvPr/>
        </p:nvSpPr>
        <p:spPr>
          <a:xfrm>
            <a:off x="4370940" y="1704318"/>
            <a:ext cx="3450120" cy="3449363"/>
          </a:xfrm>
          <a:prstGeom prst="blockArc">
            <a:avLst>
              <a:gd name="adj1" fmla="val 18507138"/>
              <a:gd name="adj2" fmla="val 2061794"/>
              <a:gd name="adj3" fmla="val 6126"/>
            </a:avLst>
          </a:prstGeom>
          <a:solidFill>
            <a:srgbClr val="0CB9E8">
              <a:alpha val="52000"/>
            </a:srgbClr>
          </a:solidFill>
          <a:ln w="9525">
            <a:solidFill>
              <a:srgbClr val="0CB9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막힌 원호 7"/>
          <p:cNvSpPr/>
          <p:nvPr/>
        </p:nvSpPr>
        <p:spPr>
          <a:xfrm>
            <a:off x="4370940" y="1704318"/>
            <a:ext cx="3450120" cy="3449363"/>
          </a:xfrm>
          <a:prstGeom prst="blockArc">
            <a:avLst>
              <a:gd name="adj1" fmla="val 11742239"/>
              <a:gd name="adj2" fmla="val 14413820"/>
              <a:gd name="adj3" fmla="val 7282"/>
            </a:avLst>
          </a:prstGeom>
          <a:noFill/>
          <a:ln w="9525">
            <a:solidFill>
              <a:srgbClr val="0CB9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막힌 원호 8"/>
          <p:cNvSpPr/>
          <p:nvPr/>
        </p:nvSpPr>
        <p:spPr>
          <a:xfrm>
            <a:off x="4370940" y="1704318"/>
            <a:ext cx="3450120" cy="3449363"/>
          </a:xfrm>
          <a:prstGeom prst="blockArc">
            <a:avLst>
              <a:gd name="adj1" fmla="val 3913502"/>
              <a:gd name="adj2" fmla="val 6694589"/>
              <a:gd name="adj3" fmla="val 6339"/>
            </a:avLst>
          </a:prstGeom>
          <a:noFill/>
          <a:ln w="9525">
            <a:solidFill>
              <a:srgbClr val="0CB9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4785519" y="2118518"/>
            <a:ext cx="2620961" cy="2620961"/>
          </a:xfrm>
          <a:prstGeom prst="ellipse">
            <a:avLst/>
          </a:prstGeom>
          <a:noFill/>
          <a:ln w="12700">
            <a:solidFill>
              <a:srgbClr val="0CB9E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876713" y="2902392"/>
            <a:ext cx="2466180" cy="789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dirty="0" smtClean="0">
                <a:solidFill>
                  <a:schemeClr val="bg1"/>
                </a:solidFill>
                <a:latin typeface="넥슨 풋볼고딕 L"/>
                <a:ea typeface="넥슨 풋볼고딕 L"/>
                <a:cs typeface="넥슨 풋볼고딕 L"/>
              </a:rPr>
              <a:t>THANK YOU!</a:t>
            </a:r>
          </a:p>
        </p:txBody>
      </p:sp>
      <p:sp>
        <p:nvSpPr>
          <p:cNvPr id="15" name="타원 14"/>
          <p:cNvSpPr/>
          <p:nvPr/>
        </p:nvSpPr>
        <p:spPr>
          <a:xfrm>
            <a:off x="3860921" y="1193919"/>
            <a:ext cx="4470156" cy="4470156"/>
          </a:xfrm>
          <a:prstGeom prst="ellipse">
            <a:avLst/>
          </a:prstGeom>
          <a:noFill/>
          <a:ln w="12700">
            <a:solidFill>
              <a:srgbClr val="0CB9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자유형 31"/>
          <p:cNvSpPr/>
          <p:nvPr/>
        </p:nvSpPr>
        <p:spPr>
          <a:xfrm>
            <a:off x="-24714" y="4605895"/>
            <a:ext cx="3412868" cy="1307929"/>
          </a:xfrm>
          <a:custGeom>
            <a:avLst/>
            <a:gdLst>
              <a:gd name="connsiteX0" fmla="*/ 0 w 3476368"/>
              <a:gd name="connsiteY0" fmla="*/ 1301579 h 1301579"/>
              <a:gd name="connsiteX1" fmla="*/ 2380736 w 3476368"/>
              <a:gd name="connsiteY1" fmla="*/ 1293341 h 1301579"/>
              <a:gd name="connsiteX2" fmla="*/ 3468130 w 3476368"/>
              <a:gd name="connsiteY2" fmla="*/ 477795 h 1301579"/>
              <a:gd name="connsiteX3" fmla="*/ 3476368 w 3476368"/>
              <a:gd name="connsiteY3" fmla="*/ 0 h 1301579"/>
              <a:gd name="connsiteX0" fmla="*/ 0 w 3476368"/>
              <a:gd name="connsiteY0" fmla="*/ 1301579 h 1301579"/>
              <a:gd name="connsiteX1" fmla="*/ 2380736 w 3476368"/>
              <a:gd name="connsiteY1" fmla="*/ 1293341 h 1301579"/>
              <a:gd name="connsiteX2" fmla="*/ 3404630 w 3476368"/>
              <a:gd name="connsiteY2" fmla="*/ 452395 h 1301579"/>
              <a:gd name="connsiteX3" fmla="*/ 3476368 w 3476368"/>
              <a:gd name="connsiteY3" fmla="*/ 0 h 1301579"/>
              <a:gd name="connsiteX0" fmla="*/ 0 w 3431918"/>
              <a:gd name="connsiteY0" fmla="*/ 1301579 h 1301579"/>
              <a:gd name="connsiteX1" fmla="*/ 2380736 w 3431918"/>
              <a:gd name="connsiteY1" fmla="*/ 1293341 h 1301579"/>
              <a:gd name="connsiteX2" fmla="*/ 3404630 w 3431918"/>
              <a:gd name="connsiteY2" fmla="*/ 452395 h 1301579"/>
              <a:gd name="connsiteX3" fmla="*/ 3431918 w 3431918"/>
              <a:gd name="connsiteY3" fmla="*/ 0 h 1301579"/>
              <a:gd name="connsiteX0" fmla="*/ 0 w 3404630"/>
              <a:gd name="connsiteY0" fmla="*/ 1301579 h 1301579"/>
              <a:gd name="connsiteX1" fmla="*/ 2380736 w 3404630"/>
              <a:gd name="connsiteY1" fmla="*/ 1293341 h 1301579"/>
              <a:gd name="connsiteX2" fmla="*/ 3404630 w 3404630"/>
              <a:gd name="connsiteY2" fmla="*/ 452395 h 1301579"/>
              <a:gd name="connsiteX3" fmla="*/ 3393818 w 3404630"/>
              <a:gd name="connsiteY3" fmla="*/ 0 h 1301579"/>
              <a:gd name="connsiteX0" fmla="*/ 0 w 3412868"/>
              <a:gd name="connsiteY0" fmla="*/ 1307929 h 1307929"/>
              <a:gd name="connsiteX1" fmla="*/ 2380736 w 3412868"/>
              <a:gd name="connsiteY1" fmla="*/ 1299691 h 1307929"/>
              <a:gd name="connsiteX2" fmla="*/ 3404630 w 3412868"/>
              <a:gd name="connsiteY2" fmla="*/ 458745 h 1307929"/>
              <a:gd name="connsiteX3" fmla="*/ 3412868 w 3412868"/>
              <a:gd name="connsiteY3" fmla="*/ 0 h 1307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2868" h="1307929">
                <a:moveTo>
                  <a:pt x="0" y="1307929"/>
                </a:moveTo>
                <a:lnTo>
                  <a:pt x="2380736" y="1299691"/>
                </a:lnTo>
                <a:lnTo>
                  <a:pt x="3404630" y="458745"/>
                </a:lnTo>
                <a:lnTo>
                  <a:pt x="3412868" y="0"/>
                </a:lnTo>
              </a:path>
            </a:pathLst>
          </a:custGeom>
          <a:noFill/>
          <a:ln w="19050">
            <a:solidFill>
              <a:srgbClr val="0CB9E8"/>
            </a:solidFill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자유형 32"/>
          <p:cNvSpPr/>
          <p:nvPr/>
        </p:nvSpPr>
        <p:spPr>
          <a:xfrm>
            <a:off x="-8238" y="4423719"/>
            <a:ext cx="3937687" cy="1252151"/>
          </a:xfrm>
          <a:custGeom>
            <a:avLst/>
            <a:gdLst>
              <a:gd name="connsiteX0" fmla="*/ 0 w 3937687"/>
              <a:gd name="connsiteY0" fmla="*/ 1252151 h 1252151"/>
              <a:gd name="connsiteX1" fmla="*/ 1985319 w 3937687"/>
              <a:gd name="connsiteY1" fmla="*/ 1252151 h 1252151"/>
              <a:gd name="connsiteX2" fmla="*/ 2965622 w 3937687"/>
              <a:gd name="connsiteY2" fmla="*/ 469557 h 1252151"/>
              <a:gd name="connsiteX3" fmla="*/ 2957384 w 3937687"/>
              <a:gd name="connsiteY3" fmla="*/ 8238 h 1252151"/>
              <a:gd name="connsiteX4" fmla="*/ 3937687 w 3937687"/>
              <a:gd name="connsiteY4" fmla="*/ 0 h 1252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37687" h="1252151">
                <a:moveTo>
                  <a:pt x="0" y="1252151"/>
                </a:moveTo>
                <a:lnTo>
                  <a:pt x="1985319" y="1252151"/>
                </a:lnTo>
                <a:lnTo>
                  <a:pt x="2965622" y="469557"/>
                </a:lnTo>
                <a:lnTo>
                  <a:pt x="2957384" y="8238"/>
                </a:lnTo>
                <a:lnTo>
                  <a:pt x="3937687" y="0"/>
                </a:lnTo>
              </a:path>
            </a:pathLst>
          </a:custGeom>
          <a:noFill/>
          <a:ln w="19050">
            <a:solidFill>
              <a:srgbClr val="0CB9E8"/>
            </a:solidFill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자유형 33"/>
          <p:cNvSpPr/>
          <p:nvPr/>
        </p:nvSpPr>
        <p:spPr>
          <a:xfrm>
            <a:off x="23446" y="3863852"/>
            <a:ext cx="3821723" cy="324217"/>
          </a:xfrm>
          <a:custGeom>
            <a:avLst/>
            <a:gdLst>
              <a:gd name="connsiteX0" fmla="*/ 0 w 3821723"/>
              <a:gd name="connsiteY0" fmla="*/ 246184 h 246184"/>
              <a:gd name="connsiteX1" fmla="*/ 1875692 w 3821723"/>
              <a:gd name="connsiteY1" fmla="*/ 246184 h 246184"/>
              <a:gd name="connsiteX2" fmla="*/ 2039816 w 3821723"/>
              <a:gd name="connsiteY2" fmla="*/ 11723 h 246184"/>
              <a:gd name="connsiteX3" fmla="*/ 3106616 w 3821723"/>
              <a:gd name="connsiteY3" fmla="*/ 0 h 246184"/>
              <a:gd name="connsiteX4" fmla="*/ 3259016 w 3821723"/>
              <a:gd name="connsiteY4" fmla="*/ 199292 h 246184"/>
              <a:gd name="connsiteX5" fmla="*/ 3821723 w 3821723"/>
              <a:gd name="connsiteY5" fmla="*/ 187569 h 246184"/>
              <a:gd name="connsiteX0" fmla="*/ 0 w 3821723"/>
              <a:gd name="connsiteY0" fmla="*/ 246184 h 246184"/>
              <a:gd name="connsiteX1" fmla="*/ 1875692 w 3821723"/>
              <a:gd name="connsiteY1" fmla="*/ 246184 h 246184"/>
              <a:gd name="connsiteX2" fmla="*/ 2039816 w 3821723"/>
              <a:gd name="connsiteY2" fmla="*/ 6960 h 246184"/>
              <a:gd name="connsiteX3" fmla="*/ 3106616 w 3821723"/>
              <a:gd name="connsiteY3" fmla="*/ 0 h 246184"/>
              <a:gd name="connsiteX4" fmla="*/ 3259016 w 3821723"/>
              <a:gd name="connsiteY4" fmla="*/ 199292 h 246184"/>
              <a:gd name="connsiteX5" fmla="*/ 3821723 w 3821723"/>
              <a:gd name="connsiteY5" fmla="*/ 187569 h 246184"/>
              <a:gd name="connsiteX0" fmla="*/ 0 w 3821723"/>
              <a:gd name="connsiteY0" fmla="*/ 246184 h 246184"/>
              <a:gd name="connsiteX1" fmla="*/ 1875692 w 3821723"/>
              <a:gd name="connsiteY1" fmla="*/ 246184 h 246184"/>
              <a:gd name="connsiteX2" fmla="*/ 2039816 w 3821723"/>
              <a:gd name="connsiteY2" fmla="*/ 6960 h 246184"/>
              <a:gd name="connsiteX3" fmla="*/ 3106616 w 3821723"/>
              <a:gd name="connsiteY3" fmla="*/ 0 h 246184"/>
              <a:gd name="connsiteX4" fmla="*/ 3275685 w 3821723"/>
              <a:gd name="connsiteY4" fmla="*/ 237392 h 246184"/>
              <a:gd name="connsiteX5" fmla="*/ 3821723 w 3821723"/>
              <a:gd name="connsiteY5" fmla="*/ 187569 h 246184"/>
              <a:gd name="connsiteX0" fmla="*/ 0 w 3821723"/>
              <a:gd name="connsiteY0" fmla="*/ 246184 h 246184"/>
              <a:gd name="connsiteX1" fmla="*/ 1875692 w 3821723"/>
              <a:gd name="connsiteY1" fmla="*/ 246184 h 246184"/>
              <a:gd name="connsiteX2" fmla="*/ 2039816 w 3821723"/>
              <a:gd name="connsiteY2" fmla="*/ 6960 h 246184"/>
              <a:gd name="connsiteX3" fmla="*/ 3106616 w 3821723"/>
              <a:gd name="connsiteY3" fmla="*/ 0 h 246184"/>
              <a:gd name="connsiteX4" fmla="*/ 3275685 w 3821723"/>
              <a:gd name="connsiteY4" fmla="*/ 237392 h 246184"/>
              <a:gd name="connsiteX5" fmla="*/ 3821723 w 3821723"/>
              <a:gd name="connsiteY5" fmla="*/ 239957 h 246184"/>
              <a:gd name="connsiteX0" fmla="*/ 0 w 3821723"/>
              <a:gd name="connsiteY0" fmla="*/ 246184 h 246184"/>
              <a:gd name="connsiteX1" fmla="*/ 1617784 w 3821723"/>
              <a:gd name="connsiteY1" fmla="*/ 246184 h 246184"/>
              <a:gd name="connsiteX2" fmla="*/ 2039816 w 3821723"/>
              <a:gd name="connsiteY2" fmla="*/ 6960 h 246184"/>
              <a:gd name="connsiteX3" fmla="*/ 3106616 w 3821723"/>
              <a:gd name="connsiteY3" fmla="*/ 0 h 246184"/>
              <a:gd name="connsiteX4" fmla="*/ 3275685 w 3821723"/>
              <a:gd name="connsiteY4" fmla="*/ 237392 h 246184"/>
              <a:gd name="connsiteX5" fmla="*/ 3821723 w 3821723"/>
              <a:gd name="connsiteY5" fmla="*/ 239957 h 246184"/>
              <a:gd name="connsiteX0" fmla="*/ 0 w 3821723"/>
              <a:gd name="connsiteY0" fmla="*/ 321286 h 321286"/>
              <a:gd name="connsiteX1" fmla="*/ 1617784 w 3821723"/>
              <a:gd name="connsiteY1" fmla="*/ 321286 h 321286"/>
              <a:gd name="connsiteX2" fmla="*/ 1992924 w 3821723"/>
              <a:gd name="connsiteY2" fmla="*/ 0 h 321286"/>
              <a:gd name="connsiteX3" fmla="*/ 3106616 w 3821723"/>
              <a:gd name="connsiteY3" fmla="*/ 75102 h 321286"/>
              <a:gd name="connsiteX4" fmla="*/ 3275685 w 3821723"/>
              <a:gd name="connsiteY4" fmla="*/ 312494 h 321286"/>
              <a:gd name="connsiteX5" fmla="*/ 3821723 w 3821723"/>
              <a:gd name="connsiteY5" fmla="*/ 315059 h 321286"/>
              <a:gd name="connsiteX0" fmla="*/ 0 w 3821723"/>
              <a:gd name="connsiteY0" fmla="*/ 321286 h 321286"/>
              <a:gd name="connsiteX1" fmla="*/ 1617784 w 3821723"/>
              <a:gd name="connsiteY1" fmla="*/ 321286 h 321286"/>
              <a:gd name="connsiteX2" fmla="*/ 1992924 w 3821723"/>
              <a:gd name="connsiteY2" fmla="*/ 0 h 321286"/>
              <a:gd name="connsiteX3" fmla="*/ 3106616 w 3821723"/>
              <a:gd name="connsiteY3" fmla="*/ 4763 h 321286"/>
              <a:gd name="connsiteX4" fmla="*/ 3275685 w 3821723"/>
              <a:gd name="connsiteY4" fmla="*/ 312494 h 321286"/>
              <a:gd name="connsiteX5" fmla="*/ 3821723 w 3821723"/>
              <a:gd name="connsiteY5" fmla="*/ 315059 h 321286"/>
              <a:gd name="connsiteX0" fmla="*/ 0 w 3821723"/>
              <a:gd name="connsiteY0" fmla="*/ 321286 h 324217"/>
              <a:gd name="connsiteX1" fmla="*/ 1617784 w 3821723"/>
              <a:gd name="connsiteY1" fmla="*/ 321286 h 324217"/>
              <a:gd name="connsiteX2" fmla="*/ 1992924 w 3821723"/>
              <a:gd name="connsiteY2" fmla="*/ 0 h 324217"/>
              <a:gd name="connsiteX3" fmla="*/ 3106616 w 3821723"/>
              <a:gd name="connsiteY3" fmla="*/ 4763 h 324217"/>
              <a:gd name="connsiteX4" fmla="*/ 3381192 w 3821723"/>
              <a:gd name="connsiteY4" fmla="*/ 324217 h 324217"/>
              <a:gd name="connsiteX5" fmla="*/ 3821723 w 3821723"/>
              <a:gd name="connsiteY5" fmla="*/ 315059 h 324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21723" h="324217">
                <a:moveTo>
                  <a:pt x="0" y="321286"/>
                </a:moveTo>
                <a:lnTo>
                  <a:pt x="1617784" y="321286"/>
                </a:lnTo>
                <a:lnTo>
                  <a:pt x="1992924" y="0"/>
                </a:lnTo>
                <a:lnTo>
                  <a:pt x="3106616" y="4763"/>
                </a:lnTo>
                <a:lnTo>
                  <a:pt x="3381192" y="324217"/>
                </a:lnTo>
                <a:lnTo>
                  <a:pt x="3821723" y="315059"/>
                </a:lnTo>
              </a:path>
            </a:pathLst>
          </a:custGeom>
          <a:noFill/>
          <a:ln w="19050">
            <a:solidFill>
              <a:srgbClr val="0CB9E8"/>
            </a:solidFill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자유형 34"/>
          <p:cNvSpPr/>
          <p:nvPr/>
        </p:nvSpPr>
        <p:spPr>
          <a:xfrm>
            <a:off x="-11723" y="4243754"/>
            <a:ext cx="2262555" cy="293077"/>
          </a:xfrm>
          <a:custGeom>
            <a:avLst/>
            <a:gdLst>
              <a:gd name="connsiteX0" fmla="*/ 0 w 2239108"/>
              <a:gd name="connsiteY0" fmla="*/ 316523 h 316523"/>
              <a:gd name="connsiteX1" fmla="*/ 2039815 w 2239108"/>
              <a:gd name="connsiteY1" fmla="*/ 304800 h 316523"/>
              <a:gd name="connsiteX2" fmla="*/ 2239108 w 2239108"/>
              <a:gd name="connsiteY2" fmla="*/ 0 h 316523"/>
              <a:gd name="connsiteX0" fmla="*/ 0 w 2239108"/>
              <a:gd name="connsiteY0" fmla="*/ 316523 h 339969"/>
              <a:gd name="connsiteX1" fmla="*/ 1910861 w 2239108"/>
              <a:gd name="connsiteY1" fmla="*/ 339969 h 339969"/>
              <a:gd name="connsiteX2" fmla="*/ 2239108 w 2239108"/>
              <a:gd name="connsiteY2" fmla="*/ 0 h 339969"/>
              <a:gd name="connsiteX0" fmla="*/ 0 w 2262555"/>
              <a:gd name="connsiteY0" fmla="*/ 293077 h 316523"/>
              <a:gd name="connsiteX1" fmla="*/ 1910861 w 2262555"/>
              <a:gd name="connsiteY1" fmla="*/ 316523 h 316523"/>
              <a:gd name="connsiteX2" fmla="*/ 2262555 w 2262555"/>
              <a:gd name="connsiteY2" fmla="*/ 0 h 316523"/>
              <a:gd name="connsiteX0" fmla="*/ 0 w 2262555"/>
              <a:gd name="connsiteY0" fmla="*/ 293077 h 293077"/>
              <a:gd name="connsiteX1" fmla="*/ 1898161 w 2262555"/>
              <a:gd name="connsiteY1" fmla="*/ 284773 h 293077"/>
              <a:gd name="connsiteX2" fmla="*/ 2262555 w 2262555"/>
              <a:gd name="connsiteY2" fmla="*/ 0 h 29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2555" h="293077">
                <a:moveTo>
                  <a:pt x="0" y="293077"/>
                </a:moveTo>
                <a:lnTo>
                  <a:pt x="1898161" y="284773"/>
                </a:lnTo>
                <a:lnTo>
                  <a:pt x="2262555" y="0"/>
                </a:lnTo>
              </a:path>
            </a:pathLst>
          </a:custGeom>
          <a:noFill/>
          <a:ln w="19050">
            <a:solidFill>
              <a:srgbClr val="0CB9E8"/>
            </a:solidFill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자유형 38"/>
          <p:cNvSpPr/>
          <p:nvPr/>
        </p:nvSpPr>
        <p:spPr>
          <a:xfrm>
            <a:off x="-11723" y="4396154"/>
            <a:ext cx="2379785" cy="550984"/>
          </a:xfrm>
          <a:custGeom>
            <a:avLst/>
            <a:gdLst>
              <a:gd name="connsiteX0" fmla="*/ 0 w 2379785"/>
              <a:gd name="connsiteY0" fmla="*/ 550984 h 550984"/>
              <a:gd name="connsiteX1" fmla="*/ 1992923 w 2379785"/>
              <a:gd name="connsiteY1" fmla="*/ 550984 h 550984"/>
              <a:gd name="connsiteX2" fmla="*/ 2379785 w 2379785"/>
              <a:gd name="connsiteY2" fmla="*/ 269631 h 550984"/>
              <a:gd name="connsiteX3" fmla="*/ 2379785 w 2379785"/>
              <a:gd name="connsiteY3" fmla="*/ 0 h 550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9785" h="550984">
                <a:moveTo>
                  <a:pt x="0" y="550984"/>
                </a:moveTo>
                <a:lnTo>
                  <a:pt x="1992923" y="550984"/>
                </a:lnTo>
                <a:lnTo>
                  <a:pt x="2379785" y="269631"/>
                </a:lnTo>
                <a:lnTo>
                  <a:pt x="2379785" y="0"/>
                </a:lnTo>
              </a:path>
            </a:pathLst>
          </a:custGeom>
          <a:noFill/>
          <a:ln w="19050">
            <a:solidFill>
              <a:srgbClr val="0CB9E8"/>
            </a:solidFill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자유형 39"/>
          <p:cNvSpPr/>
          <p:nvPr/>
        </p:nvSpPr>
        <p:spPr>
          <a:xfrm>
            <a:off x="0" y="4165600"/>
            <a:ext cx="2686050" cy="1136650"/>
          </a:xfrm>
          <a:custGeom>
            <a:avLst/>
            <a:gdLst>
              <a:gd name="connsiteX0" fmla="*/ 0 w 2686050"/>
              <a:gd name="connsiteY0" fmla="*/ 1130300 h 1136650"/>
              <a:gd name="connsiteX1" fmla="*/ 1968500 w 2686050"/>
              <a:gd name="connsiteY1" fmla="*/ 1136650 h 1136650"/>
              <a:gd name="connsiteX2" fmla="*/ 2686050 w 2686050"/>
              <a:gd name="connsiteY2" fmla="*/ 577850 h 1136650"/>
              <a:gd name="connsiteX3" fmla="*/ 2686050 w 2686050"/>
              <a:gd name="connsiteY3" fmla="*/ 0 h 1136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86050" h="1136650">
                <a:moveTo>
                  <a:pt x="0" y="1130300"/>
                </a:moveTo>
                <a:lnTo>
                  <a:pt x="1968500" y="1136650"/>
                </a:lnTo>
                <a:lnTo>
                  <a:pt x="2686050" y="577850"/>
                </a:lnTo>
                <a:lnTo>
                  <a:pt x="2686050" y="0"/>
                </a:lnTo>
              </a:path>
            </a:pathLst>
          </a:custGeom>
          <a:noFill/>
          <a:ln w="19050">
            <a:solidFill>
              <a:srgbClr val="0CB9E8"/>
            </a:solidFill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자유형 43"/>
          <p:cNvSpPr/>
          <p:nvPr/>
        </p:nvSpPr>
        <p:spPr>
          <a:xfrm>
            <a:off x="0" y="5149850"/>
            <a:ext cx="4406900" cy="1079500"/>
          </a:xfrm>
          <a:custGeom>
            <a:avLst/>
            <a:gdLst>
              <a:gd name="connsiteX0" fmla="*/ 0 w 4406900"/>
              <a:gd name="connsiteY0" fmla="*/ 1054100 h 1079500"/>
              <a:gd name="connsiteX1" fmla="*/ 2705100 w 4406900"/>
              <a:gd name="connsiteY1" fmla="*/ 1079500 h 1079500"/>
              <a:gd name="connsiteX2" fmla="*/ 3924300 w 4406900"/>
              <a:gd name="connsiteY2" fmla="*/ 0 h 1079500"/>
              <a:gd name="connsiteX3" fmla="*/ 4406900 w 4406900"/>
              <a:gd name="connsiteY3" fmla="*/ 0 h 107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900" h="1079500">
                <a:moveTo>
                  <a:pt x="0" y="1054100"/>
                </a:moveTo>
                <a:lnTo>
                  <a:pt x="2705100" y="1079500"/>
                </a:lnTo>
                <a:lnTo>
                  <a:pt x="3924300" y="0"/>
                </a:lnTo>
                <a:lnTo>
                  <a:pt x="4406900" y="0"/>
                </a:lnTo>
              </a:path>
            </a:pathLst>
          </a:custGeom>
          <a:noFill/>
          <a:ln w="19050">
            <a:solidFill>
              <a:srgbClr val="0CB9E8"/>
            </a:solidFill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연결선 45"/>
          <p:cNvCxnSpPr/>
          <p:nvPr/>
        </p:nvCxnSpPr>
        <p:spPr>
          <a:xfrm>
            <a:off x="4663509" y="5604727"/>
            <a:ext cx="0" cy="1246495"/>
          </a:xfrm>
          <a:prstGeom prst="line">
            <a:avLst/>
          </a:prstGeom>
          <a:ln w="19050">
            <a:solidFill>
              <a:srgbClr val="0CB9E8"/>
            </a:solidFill>
            <a:headEnd type="oval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자유형 55"/>
          <p:cNvSpPr/>
          <p:nvPr/>
        </p:nvSpPr>
        <p:spPr>
          <a:xfrm>
            <a:off x="9525" y="5400675"/>
            <a:ext cx="4543425" cy="1447800"/>
          </a:xfrm>
          <a:custGeom>
            <a:avLst/>
            <a:gdLst>
              <a:gd name="connsiteX0" fmla="*/ 0 w 4543425"/>
              <a:gd name="connsiteY0" fmla="*/ 1447800 h 1447800"/>
              <a:gd name="connsiteX1" fmla="*/ 657225 w 4543425"/>
              <a:gd name="connsiteY1" fmla="*/ 1152525 h 1447800"/>
              <a:gd name="connsiteX2" fmla="*/ 1762125 w 4543425"/>
              <a:gd name="connsiteY2" fmla="*/ 1171575 h 1447800"/>
              <a:gd name="connsiteX3" fmla="*/ 2171700 w 4543425"/>
              <a:gd name="connsiteY3" fmla="*/ 1362075 h 1447800"/>
              <a:gd name="connsiteX4" fmla="*/ 2638425 w 4543425"/>
              <a:gd name="connsiteY4" fmla="*/ 1362075 h 1447800"/>
              <a:gd name="connsiteX5" fmla="*/ 3552825 w 4543425"/>
              <a:gd name="connsiteY5" fmla="*/ 600075 h 1447800"/>
              <a:gd name="connsiteX6" fmla="*/ 3552825 w 4543425"/>
              <a:gd name="connsiteY6" fmla="*/ 342900 h 1447800"/>
              <a:gd name="connsiteX7" fmla="*/ 3943350 w 4543425"/>
              <a:gd name="connsiteY7" fmla="*/ 0 h 1447800"/>
              <a:gd name="connsiteX8" fmla="*/ 4543425 w 4543425"/>
              <a:gd name="connsiteY8" fmla="*/ 0 h 1447800"/>
              <a:gd name="connsiteX0" fmla="*/ 0 w 4543425"/>
              <a:gd name="connsiteY0" fmla="*/ 1447800 h 1447800"/>
              <a:gd name="connsiteX1" fmla="*/ 666750 w 4543425"/>
              <a:gd name="connsiteY1" fmla="*/ 1066800 h 1447800"/>
              <a:gd name="connsiteX2" fmla="*/ 1762125 w 4543425"/>
              <a:gd name="connsiteY2" fmla="*/ 1171575 h 1447800"/>
              <a:gd name="connsiteX3" fmla="*/ 2171700 w 4543425"/>
              <a:gd name="connsiteY3" fmla="*/ 1362075 h 1447800"/>
              <a:gd name="connsiteX4" fmla="*/ 2638425 w 4543425"/>
              <a:gd name="connsiteY4" fmla="*/ 1362075 h 1447800"/>
              <a:gd name="connsiteX5" fmla="*/ 3552825 w 4543425"/>
              <a:gd name="connsiteY5" fmla="*/ 600075 h 1447800"/>
              <a:gd name="connsiteX6" fmla="*/ 3552825 w 4543425"/>
              <a:gd name="connsiteY6" fmla="*/ 342900 h 1447800"/>
              <a:gd name="connsiteX7" fmla="*/ 3943350 w 4543425"/>
              <a:gd name="connsiteY7" fmla="*/ 0 h 1447800"/>
              <a:gd name="connsiteX8" fmla="*/ 4543425 w 4543425"/>
              <a:gd name="connsiteY8" fmla="*/ 0 h 1447800"/>
              <a:gd name="connsiteX0" fmla="*/ 0 w 4543425"/>
              <a:gd name="connsiteY0" fmla="*/ 1447800 h 1447800"/>
              <a:gd name="connsiteX1" fmla="*/ 666750 w 4543425"/>
              <a:gd name="connsiteY1" fmla="*/ 1066800 h 1447800"/>
              <a:gd name="connsiteX2" fmla="*/ 1714500 w 4543425"/>
              <a:gd name="connsiteY2" fmla="*/ 1076325 h 1447800"/>
              <a:gd name="connsiteX3" fmla="*/ 2171700 w 4543425"/>
              <a:gd name="connsiteY3" fmla="*/ 1362075 h 1447800"/>
              <a:gd name="connsiteX4" fmla="*/ 2638425 w 4543425"/>
              <a:gd name="connsiteY4" fmla="*/ 1362075 h 1447800"/>
              <a:gd name="connsiteX5" fmla="*/ 3552825 w 4543425"/>
              <a:gd name="connsiteY5" fmla="*/ 600075 h 1447800"/>
              <a:gd name="connsiteX6" fmla="*/ 3552825 w 4543425"/>
              <a:gd name="connsiteY6" fmla="*/ 342900 h 1447800"/>
              <a:gd name="connsiteX7" fmla="*/ 3943350 w 4543425"/>
              <a:gd name="connsiteY7" fmla="*/ 0 h 1447800"/>
              <a:gd name="connsiteX8" fmla="*/ 4543425 w 4543425"/>
              <a:gd name="connsiteY8" fmla="*/ 0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43425" h="1447800">
                <a:moveTo>
                  <a:pt x="0" y="1447800"/>
                </a:moveTo>
                <a:lnTo>
                  <a:pt x="666750" y="1066800"/>
                </a:lnTo>
                <a:lnTo>
                  <a:pt x="1714500" y="1076325"/>
                </a:lnTo>
                <a:lnTo>
                  <a:pt x="2171700" y="1362075"/>
                </a:lnTo>
                <a:lnTo>
                  <a:pt x="2638425" y="1362075"/>
                </a:lnTo>
                <a:lnTo>
                  <a:pt x="3552825" y="600075"/>
                </a:lnTo>
                <a:lnTo>
                  <a:pt x="3552825" y="342900"/>
                </a:lnTo>
                <a:lnTo>
                  <a:pt x="3943350" y="0"/>
                </a:lnTo>
                <a:lnTo>
                  <a:pt x="4543425" y="0"/>
                </a:lnTo>
              </a:path>
            </a:pathLst>
          </a:custGeom>
          <a:noFill/>
          <a:ln w="19050">
            <a:solidFill>
              <a:srgbClr val="0CB9E8"/>
            </a:solidFill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자유형 56"/>
          <p:cNvSpPr/>
          <p:nvPr/>
        </p:nvSpPr>
        <p:spPr>
          <a:xfrm>
            <a:off x="3105150" y="5638800"/>
            <a:ext cx="800100" cy="1219200"/>
          </a:xfrm>
          <a:custGeom>
            <a:avLst/>
            <a:gdLst>
              <a:gd name="connsiteX0" fmla="*/ 800100 w 800100"/>
              <a:gd name="connsiteY0" fmla="*/ 0 h 1219200"/>
              <a:gd name="connsiteX1" fmla="*/ 800100 w 800100"/>
              <a:gd name="connsiteY1" fmla="*/ 533400 h 1219200"/>
              <a:gd name="connsiteX2" fmla="*/ 0 w 800100"/>
              <a:gd name="connsiteY2" fmla="*/ 1219200 h 1219200"/>
              <a:gd name="connsiteX3" fmla="*/ 0 w 800100"/>
              <a:gd name="connsiteY3" fmla="*/ 1219200 h 121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0100" h="1219200">
                <a:moveTo>
                  <a:pt x="800100" y="0"/>
                </a:moveTo>
                <a:lnTo>
                  <a:pt x="800100" y="533400"/>
                </a:lnTo>
                <a:lnTo>
                  <a:pt x="0" y="1219200"/>
                </a:lnTo>
                <a:lnTo>
                  <a:pt x="0" y="1219200"/>
                </a:lnTo>
              </a:path>
            </a:pathLst>
          </a:custGeom>
          <a:noFill/>
          <a:ln w="19050">
            <a:solidFill>
              <a:srgbClr val="0CB9E8"/>
            </a:solidFill>
            <a:headEnd type="oval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자유형 57"/>
          <p:cNvSpPr/>
          <p:nvPr/>
        </p:nvSpPr>
        <p:spPr>
          <a:xfrm>
            <a:off x="3600450" y="5638800"/>
            <a:ext cx="714375" cy="1200150"/>
          </a:xfrm>
          <a:custGeom>
            <a:avLst/>
            <a:gdLst>
              <a:gd name="connsiteX0" fmla="*/ 771525 w 771525"/>
              <a:gd name="connsiteY0" fmla="*/ 0 h 1200150"/>
              <a:gd name="connsiteX1" fmla="*/ 771525 w 771525"/>
              <a:gd name="connsiteY1" fmla="*/ 561975 h 1200150"/>
              <a:gd name="connsiteX2" fmla="*/ 0 w 771525"/>
              <a:gd name="connsiteY2" fmla="*/ 1200150 h 1200150"/>
              <a:gd name="connsiteX0" fmla="*/ 714375 w 714375"/>
              <a:gd name="connsiteY0" fmla="*/ 0 h 1200150"/>
              <a:gd name="connsiteX1" fmla="*/ 714375 w 714375"/>
              <a:gd name="connsiteY1" fmla="*/ 561975 h 1200150"/>
              <a:gd name="connsiteX2" fmla="*/ 0 w 714375"/>
              <a:gd name="connsiteY2" fmla="*/ 1200150 h 1200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4375" h="1200150">
                <a:moveTo>
                  <a:pt x="714375" y="0"/>
                </a:moveTo>
                <a:lnTo>
                  <a:pt x="714375" y="561975"/>
                </a:lnTo>
                <a:lnTo>
                  <a:pt x="0" y="1200150"/>
                </a:lnTo>
              </a:path>
            </a:pathLst>
          </a:custGeom>
          <a:noFill/>
          <a:ln w="19050">
            <a:solidFill>
              <a:srgbClr val="0CB9E8"/>
            </a:solidFill>
            <a:headEnd type="oval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자유형 58"/>
          <p:cNvSpPr/>
          <p:nvPr/>
        </p:nvSpPr>
        <p:spPr>
          <a:xfrm rot="10800000">
            <a:off x="8798182" y="950948"/>
            <a:ext cx="3412868" cy="1307929"/>
          </a:xfrm>
          <a:custGeom>
            <a:avLst/>
            <a:gdLst>
              <a:gd name="connsiteX0" fmla="*/ 0 w 3476368"/>
              <a:gd name="connsiteY0" fmla="*/ 1301579 h 1301579"/>
              <a:gd name="connsiteX1" fmla="*/ 2380736 w 3476368"/>
              <a:gd name="connsiteY1" fmla="*/ 1293341 h 1301579"/>
              <a:gd name="connsiteX2" fmla="*/ 3468130 w 3476368"/>
              <a:gd name="connsiteY2" fmla="*/ 477795 h 1301579"/>
              <a:gd name="connsiteX3" fmla="*/ 3476368 w 3476368"/>
              <a:gd name="connsiteY3" fmla="*/ 0 h 1301579"/>
              <a:gd name="connsiteX0" fmla="*/ 0 w 3476368"/>
              <a:gd name="connsiteY0" fmla="*/ 1301579 h 1301579"/>
              <a:gd name="connsiteX1" fmla="*/ 2380736 w 3476368"/>
              <a:gd name="connsiteY1" fmla="*/ 1293341 h 1301579"/>
              <a:gd name="connsiteX2" fmla="*/ 3404630 w 3476368"/>
              <a:gd name="connsiteY2" fmla="*/ 452395 h 1301579"/>
              <a:gd name="connsiteX3" fmla="*/ 3476368 w 3476368"/>
              <a:gd name="connsiteY3" fmla="*/ 0 h 1301579"/>
              <a:gd name="connsiteX0" fmla="*/ 0 w 3431918"/>
              <a:gd name="connsiteY0" fmla="*/ 1301579 h 1301579"/>
              <a:gd name="connsiteX1" fmla="*/ 2380736 w 3431918"/>
              <a:gd name="connsiteY1" fmla="*/ 1293341 h 1301579"/>
              <a:gd name="connsiteX2" fmla="*/ 3404630 w 3431918"/>
              <a:gd name="connsiteY2" fmla="*/ 452395 h 1301579"/>
              <a:gd name="connsiteX3" fmla="*/ 3431918 w 3431918"/>
              <a:gd name="connsiteY3" fmla="*/ 0 h 1301579"/>
              <a:gd name="connsiteX0" fmla="*/ 0 w 3404630"/>
              <a:gd name="connsiteY0" fmla="*/ 1301579 h 1301579"/>
              <a:gd name="connsiteX1" fmla="*/ 2380736 w 3404630"/>
              <a:gd name="connsiteY1" fmla="*/ 1293341 h 1301579"/>
              <a:gd name="connsiteX2" fmla="*/ 3404630 w 3404630"/>
              <a:gd name="connsiteY2" fmla="*/ 452395 h 1301579"/>
              <a:gd name="connsiteX3" fmla="*/ 3393818 w 3404630"/>
              <a:gd name="connsiteY3" fmla="*/ 0 h 1301579"/>
              <a:gd name="connsiteX0" fmla="*/ 0 w 3412868"/>
              <a:gd name="connsiteY0" fmla="*/ 1307929 h 1307929"/>
              <a:gd name="connsiteX1" fmla="*/ 2380736 w 3412868"/>
              <a:gd name="connsiteY1" fmla="*/ 1299691 h 1307929"/>
              <a:gd name="connsiteX2" fmla="*/ 3404630 w 3412868"/>
              <a:gd name="connsiteY2" fmla="*/ 458745 h 1307929"/>
              <a:gd name="connsiteX3" fmla="*/ 3412868 w 3412868"/>
              <a:gd name="connsiteY3" fmla="*/ 0 h 1307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2868" h="1307929">
                <a:moveTo>
                  <a:pt x="0" y="1307929"/>
                </a:moveTo>
                <a:lnTo>
                  <a:pt x="2380736" y="1299691"/>
                </a:lnTo>
                <a:lnTo>
                  <a:pt x="3404630" y="458745"/>
                </a:lnTo>
                <a:lnTo>
                  <a:pt x="3412868" y="0"/>
                </a:lnTo>
              </a:path>
            </a:pathLst>
          </a:custGeom>
          <a:noFill/>
          <a:ln w="19050">
            <a:solidFill>
              <a:srgbClr val="0CB9E8"/>
            </a:solidFill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자유형 59"/>
          <p:cNvSpPr/>
          <p:nvPr/>
        </p:nvSpPr>
        <p:spPr>
          <a:xfrm rot="10800000">
            <a:off x="8256887" y="1188902"/>
            <a:ext cx="3937687" cy="1252151"/>
          </a:xfrm>
          <a:custGeom>
            <a:avLst/>
            <a:gdLst>
              <a:gd name="connsiteX0" fmla="*/ 0 w 3937687"/>
              <a:gd name="connsiteY0" fmla="*/ 1252151 h 1252151"/>
              <a:gd name="connsiteX1" fmla="*/ 1985319 w 3937687"/>
              <a:gd name="connsiteY1" fmla="*/ 1252151 h 1252151"/>
              <a:gd name="connsiteX2" fmla="*/ 2965622 w 3937687"/>
              <a:gd name="connsiteY2" fmla="*/ 469557 h 1252151"/>
              <a:gd name="connsiteX3" fmla="*/ 2957384 w 3937687"/>
              <a:gd name="connsiteY3" fmla="*/ 8238 h 1252151"/>
              <a:gd name="connsiteX4" fmla="*/ 3937687 w 3937687"/>
              <a:gd name="connsiteY4" fmla="*/ 0 h 1252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37687" h="1252151">
                <a:moveTo>
                  <a:pt x="0" y="1252151"/>
                </a:moveTo>
                <a:lnTo>
                  <a:pt x="1985319" y="1252151"/>
                </a:lnTo>
                <a:lnTo>
                  <a:pt x="2965622" y="469557"/>
                </a:lnTo>
                <a:lnTo>
                  <a:pt x="2957384" y="8238"/>
                </a:lnTo>
                <a:lnTo>
                  <a:pt x="3937687" y="0"/>
                </a:lnTo>
              </a:path>
            </a:pathLst>
          </a:custGeom>
          <a:noFill/>
          <a:ln w="19050">
            <a:solidFill>
              <a:srgbClr val="0CB9E8"/>
            </a:solidFill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자유형 60"/>
          <p:cNvSpPr/>
          <p:nvPr/>
        </p:nvSpPr>
        <p:spPr>
          <a:xfrm rot="10800000">
            <a:off x="8341167" y="2676703"/>
            <a:ext cx="3821723" cy="324217"/>
          </a:xfrm>
          <a:custGeom>
            <a:avLst/>
            <a:gdLst>
              <a:gd name="connsiteX0" fmla="*/ 0 w 3821723"/>
              <a:gd name="connsiteY0" fmla="*/ 246184 h 246184"/>
              <a:gd name="connsiteX1" fmla="*/ 1875692 w 3821723"/>
              <a:gd name="connsiteY1" fmla="*/ 246184 h 246184"/>
              <a:gd name="connsiteX2" fmla="*/ 2039816 w 3821723"/>
              <a:gd name="connsiteY2" fmla="*/ 11723 h 246184"/>
              <a:gd name="connsiteX3" fmla="*/ 3106616 w 3821723"/>
              <a:gd name="connsiteY3" fmla="*/ 0 h 246184"/>
              <a:gd name="connsiteX4" fmla="*/ 3259016 w 3821723"/>
              <a:gd name="connsiteY4" fmla="*/ 199292 h 246184"/>
              <a:gd name="connsiteX5" fmla="*/ 3821723 w 3821723"/>
              <a:gd name="connsiteY5" fmla="*/ 187569 h 246184"/>
              <a:gd name="connsiteX0" fmla="*/ 0 w 3821723"/>
              <a:gd name="connsiteY0" fmla="*/ 246184 h 246184"/>
              <a:gd name="connsiteX1" fmla="*/ 1875692 w 3821723"/>
              <a:gd name="connsiteY1" fmla="*/ 246184 h 246184"/>
              <a:gd name="connsiteX2" fmla="*/ 2039816 w 3821723"/>
              <a:gd name="connsiteY2" fmla="*/ 6960 h 246184"/>
              <a:gd name="connsiteX3" fmla="*/ 3106616 w 3821723"/>
              <a:gd name="connsiteY3" fmla="*/ 0 h 246184"/>
              <a:gd name="connsiteX4" fmla="*/ 3259016 w 3821723"/>
              <a:gd name="connsiteY4" fmla="*/ 199292 h 246184"/>
              <a:gd name="connsiteX5" fmla="*/ 3821723 w 3821723"/>
              <a:gd name="connsiteY5" fmla="*/ 187569 h 246184"/>
              <a:gd name="connsiteX0" fmla="*/ 0 w 3821723"/>
              <a:gd name="connsiteY0" fmla="*/ 246184 h 246184"/>
              <a:gd name="connsiteX1" fmla="*/ 1875692 w 3821723"/>
              <a:gd name="connsiteY1" fmla="*/ 246184 h 246184"/>
              <a:gd name="connsiteX2" fmla="*/ 2039816 w 3821723"/>
              <a:gd name="connsiteY2" fmla="*/ 6960 h 246184"/>
              <a:gd name="connsiteX3" fmla="*/ 3106616 w 3821723"/>
              <a:gd name="connsiteY3" fmla="*/ 0 h 246184"/>
              <a:gd name="connsiteX4" fmla="*/ 3275685 w 3821723"/>
              <a:gd name="connsiteY4" fmla="*/ 237392 h 246184"/>
              <a:gd name="connsiteX5" fmla="*/ 3821723 w 3821723"/>
              <a:gd name="connsiteY5" fmla="*/ 187569 h 246184"/>
              <a:gd name="connsiteX0" fmla="*/ 0 w 3821723"/>
              <a:gd name="connsiteY0" fmla="*/ 246184 h 246184"/>
              <a:gd name="connsiteX1" fmla="*/ 1875692 w 3821723"/>
              <a:gd name="connsiteY1" fmla="*/ 246184 h 246184"/>
              <a:gd name="connsiteX2" fmla="*/ 2039816 w 3821723"/>
              <a:gd name="connsiteY2" fmla="*/ 6960 h 246184"/>
              <a:gd name="connsiteX3" fmla="*/ 3106616 w 3821723"/>
              <a:gd name="connsiteY3" fmla="*/ 0 h 246184"/>
              <a:gd name="connsiteX4" fmla="*/ 3275685 w 3821723"/>
              <a:gd name="connsiteY4" fmla="*/ 237392 h 246184"/>
              <a:gd name="connsiteX5" fmla="*/ 3821723 w 3821723"/>
              <a:gd name="connsiteY5" fmla="*/ 239957 h 246184"/>
              <a:gd name="connsiteX0" fmla="*/ 0 w 3821723"/>
              <a:gd name="connsiteY0" fmla="*/ 246184 h 246184"/>
              <a:gd name="connsiteX1" fmla="*/ 1617784 w 3821723"/>
              <a:gd name="connsiteY1" fmla="*/ 246184 h 246184"/>
              <a:gd name="connsiteX2" fmla="*/ 2039816 w 3821723"/>
              <a:gd name="connsiteY2" fmla="*/ 6960 h 246184"/>
              <a:gd name="connsiteX3" fmla="*/ 3106616 w 3821723"/>
              <a:gd name="connsiteY3" fmla="*/ 0 h 246184"/>
              <a:gd name="connsiteX4" fmla="*/ 3275685 w 3821723"/>
              <a:gd name="connsiteY4" fmla="*/ 237392 h 246184"/>
              <a:gd name="connsiteX5" fmla="*/ 3821723 w 3821723"/>
              <a:gd name="connsiteY5" fmla="*/ 239957 h 246184"/>
              <a:gd name="connsiteX0" fmla="*/ 0 w 3821723"/>
              <a:gd name="connsiteY0" fmla="*/ 321286 h 321286"/>
              <a:gd name="connsiteX1" fmla="*/ 1617784 w 3821723"/>
              <a:gd name="connsiteY1" fmla="*/ 321286 h 321286"/>
              <a:gd name="connsiteX2" fmla="*/ 1992924 w 3821723"/>
              <a:gd name="connsiteY2" fmla="*/ 0 h 321286"/>
              <a:gd name="connsiteX3" fmla="*/ 3106616 w 3821723"/>
              <a:gd name="connsiteY3" fmla="*/ 75102 h 321286"/>
              <a:gd name="connsiteX4" fmla="*/ 3275685 w 3821723"/>
              <a:gd name="connsiteY4" fmla="*/ 312494 h 321286"/>
              <a:gd name="connsiteX5" fmla="*/ 3821723 w 3821723"/>
              <a:gd name="connsiteY5" fmla="*/ 315059 h 321286"/>
              <a:gd name="connsiteX0" fmla="*/ 0 w 3821723"/>
              <a:gd name="connsiteY0" fmla="*/ 321286 h 321286"/>
              <a:gd name="connsiteX1" fmla="*/ 1617784 w 3821723"/>
              <a:gd name="connsiteY1" fmla="*/ 321286 h 321286"/>
              <a:gd name="connsiteX2" fmla="*/ 1992924 w 3821723"/>
              <a:gd name="connsiteY2" fmla="*/ 0 h 321286"/>
              <a:gd name="connsiteX3" fmla="*/ 3106616 w 3821723"/>
              <a:gd name="connsiteY3" fmla="*/ 4763 h 321286"/>
              <a:gd name="connsiteX4" fmla="*/ 3275685 w 3821723"/>
              <a:gd name="connsiteY4" fmla="*/ 312494 h 321286"/>
              <a:gd name="connsiteX5" fmla="*/ 3821723 w 3821723"/>
              <a:gd name="connsiteY5" fmla="*/ 315059 h 321286"/>
              <a:gd name="connsiteX0" fmla="*/ 0 w 3821723"/>
              <a:gd name="connsiteY0" fmla="*/ 321286 h 324217"/>
              <a:gd name="connsiteX1" fmla="*/ 1617784 w 3821723"/>
              <a:gd name="connsiteY1" fmla="*/ 321286 h 324217"/>
              <a:gd name="connsiteX2" fmla="*/ 1992924 w 3821723"/>
              <a:gd name="connsiteY2" fmla="*/ 0 h 324217"/>
              <a:gd name="connsiteX3" fmla="*/ 3106616 w 3821723"/>
              <a:gd name="connsiteY3" fmla="*/ 4763 h 324217"/>
              <a:gd name="connsiteX4" fmla="*/ 3381192 w 3821723"/>
              <a:gd name="connsiteY4" fmla="*/ 324217 h 324217"/>
              <a:gd name="connsiteX5" fmla="*/ 3821723 w 3821723"/>
              <a:gd name="connsiteY5" fmla="*/ 315059 h 324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21723" h="324217">
                <a:moveTo>
                  <a:pt x="0" y="321286"/>
                </a:moveTo>
                <a:lnTo>
                  <a:pt x="1617784" y="321286"/>
                </a:lnTo>
                <a:lnTo>
                  <a:pt x="1992924" y="0"/>
                </a:lnTo>
                <a:lnTo>
                  <a:pt x="3106616" y="4763"/>
                </a:lnTo>
                <a:lnTo>
                  <a:pt x="3381192" y="324217"/>
                </a:lnTo>
                <a:lnTo>
                  <a:pt x="3821723" y="315059"/>
                </a:lnTo>
              </a:path>
            </a:pathLst>
          </a:custGeom>
          <a:noFill/>
          <a:ln w="19050">
            <a:solidFill>
              <a:srgbClr val="0CB9E8"/>
            </a:solidFill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자유형 61"/>
          <p:cNvSpPr/>
          <p:nvPr/>
        </p:nvSpPr>
        <p:spPr>
          <a:xfrm rot="10800000">
            <a:off x="9935504" y="2327941"/>
            <a:ext cx="2262555" cy="293077"/>
          </a:xfrm>
          <a:custGeom>
            <a:avLst/>
            <a:gdLst>
              <a:gd name="connsiteX0" fmla="*/ 0 w 2239108"/>
              <a:gd name="connsiteY0" fmla="*/ 316523 h 316523"/>
              <a:gd name="connsiteX1" fmla="*/ 2039815 w 2239108"/>
              <a:gd name="connsiteY1" fmla="*/ 304800 h 316523"/>
              <a:gd name="connsiteX2" fmla="*/ 2239108 w 2239108"/>
              <a:gd name="connsiteY2" fmla="*/ 0 h 316523"/>
              <a:gd name="connsiteX0" fmla="*/ 0 w 2239108"/>
              <a:gd name="connsiteY0" fmla="*/ 316523 h 339969"/>
              <a:gd name="connsiteX1" fmla="*/ 1910861 w 2239108"/>
              <a:gd name="connsiteY1" fmla="*/ 339969 h 339969"/>
              <a:gd name="connsiteX2" fmla="*/ 2239108 w 2239108"/>
              <a:gd name="connsiteY2" fmla="*/ 0 h 339969"/>
              <a:gd name="connsiteX0" fmla="*/ 0 w 2262555"/>
              <a:gd name="connsiteY0" fmla="*/ 293077 h 316523"/>
              <a:gd name="connsiteX1" fmla="*/ 1910861 w 2262555"/>
              <a:gd name="connsiteY1" fmla="*/ 316523 h 316523"/>
              <a:gd name="connsiteX2" fmla="*/ 2262555 w 2262555"/>
              <a:gd name="connsiteY2" fmla="*/ 0 h 316523"/>
              <a:gd name="connsiteX0" fmla="*/ 0 w 2262555"/>
              <a:gd name="connsiteY0" fmla="*/ 293077 h 293077"/>
              <a:gd name="connsiteX1" fmla="*/ 1898161 w 2262555"/>
              <a:gd name="connsiteY1" fmla="*/ 284773 h 293077"/>
              <a:gd name="connsiteX2" fmla="*/ 2262555 w 2262555"/>
              <a:gd name="connsiteY2" fmla="*/ 0 h 29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2555" h="293077">
                <a:moveTo>
                  <a:pt x="0" y="293077"/>
                </a:moveTo>
                <a:lnTo>
                  <a:pt x="1898161" y="284773"/>
                </a:lnTo>
                <a:lnTo>
                  <a:pt x="2262555" y="0"/>
                </a:lnTo>
              </a:path>
            </a:pathLst>
          </a:custGeom>
          <a:noFill/>
          <a:ln w="19050">
            <a:solidFill>
              <a:srgbClr val="0CB9E8"/>
            </a:solidFill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자유형 62"/>
          <p:cNvSpPr/>
          <p:nvPr/>
        </p:nvSpPr>
        <p:spPr>
          <a:xfrm rot="10800000">
            <a:off x="9818274" y="1917634"/>
            <a:ext cx="2379785" cy="550984"/>
          </a:xfrm>
          <a:custGeom>
            <a:avLst/>
            <a:gdLst>
              <a:gd name="connsiteX0" fmla="*/ 0 w 2379785"/>
              <a:gd name="connsiteY0" fmla="*/ 550984 h 550984"/>
              <a:gd name="connsiteX1" fmla="*/ 1992923 w 2379785"/>
              <a:gd name="connsiteY1" fmla="*/ 550984 h 550984"/>
              <a:gd name="connsiteX2" fmla="*/ 2379785 w 2379785"/>
              <a:gd name="connsiteY2" fmla="*/ 269631 h 550984"/>
              <a:gd name="connsiteX3" fmla="*/ 2379785 w 2379785"/>
              <a:gd name="connsiteY3" fmla="*/ 0 h 550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9785" h="550984">
                <a:moveTo>
                  <a:pt x="0" y="550984"/>
                </a:moveTo>
                <a:lnTo>
                  <a:pt x="1992923" y="550984"/>
                </a:lnTo>
                <a:lnTo>
                  <a:pt x="2379785" y="269631"/>
                </a:lnTo>
                <a:lnTo>
                  <a:pt x="2379785" y="0"/>
                </a:lnTo>
              </a:path>
            </a:pathLst>
          </a:custGeom>
          <a:noFill/>
          <a:ln w="19050">
            <a:solidFill>
              <a:srgbClr val="0CB9E8"/>
            </a:solidFill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자유형 63"/>
          <p:cNvSpPr/>
          <p:nvPr/>
        </p:nvSpPr>
        <p:spPr>
          <a:xfrm rot="10800000">
            <a:off x="9500286" y="1562522"/>
            <a:ext cx="2686050" cy="1136650"/>
          </a:xfrm>
          <a:custGeom>
            <a:avLst/>
            <a:gdLst>
              <a:gd name="connsiteX0" fmla="*/ 0 w 2686050"/>
              <a:gd name="connsiteY0" fmla="*/ 1130300 h 1136650"/>
              <a:gd name="connsiteX1" fmla="*/ 1968500 w 2686050"/>
              <a:gd name="connsiteY1" fmla="*/ 1136650 h 1136650"/>
              <a:gd name="connsiteX2" fmla="*/ 2686050 w 2686050"/>
              <a:gd name="connsiteY2" fmla="*/ 577850 h 1136650"/>
              <a:gd name="connsiteX3" fmla="*/ 2686050 w 2686050"/>
              <a:gd name="connsiteY3" fmla="*/ 0 h 1136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86050" h="1136650">
                <a:moveTo>
                  <a:pt x="0" y="1130300"/>
                </a:moveTo>
                <a:lnTo>
                  <a:pt x="1968500" y="1136650"/>
                </a:lnTo>
                <a:lnTo>
                  <a:pt x="2686050" y="577850"/>
                </a:lnTo>
                <a:lnTo>
                  <a:pt x="2686050" y="0"/>
                </a:lnTo>
              </a:path>
            </a:pathLst>
          </a:custGeom>
          <a:noFill/>
          <a:ln w="19050">
            <a:solidFill>
              <a:srgbClr val="0CB9E8"/>
            </a:solidFill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자유형 64"/>
          <p:cNvSpPr/>
          <p:nvPr/>
        </p:nvSpPr>
        <p:spPr>
          <a:xfrm rot="10800000">
            <a:off x="7779436" y="635422"/>
            <a:ext cx="4406900" cy="1079500"/>
          </a:xfrm>
          <a:custGeom>
            <a:avLst/>
            <a:gdLst>
              <a:gd name="connsiteX0" fmla="*/ 0 w 4406900"/>
              <a:gd name="connsiteY0" fmla="*/ 1054100 h 1079500"/>
              <a:gd name="connsiteX1" fmla="*/ 2705100 w 4406900"/>
              <a:gd name="connsiteY1" fmla="*/ 1079500 h 1079500"/>
              <a:gd name="connsiteX2" fmla="*/ 3924300 w 4406900"/>
              <a:gd name="connsiteY2" fmla="*/ 0 h 1079500"/>
              <a:gd name="connsiteX3" fmla="*/ 4406900 w 4406900"/>
              <a:gd name="connsiteY3" fmla="*/ 0 h 107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900" h="1079500">
                <a:moveTo>
                  <a:pt x="0" y="1054100"/>
                </a:moveTo>
                <a:lnTo>
                  <a:pt x="2705100" y="1079500"/>
                </a:lnTo>
                <a:lnTo>
                  <a:pt x="3924300" y="0"/>
                </a:lnTo>
                <a:lnTo>
                  <a:pt x="4406900" y="0"/>
                </a:lnTo>
              </a:path>
            </a:pathLst>
          </a:custGeom>
          <a:noFill/>
          <a:ln w="19050">
            <a:solidFill>
              <a:srgbClr val="0CB9E8"/>
            </a:solidFill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6" name="직선 연결선 65"/>
          <p:cNvCxnSpPr/>
          <p:nvPr/>
        </p:nvCxnSpPr>
        <p:spPr>
          <a:xfrm rot="10800000">
            <a:off x="7522827" y="13550"/>
            <a:ext cx="0" cy="1246495"/>
          </a:xfrm>
          <a:prstGeom prst="line">
            <a:avLst/>
          </a:prstGeom>
          <a:ln w="19050">
            <a:solidFill>
              <a:srgbClr val="0CB9E8"/>
            </a:solidFill>
            <a:headEnd type="oval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자유형 66"/>
          <p:cNvSpPr/>
          <p:nvPr/>
        </p:nvSpPr>
        <p:spPr>
          <a:xfrm rot="10800000">
            <a:off x="7633386" y="16297"/>
            <a:ext cx="4543425" cy="1447800"/>
          </a:xfrm>
          <a:custGeom>
            <a:avLst/>
            <a:gdLst>
              <a:gd name="connsiteX0" fmla="*/ 0 w 4543425"/>
              <a:gd name="connsiteY0" fmla="*/ 1447800 h 1447800"/>
              <a:gd name="connsiteX1" fmla="*/ 657225 w 4543425"/>
              <a:gd name="connsiteY1" fmla="*/ 1152525 h 1447800"/>
              <a:gd name="connsiteX2" fmla="*/ 1762125 w 4543425"/>
              <a:gd name="connsiteY2" fmla="*/ 1171575 h 1447800"/>
              <a:gd name="connsiteX3" fmla="*/ 2171700 w 4543425"/>
              <a:gd name="connsiteY3" fmla="*/ 1362075 h 1447800"/>
              <a:gd name="connsiteX4" fmla="*/ 2638425 w 4543425"/>
              <a:gd name="connsiteY4" fmla="*/ 1362075 h 1447800"/>
              <a:gd name="connsiteX5" fmla="*/ 3552825 w 4543425"/>
              <a:gd name="connsiteY5" fmla="*/ 600075 h 1447800"/>
              <a:gd name="connsiteX6" fmla="*/ 3552825 w 4543425"/>
              <a:gd name="connsiteY6" fmla="*/ 342900 h 1447800"/>
              <a:gd name="connsiteX7" fmla="*/ 3943350 w 4543425"/>
              <a:gd name="connsiteY7" fmla="*/ 0 h 1447800"/>
              <a:gd name="connsiteX8" fmla="*/ 4543425 w 4543425"/>
              <a:gd name="connsiteY8" fmla="*/ 0 h 1447800"/>
              <a:gd name="connsiteX0" fmla="*/ 0 w 4543425"/>
              <a:gd name="connsiteY0" fmla="*/ 1447800 h 1447800"/>
              <a:gd name="connsiteX1" fmla="*/ 666750 w 4543425"/>
              <a:gd name="connsiteY1" fmla="*/ 1066800 h 1447800"/>
              <a:gd name="connsiteX2" fmla="*/ 1762125 w 4543425"/>
              <a:gd name="connsiteY2" fmla="*/ 1171575 h 1447800"/>
              <a:gd name="connsiteX3" fmla="*/ 2171700 w 4543425"/>
              <a:gd name="connsiteY3" fmla="*/ 1362075 h 1447800"/>
              <a:gd name="connsiteX4" fmla="*/ 2638425 w 4543425"/>
              <a:gd name="connsiteY4" fmla="*/ 1362075 h 1447800"/>
              <a:gd name="connsiteX5" fmla="*/ 3552825 w 4543425"/>
              <a:gd name="connsiteY5" fmla="*/ 600075 h 1447800"/>
              <a:gd name="connsiteX6" fmla="*/ 3552825 w 4543425"/>
              <a:gd name="connsiteY6" fmla="*/ 342900 h 1447800"/>
              <a:gd name="connsiteX7" fmla="*/ 3943350 w 4543425"/>
              <a:gd name="connsiteY7" fmla="*/ 0 h 1447800"/>
              <a:gd name="connsiteX8" fmla="*/ 4543425 w 4543425"/>
              <a:gd name="connsiteY8" fmla="*/ 0 h 1447800"/>
              <a:gd name="connsiteX0" fmla="*/ 0 w 4543425"/>
              <a:gd name="connsiteY0" fmla="*/ 1447800 h 1447800"/>
              <a:gd name="connsiteX1" fmla="*/ 666750 w 4543425"/>
              <a:gd name="connsiteY1" fmla="*/ 1066800 h 1447800"/>
              <a:gd name="connsiteX2" fmla="*/ 1714500 w 4543425"/>
              <a:gd name="connsiteY2" fmla="*/ 1076325 h 1447800"/>
              <a:gd name="connsiteX3" fmla="*/ 2171700 w 4543425"/>
              <a:gd name="connsiteY3" fmla="*/ 1362075 h 1447800"/>
              <a:gd name="connsiteX4" fmla="*/ 2638425 w 4543425"/>
              <a:gd name="connsiteY4" fmla="*/ 1362075 h 1447800"/>
              <a:gd name="connsiteX5" fmla="*/ 3552825 w 4543425"/>
              <a:gd name="connsiteY5" fmla="*/ 600075 h 1447800"/>
              <a:gd name="connsiteX6" fmla="*/ 3552825 w 4543425"/>
              <a:gd name="connsiteY6" fmla="*/ 342900 h 1447800"/>
              <a:gd name="connsiteX7" fmla="*/ 3943350 w 4543425"/>
              <a:gd name="connsiteY7" fmla="*/ 0 h 1447800"/>
              <a:gd name="connsiteX8" fmla="*/ 4543425 w 4543425"/>
              <a:gd name="connsiteY8" fmla="*/ 0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43425" h="1447800">
                <a:moveTo>
                  <a:pt x="0" y="1447800"/>
                </a:moveTo>
                <a:lnTo>
                  <a:pt x="666750" y="1066800"/>
                </a:lnTo>
                <a:lnTo>
                  <a:pt x="1714500" y="1076325"/>
                </a:lnTo>
                <a:lnTo>
                  <a:pt x="2171700" y="1362075"/>
                </a:lnTo>
                <a:lnTo>
                  <a:pt x="2638425" y="1362075"/>
                </a:lnTo>
                <a:lnTo>
                  <a:pt x="3552825" y="600075"/>
                </a:lnTo>
                <a:lnTo>
                  <a:pt x="3552825" y="342900"/>
                </a:lnTo>
                <a:lnTo>
                  <a:pt x="3943350" y="0"/>
                </a:lnTo>
                <a:lnTo>
                  <a:pt x="4543425" y="0"/>
                </a:lnTo>
              </a:path>
            </a:pathLst>
          </a:custGeom>
          <a:noFill/>
          <a:ln w="19050">
            <a:solidFill>
              <a:srgbClr val="0CB9E8"/>
            </a:solidFill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자유형 67"/>
          <p:cNvSpPr/>
          <p:nvPr/>
        </p:nvSpPr>
        <p:spPr>
          <a:xfrm rot="10800000">
            <a:off x="8281086" y="6772"/>
            <a:ext cx="800100" cy="1219200"/>
          </a:xfrm>
          <a:custGeom>
            <a:avLst/>
            <a:gdLst>
              <a:gd name="connsiteX0" fmla="*/ 800100 w 800100"/>
              <a:gd name="connsiteY0" fmla="*/ 0 h 1219200"/>
              <a:gd name="connsiteX1" fmla="*/ 800100 w 800100"/>
              <a:gd name="connsiteY1" fmla="*/ 533400 h 1219200"/>
              <a:gd name="connsiteX2" fmla="*/ 0 w 800100"/>
              <a:gd name="connsiteY2" fmla="*/ 1219200 h 1219200"/>
              <a:gd name="connsiteX3" fmla="*/ 0 w 800100"/>
              <a:gd name="connsiteY3" fmla="*/ 1219200 h 121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0100" h="1219200">
                <a:moveTo>
                  <a:pt x="800100" y="0"/>
                </a:moveTo>
                <a:lnTo>
                  <a:pt x="800100" y="533400"/>
                </a:lnTo>
                <a:lnTo>
                  <a:pt x="0" y="1219200"/>
                </a:lnTo>
                <a:lnTo>
                  <a:pt x="0" y="1219200"/>
                </a:lnTo>
              </a:path>
            </a:pathLst>
          </a:custGeom>
          <a:noFill/>
          <a:ln w="19050">
            <a:solidFill>
              <a:srgbClr val="0CB9E8"/>
            </a:solidFill>
            <a:headEnd type="oval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자유형 68"/>
          <p:cNvSpPr/>
          <p:nvPr/>
        </p:nvSpPr>
        <p:spPr>
          <a:xfrm rot="10800000">
            <a:off x="7871511" y="25822"/>
            <a:ext cx="714375" cy="1200150"/>
          </a:xfrm>
          <a:custGeom>
            <a:avLst/>
            <a:gdLst>
              <a:gd name="connsiteX0" fmla="*/ 771525 w 771525"/>
              <a:gd name="connsiteY0" fmla="*/ 0 h 1200150"/>
              <a:gd name="connsiteX1" fmla="*/ 771525 w 771525"/>
              <a:gd name="connsiteY1" fmla="*/ 561975 h 1200150"/>
              <a:gd name="connsiteX2" fmla="*/ 0 w 771525"/>
              <a:gd name="connsiteY2" fmla="*/ 1200150 h 1200150"/>
              <a:gd name="connsiteX0" fmla="*/ 714375 w 714375"/>
              <a:gd name="connsiteY0" fmla="*/ 0 h 1200150"/>
              <a:gd name="connsiteX1" fmla="*/ 714375 w 714375"/>
              <a:gd name="connsiteY1" fmla="*/ 561975 h 1200150"/>
              <a:gd name="connsiteX2" fmla="*/ 0 w 714375"/>
              <a:gd name="connsiteY2" fmla="*/ 1200150 h 1200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4375" h="1200150">
                <a:moveTo>
                  <a:pt x="714375" y="0"/>
                </a:moveTo>
                <a:lnTo>
                  <a:pt x="714375" y="561975"/>
                </a:lnTo>
                <a:lnTo>
                  <a:pt x="0" y="1200150"/>
                </a:lnTo>
              </a:path>
            </a:pathLst>
          </a:custGeom>
          <a:noFill/>
          <a:ln w="19050">
            <a:solidFill>
              <a:srgbClr val="0CB9E8"/>
            </a:solidFill>
            <a:headEnd type="oval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자유형 71"/>
          <p:cNvSpPr/>
          <p:nvPr/>
        </p:nvSpPr>
        <p:spPr>
          <a:xfrm>
            <a:off x="381000" y="-19050"/>
            <a:ext cx="4171950" cy="1809750"/>
          </a:xfrm>
          <a:custGeom>
            <a:avLst/>
            <a:gdLst>
              <a:gd name="connsiteX0" fmla="*/ 0 w 4171950"/>
              <a:gd name="connsiteY0" fmla="*/ 0 h 1809750"/>
              <a:gd name="connsiteX1" fmla="*/ 1552575 w 4171950"/>
              <a:gd name="connsiteY1" fmla="*/ 1343025 h 1809750"/>
              <a:gd name="connsiteX2" fmla="*/ 3619500 w 4171950"/>
              <a:gd name="connsiteY2" fmla="*/ 1343025 h 1809750"/>
              <a:gd name="connsiteX3" fmla="*/ 4171950 w 4171950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71950" h="1809750">
                <a:moveTo>
                  <a:pt x="0" y="0"/>
                </a:moveTo>
                <a:lnTo>
                  <a:pt x="1552575" y="1343025"/>
                </a:lnTo>
                <a:lnTo>
                  <a:pt x="3619500" y="1343025"/>
                </a:lnTo>
                <a:lnTo>
                  <a:pt x="4171950" y="1809750"/>
                </a:lnTo>
              </a:path>
            </a:pathLst>
          </a:cu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자유형 72"/>
          <p:cNvSpPr/>
          <p:nvPr/>
        </p:nvSpPr>
        <p:spPr>
          <a:xfrm>
            <a:off x="23812" y="288820"/>
            <a:ext cx="4257675" cy="1885950"/>
          </a:xfrm>
          <a:custGeom>
            <a:avLst/>
            <a:gdLst>
              <a:gd name="connsiteX0" fmla="*/ 0 w 4171950"/>
              <a:gd name="connsiteY0" fmla="*/ 0 h 1809750"/>
              <a:gd name="connsiteX1" fmla="*/ 1552575 w 4171950"/>
              <a:gd name="connsiteY1" fmla="*/ 1343025 h 1809750"/>
              <a:gd name="connsiteX2" fmla="*/ 3619500 w 4171950"/>
              <a:gd name="connsiteY2" fmla="*/ 1343025 h 1809750"/>
              <a:gd name="connsiteX3" fmla="*/ 4171950 w 4171950"/>
              <a:gd name="connsiteY3" fmla="*/ 1809750 h 1809750"/>
              <a:gd name="connsiteX0" fmla="*/ 0 w 4257675"/>
              <a:gd name="connsiteY0" fmla="*/ 0 h 1885950"/>
              <a:gd name="connsiteX1" fmla="*/ 1638300 w 4257675"/>
              <a:gd name="connsiteY1" fmla="*/ 1419225 h 1885950"/>
              <a:gd name="connsiteX2" fmla="*/ 3705225 w 4257675"/>
              <a:gd name="connsiteY2" fmla="*/ 1419225 h 1885950"/>
              <a:gd name="connsiteX3" fmla="*/ 4257675 w 4257675"/>
              <a:gd name="connsiteY3" fmla="*/ 1885950 h 1885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57675" h="1885950">
                <a:moveTo>
                  <a:pt x="0" y="0"/>
                </a:moveTo>
                <a:lnTo>
                  <a:pt x="1638300" y="1419225"/>
                </a:lnTo>
                <a:lnTo>
                  <a:pt x="3705225" y="1419225"/>
                </a:lnTo>
                <a:lnTo>
                  <a:pt x="4257675" y="1885950"/>
                </a:lnTo>
              </a:path>
            </a:pathLst>
          </a:cu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자유형 73"/>
          <p:cNvSpPr/>
          <p:nvPr/>
        </p:nvSpPr>
        <p:spPr>
          <a:xfrm>
            <a:off x="8001000" y="4629150"/>
            <a:ext cx="4171950" cy="857250"/>
          </a:xfrm>
          <a:custGeom>
            <a:avLst/>
            <a:gdLst>
              <a:gd name="connsiteX0" fmla="*/ 0 w 4191000"/>
              <a:gd name="connsiteY0" fmla="*/ 0 h 857250"/>
              <a:gd name="connsiteX1" fmla="*/ 1000125 w 4191000"/>
              <a:gd name="connsiteY1" fmla="*/ 857250 h 857250"/>
              <a:gd name="connsiteX2" fmla="*/ 4191000 w 4191000"/>
              <a:gd name="connsiteY2" fmla="*/ 857250 h 857250"/>
              <a:gd name="connsiteX3" fmla="*/ 4171950 w 4191000"/>
              <a:gd name="connsiteY3" fmla="*/ 857250 h 857250"/>
              <a:gd name="connsiteX0" fmla="*/ 0 w 4171950"/>
              <a:gd name="connsiteY0" fmla="*/ 0 h 857250"/>
              <a:gd name="connsiteX1" fmla="*/ 1000125 w 4171950"/>
              <a:gd name="connsiteY1" fmla="*/ 857250 h 857250"/>
              <a:gd name="connsiteX2" fmla="*/ 4143375 w 4171950"/>
              <a:gd name="connsiteY2" fmla="*/ 857250 h 857250"/>
              <a:gd name="connsiteX3" fmla="*/ 4171950 w 4171950"/>
              <a:gd name="connsiteY3" fmla="*/ 857250 h 857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71950" h="857250">
                <a:moveTo>
                  <a:pt x="0" y="0"/>
                </a:moveTo>
                <a:lnTo>
                  <a:pt x="1000125" y="857250"/>
                </a:lnTo>
                <a:lnTo>
                  <a:pt x="4143375" y="857250"/>
                </a:lnTo>
                <a:lnTo>
                  <a:pt x="4171950" y="857250"/>
                </a:lnTo>
              </a:path>
            </a:pathLst>
          </a:cu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자유형 74"/>
          <p:cNvSpPr/>
          <p:nvPr/>
        </p:nvSpPr>
        <p:spPr>
          <a:xfrm>
            <a:off x="7714570" y="5028467"/>
            <a:ext cx="4469606" cy="859631"/>
          </a:xfrm>
          <a:custGeom>
            <a:avLst/>
            <a:gdLst>
              <a:gd name="connsiteX0" fmla="*/ 0 w 4191000"/>
              <a:gd name="connsiteY0" fmla="*/ 0 h 857250"/>
              <a:gd name="connsiteX1" fmla="*/ 1000125 w 4191000"/>
              <a:gd name="connsiteY1" fmla="*/ 857250 h 857250"/>
              <a:gd name="connsiteX2" fmla="*/ 4191000 w 4191000"/>
              <a:gd name="connsiteY2" fmla="*/ 857250 h 857250"/>
              <a:gd name="connsiteX3" fmla="*/ 4171950 w 4191000"/>
              <a:gd name="connsiteY3" fmla="*/ 857250 h 857250"/>
              <a:gd name="connsiteX0" fmla="*/ 0 w 4513684"/>
              <a:gd name="connsiteY0" fmla="*/ 0 h 866775"/>
              <a:gd name="connsiteX1" fmla="*/ 1000125 w 4513684"/>
              <a:gd name="connsiteY1" fmla="*/ 857250 h 866775"/>
              <a:gd name="connsiteX2" fmla="*/ 4191000 w 4513684"/>
              <a:gd name="connsiteY2" fmla="*/ 857250 h 866775"/>
              <a:gd name="connsiteX3" fmla="*/ 4467225 w 4513684"/>
              <a:gd name="connsiteY3" fmla="*/ 866775 h 866775"/>
              <a:gd name="connsiteX0" fmla="*/ 0 w 4486182"/>
              <a:gd name="connsiteY0" fmla="*/ 0 h 864394"/>
              <a:gd name="connsiteX1" fmla="*/ 1000125 w 4486182"/>
              <a:gd name="connsiteY1" fmla="*/ 857250 h 864394"/>
              <a:gd name="connsiteX2" fmla="*/ 4191000 w 4486182"/>
              <a:gd name="connsiteY2" fmla="*/ 857250 h 864394"/>
              <a:gd name="connsiteX3" fmla="*/ 4407694 w 4486182"/>
              <a:gd name="connsiteY3" fmla="*/ 864394 h 864394"/>
              <a:gd name="connsiteX0" fmla="*/ 0 w 4568398"/>
              <a:gd name="connsiteY0" fmla="*/ 0 h 857250"/>
              <a:gd name="connsiteX1" fmla="*/ 1000125 w 4568398"/>
              <a:gd name="connsiteY1" fmla="*/ 857250 h 857250"/>
              <a:gd name="connsiteX2" fmla="*/ 4191000 w 4568398"/>
              <a:gd name="connsiteY2" fmla="*/ 857250 h 857250"/>
              <a:gd name="connsiteX3" fmla="*/ 4567238 w 4568398"/>
              <a:gd name="connsiteY3" fmla="*/ 854869 h 857250"/>
              <a:gd name="connsiteX0" fmla="*/ 0 w 4469606"/>
              <a:gd name="connsiteY0" fmla="*/ 0 h 859631"/>
              <a:gd name="connsiteX1" fmla="*/ 1000125 w 4469606"/>
              <a:gd name="connsiteY1" fmla="*/ 857250 h 859631"/>
              <a:gd name="connsiteX2" fmla="*/ 4191000 w 4469606"/>
              <a:gd name="connsiteY2" fmla="*/ 857250 h 859631"/>
              <a:gd name="connsiteX3" fmla="*/ 4469606 w 4469606"/>
              <a:gd name="connsiteY3" fmla="*/ 859631 h 859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69606" h="859631">
                <a:moveTo>
                  <a:pt x="0" y="0"/>
                </a:moveTo>
                <a:lnTo>
                  <a:pt x="1000125" y="857250"/>
                </a:lnTo>
                <a:lnTo>
                  <a:pt x="4191000" y="857250"/>
                </a:lnTo>
                <a:lnTo>
                  <a:pt x="4469606" y="859631"/>
                </a:lnTo>
              </a:path>
            </a:pathLst>
          </a:cu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자유형 75"/>
          <p:cNvSpPr/>
          <p:nvPr/>
        </p:nvSpPr>
        <p:spPr>
          <a:xfrm>
            <a:off x="0" y="-19050"/>
            <a:ext cx="4419600" cy="1971675"/>
          </a:xfrm>
          <a:custGeom>
            <a:avLst/>
            <a:gdLst>
              <a:gd name="connsiteX0" fmla="*/ 0 w 4419600"/>
              <a:gd name="connsiteY0" fmla="*/ 0 h 1971675"/>
              <a:gd name="connsiteX1" fmla="*/ 1838325 w 4419600"/>
              <a:gd name="connsiteY1" fmla="*/ 1552575 h 1971675"/>
              <a:gd name="connsiteX2" fmla="*/ 3971925 w 4419600"/>
              <a:gd name="connsiteY2" fmla="*/ 1581150 h 1971675"/>
              <a:gd name="connsiteX3" fmla="*/ 4419600 w 4419600"/>
              <a:gd name="connsiteY3" fmla="*/ 1971675 h 1971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19600" h="1971675">
                <a:moveTo>
                  <a:pt x="0" y="0"/>
                </a:moveTo>
                <a:lnTo>
                  <a:pt x="1838325" y="1552575"/>
                </a:lnTo>
                <a:lnTo>
                  <a:pt x="3971925" y="1581150"/>
                </a:lnTo>
                <a:lnTo>
                  <a:pt x="4419600" y="1971675"/>
                </a:lnTo>
              </a:path>
            </a:pathLst>
          </a:custGeom>
          <a:noFill/>
          <a:ln w="19050">
            <a:solidFill>
              <a:srgbClr val="0CB9E8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자유형 76"/>
          <p:cNvSpPr/>
          <p:nvPr/>
        </p:nvSpPr>
        <p:spPr>
          <a:xfrm>
            <a:off x="7867650" y="4822825"/>
            <a:ext cx="4324350" cy="895350"/>
          </a:xfrm>
          <a:custGeom>
            <a:avLst/>
            <a:gdLst>
              <a:gd name="connsiteX0" fmla="*/ 0 w 4324350"/>
              <a:gd name="connsiteY0" fmla="*/ 0 h 895350"/>
              <a:gd name="connsiteX1" fmla="*/ 1057275 w 4324350"/>
              <a:gd name="connsiteY1" fmla="*/ 876300 h 895350"/>
              <a:gd name="connsiteX2" fmla="*/ 4324350 w 4324350"/>
              <a:gd name="connsiteY2" fmla="*/ 895350 h 895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24350" h="895350">
                <a:moveTo>
                  <a:pt x="0" y="0"/>
                </a:moveTo>
                <a:lnTo>
                  <a:pt x="1057275" y="876300"/>
                </a:lnTo>
                <a:lnTo>
                  <a:pt x="4324350" y="895350"/>
                </a:lnTo>
              </a:path>
            </a:pathLst>
          </a:custGeom>
          <a:noFill/>
          <a:ln w="19050">
            <a:solidFill>
              <a:srgbClr val="0CB9E8"/>
            </a:solidFill>
            <a:head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592649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1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17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7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1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7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73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75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6" dur="375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32" grpId="0" animBg="1"/>
      <p:bldP spid="33" grpId="0" animBg="1"/>
      <p:bldP spid="34" grpId="0" animBg="1"/>
      <p:bldP spid="35" grpId="0" animBg="1"/>
      <p:bldP spid="39" grpId="0" animBg="1"/>
      <p:bldP spid="40" grpId="0" animBg="1"/>
      <p:bldP spid="44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7" grpId="0" animBg="1"/>
      <p:bldP spid="68" grpId="0" animBg="1"/>
      <p:bldP spid="6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96014" y="234923"/>
            <a:ext cx="1527115" cy="1527115"/>
            <a:chOff x="3860921" y="1193919"/>
            <a:chExt cx="4470156" cy="4470156"/>
          </a:xfrm>
        </p:grpSpPr>
        <p:sp>
          <p:nvSpPr>
            <p:cNvPr id="4" name="타원 3"/>
            <p:cNvSpPr/>
            <p:nvPr/>
          </p:nvSpPr>
          <p:spPr>
            <a:xfrm>
              <a:off x="4095750" y="1428750"/>
              <a:ext cx="4000500" cy="4000500"/>
            </a:xfrm>
            <a:prstGeom prst="ellipse">
              <a:avLst/>
            </a:prstGeom>
            <a:noFill/>
            <a:ln w="19050">
              <a:solidFill>
                <a:srgbClr val="0CB9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4486275" y="1819275"/>
              <a:ext cx="3219450" cy="3219450"/>
            </a:xfrm>
            <a:prstGeom prst="ellipse">
              <a:avLst/>
            </a:prstGeom>
            <a:noFill/>
            <a:ln w="6350">
              <a:solidFill>
                <a:srgbClr val="0CB9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막힌 원호 6"/>
            <p:cNvSpPr/>
            <p:nvPr/>
          </p:nvSpPr>
          <p:spPr>
            <a:xfrm>
              <a:off x="4370940" y="1704318"/>
              <a:ext cx="3450120" cy="3449363"/>
            </a:xfrm>
            <a:prstGeom prst="blockArc">
              <a:avLst>
                <a:gd name="adj1" fmla="val 18507138"/>
                <a:gd name="adj2" fmla="val 2061794"/>
                <a:gd name="adj3" fmla="val 6126"/>
              </a:avLst>
            </a:prstGeom>
            <a:solidFill>
              <a:srgbClr val="0CB9E8">
                <a:alpha val="52000"/>
              </a:srgbClr>
            </a:solidFill>
            <a:ln w="9525">
              <a:solidFill>
                <a:srgbClr val="0CB9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막힌 원호 7"/>
            <p:cNvSpPr/>
            <p:nvPr/>
          </p:nvSpPr>
          <p:spPr>
            <a:xfrm>
              <a:off x="4370940" y="1704318"/>
              <a:ext cx="3450120" cy="3449363"/>
            </a:xfrm>
            <a:prstGeom prst="blockArc">
              <a:avLst>
                <a:gd name="adj1" fmla="val 11742239"/>
                <a:gd name="adj2" fmla="val 14413820"/>
                <a:gd name="adj3" fmla="val 7282"/>
              </a:avLst>
            </a:prstGeom>
            <a:noFill/>
            <a:ln w="9525">
              <a:solidFill>
                <a:srgbClr val="0CB9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막힌 원호 8"/>
            <p:cNvSpPr/>
            <p:nvPr/>
          </p:nvSpPr>
          <p:spPr>
            <a:xfrm>
              <a:off x="4370940" y="1704318"/>
              <a:ext cx="3450120" cy="3449363"/>
            </a:xfrm>
            <a:prstGeom prst="blockArc">
              <a:avLst>
                <a:gd name="adj1" fmla="val 3913502"/>
                <a:gd name="adj2" fmla="val 6694589"/>
                <a:gd name="adj3" fmla="val 6339"/>
              </a:avLst>
            </a:prstGeom>
            <a:noFill/>
            <a:ln w="9525">
              <a:solidFill>
                <a:srgbClr val="0CB9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4785519" y="2118518"/>
              <a:ext cx="2620961" cy="2620961"/>
            </a:xfrm>
            <a:prstGeom prst="ellipse">
              <a:avLst/>
            </a:prstGeom>
            <a:noFill/>
            <a:ln w="9525">
              <a:solidFill>
                <a:srgbClr val="0CB9E8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rgbClr val="0CB9E8"/>
                  </a:solidFill>
                </a:rPr>
                <a:t>Page</a:t>
              </a:r>
              <a:r>
                <a:rPr lang="en-US" altLang="ko-KR" sz="2400" dirty="0" smtClean="0">
                  <a:solidFill>
                    <a:srgbClr val="0CB9E8"/>
                  </a:solidFill>
                </a:rPr>
                <a:t>1</a:t>
              </a:r>
              <a:endParaRPr lang="ko-KR" altLang="en-US" sz="2400" dirty="0">
                <a:solidFill>
                  <a:srgbClr val="0CB9E8"/>
                </a:solidFill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3860921" y="1193919"/>
              <a:ext cx="4470156" cy="4470156"/>
            </a:xfrm>
            <a:prstGeom prst="ellipse">
              <a:avLst/>
            </a:prstGeom>
            <a:noFill/>
            <a:ln w="6350">
              <a:solidFill>
                <a:srgbClr val="0CB9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자유형 11"/>
          <p:cNvSpPr/>
          <p:nvPr/>
        </p:nvSpPr>
        <p:spPr>
          <a:xfrm>
            <a:off x="1995089" y="725687"/>
            <a:ext cx="5474236" cy="393163"/>
          </a:xfrm>
          <a:custGeom>
            <a:avLst/>
            <a:gdLst>
              <a:gd name="connsiteX0" fmla="*/ 0 w 5952392"/>
              <a:gd name="connsiteY0" fmla="*/ 457200 h 457200"/>
              <a:gd name="connsiteX1" fmla="*/ 5503985 w 5952392"/>
              <a:gd name="connsiteY1" fmla="*/ 448408 h 457200"/>
              <a:gd name="connsiteX2" fmla="*/ 5952392 w 5952392"/>
              <a:gd name="connsiteY2" fmla="*/ 0 h 457200"/>
              <a:gd name="connsiteX0" fmla="*/ 0 w 5594252"/>
              <a:gd name="connsiteY0" fmla="*/ 449580 h 449580"/>
              <a:gd name="connsiteX1" fmla="*/ 5145845 w 5594252"/>
              <a:gd name="connsiteY1" fmla="*/ 448408 h 449580"/>
              <a:gd name="connsiteX2" fmla="*/ 5594252 w 5594252"/>
              <a:gd name="connsiteY2" fmla="*/ 0 h 449580"/>
              <a:gd name="connsiteX0" fmla="*/ 0 w 5586632"/>
              <a:gd name="connsiteY0" fmla="*/ 388620 h 388620"/>
              <a:gd name="connsiteX1" fmla="*/ 5145845 w 5586632"/>
              <a:gd name="connsiteY1" fmla="*/ 387448 h 388620"/>
              <a:gd name="connsiteX2" fmla="*/ 5586632 w 5586632"/>
              <a:gd name="connsiteY2" fmla="*/ 0 h 388620"/>
              <a:gd name="connsiteX0" fmla="*/ 0 w 5579012"/>
              <a:gd name="connsiteY0" fmla="*/ 403860 h 403860"/>
              <a:gd name="connsiteX1" fmla="*/ 5145845 w 5579012"/>
              <a:gd name="connsiteY1" fmla="*/ 402688 h 403860"/>
              <a:gd name="connsiteX2" fmla="*/ 5579012 w 5579012"/>
              <a:gd name="connsiteY2" fmla="*/ 0 h 403860"/>
              <a:gd name="connsiteX0" fmla="*/ 0 w 5579012"/>
              <a:gd name="connsiteY0" fmla="*/ 403860 h 407450"/>
              <a:gd name="connsiteX1" fmla="*/ 5002970 w 5579012"/>
              <a:gd name="connsiteY1" fmla="*/ 407450 h 407450"/>
              <a:gd name="connsiteX2" fmla="*/ 5579012 w 5579012"/>
              <a:gd name="connsiteY2" fmla="*/ 0 h 407450"/>
              <a:gd name="connsiteX0" fmla="*/ 0 w 5455187"/>
              <a:gd name="connsiteY0" fmla="*/ 394335 h 397925"/>
              <a:gd name="connsiteX1" fmla="*/ 5002970 w 5455187"/>
              <a:gd name="connsiteY1" fmla="*/ 397925 h 397925"/>
              <a:gd name="connsiteX2" fmla="*/ 5455187 w 5455187"/>
              <a:gd name="connsiteY2" fmla="*/ 0 h 397925"/>
              <a:gd name="connsiteX0" fmla="*/ 0 w 5455187"/>
              <a:gd name="connsiteY0" fmla="*/ 394335 h 397925"/>
              <a:gd name="connsiteX1" fmla="*/ 4974395 w 5455187"/>
              <a:gd name="connsiteY1" fmla="*/ 397925 h 397925"/>
              <a:gd name="connsiteX2" fmla="*/ 5455187 w 5455187"/>
              <a:gd name="connsiteY2" fmla="*/ 0 h 397925"/>
              <a:gd name="connsiteX0" fmla="*/ 0 w 5455187"/>
              <a:gd name="connsiteY0" fmla="*/ 394335 h 397925"/>
              <a:gd name="connsiteX1" fmla="*/ 4979158 w 5455187"/>
              <a:gd name="connsiteY1" fmla="*/ 397925 h 397925"/>
              <a:gd name="connsiteX2" fmla="*/ 5455187 w 5455187"/>
              <a:gd name="connsiteY2" fmla="*/ 0 h 397925"/>
              <a:gd name="connsiteX0" fmla="*/ 0 w 5455187"/>
              <a:gd name="connsiteY0" fmla="*/ 394335 h 394335"/>
              <a:gd name="connsiteX1" fmla="*/ 4998208 w 5455187"/>
              <a:gd name="connsiteY1" fmla="*/ 393163 h 394335"/>
              <a:gd name="connsiteX2" fmla="*/ 5455187 w 5455187"/>
              <a:gd name="connsiteY2" fmla="*/ 0 h 394335"/>
              <a:gd name="connsiteX0" fmla="*/ 0 w 5488138"/>
              <a:gd name="connsiteY0" fmla="*/ 402573 h 402573"/>
              <a:gd name="connsiteX1" fmla="*/ 5031159 w 5488138"/>
              <a:gd name="connsiteY1" fmla="*/ 393163 h 402573"/>
              <a:gd name="connsiteX2" fmla="*/ 5488138 w 5488138"/>
              <a:gd name="connsiteY2" fmla="*/ 0 h 402573"/>
              <a:gd name="connsiteX0" fmla="*/ 0 w 5479900"/>
              <a:gd name="connsiteY0" fmla="*/ 386097 h 393163"/>
              <a:gd name="connsiteX1" fmla="*/ 5022921 w 5479900"/>
              <a:gd name="connsiteY1" fmla="*/ 393163 h 393163"/>
              <a:gd name="connsiteX2" fmla="*/ 5479900 w 5479900"/>
              <a:gd name="connsiteY2" fmla="*/ 0 h 393163"/>
              <a:gd name="connsiteX0" fmla="*/ 0 w 5455187"/>
              <a:gd name="connsiteY0" fmla="*/ 394335 h 394335"/>
              <a:gd name="connsiteX1" fmla="*/ 4998208 w 5455187"/>
              <a:gd name="connsiteY1" fmla="*/ 393163 h 394335"/>
              <a:gd name="connsiteX2" fmla="*/ 5455187 w 5455187"/>
              <a:gd name="connsiteY2" fmla="*/ 0 h 394335"/>
              <a:gd name="connsiteX0" fmla="*/ 0 w 5455187"/>
              <a:gd name="connsiteY0" fmla="*/ 394335 h 394335"/>
              <a:gd name="connsiteX1" fmla="*/ 4998208 w 5455187"/>
              <a:gd name="connsiteY1" fmla="*/ 393163 h 394335"/>
              <a:gd name="connsiteX2" fmla="*/ 5455187 w 5455187"/>
              <a:gd name="connsiteY2" fmla="*/ 0 h 394335"/>
              <a:gd name="connsiteX0" fmla="*/ 0 w 5478999"/>
              <a:gd name="connsiteY0" fmla="*/ 387192 h 393163"/>
              <a:gd name="connsiteX1" fmla="*/ 5022020 w 5478999"/>
              <a:gd name="connsiteY1" fmla="*/ 393163 h 393163"/>
              <a:gd name="connsiteX2" fmla="*/ 5478999 w 5478999"/>
              <a:gd name="connsiteY2" fmla="*/ 0 h 393163"/>
              <a:gd name="connsiteX0" fmla="*/ 0 w 5464711"/>
              <a:gd name="connsiteY0" fmla="*/ 391954 h 393163"/>
              <a:gd name="connsiteX1" fmla="*/ 5007732 w 5464711"/>
              <a:gd name="connsiteY1" fmla="*/ 393163 h 393163"/>
              <a:gd name="connsiteX2" fmla="*/ 5464711 w 5464711"/>
              <a:gd name="connsiteY2" fmla="*/ 0 h 393163"/>
              <a:gd name="connsiteX0" fmla="*/ 0 w 5474236"/>
              <a:gd name="connsiteY0" fmla="*/ 387191 h 393163"/>
              <a:gd name="connsiteX1" fmla="*/ 5017257 w 5474236"/>
              <a:gd name="connsiteY1" fmla="*/ 393163 h 393163"/>
              <a:gd name="connsiteX2" fmla="*/ 5474236 w 5474236"/>
              <a:gd name="connsiteY2" fmla="*/ 0 h 393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74236" h="393163">
                <a:moveTo>
                  <a:pt x="0" y="387191"/>
                </a:moveTo>
                <a:lnTo>
                  <a:pt x="5017257" y="393163"/>
                </a:lnTo>
                <a:lnTo>
                  <a:pt x="5474236" y="0"/>
                </a:lnTo>
              </a:path>
            </a:pathLst>
          </a:custGeom>
          <a:noFill/>
          <a:ln>
            <a:solidFill>
              <a:srgbClr val="0CB9E8"/>
            </a:solidFill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2063154" y="283594"/>
            <a:ext cx="4979591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i="1" dirty="0" smtClean="0">
                <a:solidFill>
                  <a:schemeClr val="bg1"/>
                </a:solidFill>
                <a:latin typeface="넥슨 풋볼고딕 L"/>
                <a:ea typeface="넥슨 풋볼고딕 L"/>
                <a:cs typeface="넥슨 풋볼고딕 L"/>
              </a:rPr>
              <a:t>MOTIVATION</a:t>
            </a:r>
            <a:endParaRPr lang="en-US" altLang="ko-KR" sz="2400" b="1" i="1" dirty="0">
              <a:solidFill>
                <a:schemeClr val="bg1"/>
              </a:solidFill>
              <a:latin typeface="넥슨 풋볼고딕 L"/>
              <a:ea typeface="넥슨 풋볼고딕 L"/>
              <a:cs typeface="넥슨 풋볼고딕 L"/>
            </a:endParaRPr>
          </a:p>
        </p:txBody>
      </p:sp>
      <p:sp>
        <p:nvSpPr>
          <p:cNvPr id="19" name="자유형 18"/>
          <p:cNvSpPr/>
          <p:nvPr/>
        </p:nvSpPr>
        <p:spPr>
          <a:xfrm>
            <a:off x="1995854" y="553915"/>
            <a:ext cx="10216661" cy="457200"/>
          </a:xfrm>
          <a:custGeom>
            <a:avLst/>
            <a:gdLst>
              <a:gd name="connsiteX0" fmla="*/ 0 w 10216661"/>
              <a:gd name="connsiteY0" fmla="*/ 448408 h 457200"/>
              <a:gd name="connsiteX1" fmla="*/ 4914900 w 10216661"/>
              <a:gd name="connsiteY1" fmla="*/ 457200 h 457200"/>
              <a:gd name="connsiteX2" fmla="*/ 5460023 w 10216661"/>
              <a:gd name="connsiteY2" fmla="*/ 0 h 457200"/>
              <a:gd name="connsiteX3" fmla="*/ 10216661 w 10216661"/>
              <a:gd name="connsiteY3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16661" h="457200">
                <a:moveTo>
                  <a:pt x="0" y="448408"/>
                </a:moveTo>
                <a:lnTo>
                  <a:pt x="4914900" y="457200"/>
                </a:lnTo>
                <a:lnTo>
                  <a:pt x="5460023" y="0"/>
                </a:lnTo>
                <a:lnTo>
                  <a:pt x="10216661" y="0"/>
                </a:lnTo>
              </a:path>
            </a:pathLst>
          </a:custGeom>
          <a:noFill/>
          <a:ln>
            <a:solidFill>
              <a:srgbClr val="0CB9E8"/>
            </a:solidFill>
            <a:head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/>
          <p:cNvCxnSpPr/>
          <p:nvPr/>
        </p:nvCxnSpPr>
        <p:spPr>
          <a:xfrm>
            <a:off x="7469325" y="393212"/>
            <a:ext cx="4716000" cy="0"/>
          </a:xfrm>
          <a:prstGeom prst="line">
            <a:avLst/>
          </a:prstGeom>
          <a:ln>
            <a:solidFill>
              <a:srgbClr val="0CB9E8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한쪽 모서리가 잘린 사각형 26"/>
          <p:cNvSpPr/>
          <p:nvPr/>
        </p:nvSpPr>
        <p:spPr>
          <a:xfrm flipH="1">
            <a:off x="1443984" y="1446174"/>
            <a:ext cx="10452741" cy="5214347"/>
          </a:xfrm>
          <a:prstGeom prst="snip1Rect">
            <a:avLst>
              <a:gd name="adj" fmla="val 1082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9" name="직선 연결선 78"/>
          <p:cNvCxnSpPr/>
          <p:nvPr/>
        </p:nvCxnSpPr>
        <p:spPr>
          <a:xfrm rot="5400000">
            <a:off x="-1401675" y="4388925"/>
            <a:ext cx="4932000" cy="0"/>
          </a:xfrm>
          <a:prstGeom prst="line">
            <a:avLst/>
          </a:prstGeom>
          <a:ln>
            <a:solidFill>
              <a:srgbClr val="0CB9E8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0" y="2341559"/>
            <a:ext cx="1045275" cy="32521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en-US" altLang="ko-KR" sz="700" i="1" dirty="0" smtClean="0">
                <a:solidFill>
                  <a:srgbClr val="FFFFFF"/>
                </a:solidFill>
                <a:cs typeface="Aharoni" panose="02010803020104030203" pitchFamily="2" charset="-79"/>
              </a:rPr>
              <a:t>MOTIVATION</a:t>
            </a:r>
            <a:endParaRPr lang="en-US" altLang="ko-KR" sz="600" i="1" dirty="0" smtClean="0">
              <a:solidFill>
                <a:srgbClr val="FFFFFF"/>
              </a:solidFill>
              <a:cs typeface="Aharoni" panose="02010803020104030203" pitchFamily="2" charset="-79"/>
            </a:endParaRPr>
          </a:p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en-US" altLang="ko-KR" sz="700" i="1" dirty="0" smtClean="0">
                <a:solidFill>
                  <a:srgbClr val="0CB9E8"/>
                </a:solidFill>
                <a:cs typeface="Aharoni" panose="02010803020104030203" pitchFamily="2" charset="-79"/>
              </a:rPr>
              <a:t>DEVELOPMENT</a:t>
            </a:r>
            <a:endParaRPr lang="ko-KR" altLang="en-US" sz="500" i="1" dirty="0">
              <a:solidFill>
                <a:srgbClr val="0CB9E8"/>
              </a:solidFill>
              <a:cs typeface="Aharoni" panose="02010803020104030203" pitchFamily="2" charset="-79"/>
            </a:endParaRPr>
          </a:p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en-US" altLang="ko-KR" sz="700" b="1" i="1" dirty="0" smtClean="0">
                <a:solidFill>
                  <a:srgbClr val="0CB9E8"/>
                </a:solidFill>
                <a:cs typeface="Aharoni" panose="02010803020104030203" pitchFamily="2" charset="-79"/>
              </a:rPr>
              <a:t>ARCHITECTURE</a:t>
            </a:r>
          </a:p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en-US" altLang="ko-KR" sz="700" b="1" i="1" dirty="0">
                <a:solidFill>
                  <a:srgbClr val="0CB9E8"/>
                </a:solidFill>
                <a:cs typeface="Aharoni" panose="02010803020104030203" pitchFamily="2" charset="-79"/>
              </a:rPr>
              <a:t>DEMONSTRATION</a:t>
            </a:r>
            <a:endParaRPr lang="ko-KR" altLang="en-US" sz="500" i="1" dirty="0">
              <a:solidFill>
                <a:srgbClr val="0CB9E8"/>
              </a:solidFill>
              <a:cs typeface="Aharoni" panose="02010803020104030203" pitchFamily="2" charset="-79"/>
            </a:endParaRPr>
          </a:p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x-none" altLang="ko-KR" sz="700" b="1" i="1" dirty="0" smtClean="0">
                <a:solidFill>
                  <a:srgbClr val="0CB9E8"/>
                </a:solidFill>
                <a:cs typeface="Aharoni" panose="02010803020104030203" pitchFamily="2" charset="-79"/>
              </a:rPr>
              <a:t>FUTURE WORK</a:t>
            </a:r>
            <a:endParaRPr lang="ko-KR" altLang="en-US" sz="500" i="1" dirty="0">
              <a:solidFill>
                <a:srgbClr val="0CB9E8"/>
              </a:solidFill>
              <a:cs typeface="Aharoni" panose="02010803020104030203" pitchFamily="2" charset="-79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1026225" y="2719387"/>
            <a:ext cx="76200" cy="76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타원 85"/>
          <p:cNvSpPr/>
          <p:nvPr/>
        </p:nvSpPr>
        <p:spPr>
          <a:xfrm>
            <a:off x="1026225" y="3252787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CB9E8"/>
              </a:solidFill>
            </a:endParaRPr>
          </a:p>
        </p:txBody>
      </p:sp>
      <p:sp>
        <p:nvSpPr>
          <p:cNvPr id="87" name="타원 86"/>
          <p:cNvSpPr/>
          <p:nvPr/>
        </p:nvSpPr>
        <p:spPr>
          <a:xfrm>
            <a:off x="1026225" y="3786187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CB9E8"/>
              </a:solidFill>
            </a:endParaRPr>
          </a:p>
        </p:txBody>
      </p:sp>
      <p:sp>
        <p:nvSpPr>
          <p:cNvPr id="88" name="타원 87"/>
          <p:cNvSpPr/>
          <p:nvPr/>
        </p:nvSpPr>
        <p:spPr>
          <a:xfrm>
            <a:off x="1026225" y="4319587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CB9E8"/>
              </a:solidFill>
            </a:endParaRPr>
          </a:p>
        </p:txBody>
      </p:sp>
      <p:sp>
        <p:nvSpPr>
          <p:cNvPr id="89" name="타원 88"/>
          <p:cNvSpPr/>
          <p:nvPr/>
        </p:nvSpPr>
        <p:spPr>
          <a:xfrm>
            <a:off x="1026225" y="4852987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CB9E8"/>
              </a:solidFill>
            </a:endParaRPr>
          </a:p>
        </p:txBody>
      </p:sp>
      <p:pic>
        <p:nvPicPr>
          <p:cNvPr id="3" name="Picture 2" descr="file-20171024-13357-apmifu.jpg"/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156" y="2077695"/>
            <a:ext cx="2968767" cy="146248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7137512" y="2822443"/>
            <a:ext cx="4498193" cy="1097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ko-KR" altLang="en-US" sz="2000" dirty="0" smtClean="0">
                <a:latin typeface="넥슨 풋볼고딕 L"/>
                <a:ea typeface="넥슨 풋볼고딕 L"/>
                <a:cs typeface="넥슨 풋볼고딕 L"/>
              </a:rPr>
              <a:t>주택가</a:t>
            </a:r>
            <a:r>
              <a:rPr lang="en-US" altLang="ko-KR" sz="2000" dirty="0" smtClean="0">
                <a:latin typeface="넥슨 풋볼고딕 L"/>
                <a:ea typeface="넥슨 풋볼고딕 L"/>
                <a:cs typeface="넥슨 풋볼고딕 L"/>
              </a:rPr>
              <a:t> </a:t>
            </a:r>
            <a:r>
              <a:rPr lang="ko-KR" altLang="en-US" sz="2000" dirty="0" smtClean="0">
                <a:latin typeface="넥슨 풋볼고딕 L"/>
                <a:ea typeface="넥슨 풋볼고딕 L"/>
                <a:cs typeface="넥슨 풋볼고딕 L"/>
              </a:rPr>
              <a:t>밀집지역의</a:t>
            </a:r>
            <a:r>
              <a:rPr lang="en-US" altLang="ko-KR" sz="2000" dirty="0" smtClean="0">
                <a:latin typeface="넥슨 풋볼고딕 L"/>
                <a:ea typeface="넥슨 풋볼고딕 L"/>
                <a:cs typeface="넥슨 풋볼고딕 L"/>
              </a:rPr>
              <a:t> </a:t>
            </a:r>
            <a:r>
              <a:rPr lang="ko-KR" altLang="en-US" sz="2000" dirty="0" smtClean="0">
                <a:latin typeface="넥슨 풋볼고딕 L"/>
                <a:ea typeface="넥슨 풋볼고딕 L"/>
                <a:cs typeface="넥슨 풋볼고딕 L"/>
              </a:rPr>
              <a:t>핵심</a:t>
            </a:r>
            <a:r>
              <a:rPr lang="en-US" altLang="ko-KR" sz="2000" dirty="0" smtClean="0">
                <a:latin typeface="넥슨 풋볼고딕 L"/>
                <a:ea typeface="넥슨 풋볼고딕 L"/>
                <a:cs typeface="넥슨 풋볼고딕 L"/>
              </a:rPr>
              <a:t> </a:t>
            </a:r>
            <a:r>
              <a:rPr lang="ko-KR" altLang="en-US" sz="2000" dirty="0" smtClean="0">
                <a:latin typeface="넥슨 풋볼고딕 L"/>
                <a:ea typeface="넥슨 풋볼고딕 L"/>
                <a:cs typeface="넥슨 풋볼고딕 L"/>
              </a:rPr>
              <a:t>생활불편</a:t>
            </a:r>
            <a:endParaRPr lang="en-US" altLang="ko-KR" sz="2000" dirty="0">
              <a:latin typeface="넥슨 풋볼고딕 L"/>
              <a:ea typeface="넥슨 풋볼고딕 L"/>
              <a:cs typeface="넥슨 풋볼고딕 L"/>
            </a:endParaRPr>
          </a:p>
          <a:p>
            <a:pPr algn="ctr">
              <a:lnSpc>
                <a:spcPct val="140000"/>
              </a:lnSpc>
            </a:pPr>
            <a:r>
              <a:rPr lang="ko-KR" altLang="en-US" sz="2800" b="1" u="sng" dirty="0" smtClean="0">
                <a:solidFill>
                  <a:srgbClr val="FF0000"/>
                </a:solidFill>
                <a:latin typeface="넥슨 풋볼고딕 L"/>
                <a:ea typeface="넥슨 풋볼고딕 L"/>
                <a:cs typeface="넥슨 풋볼고딕 L"/>
              </a:rPr>
              <a:t>주차</a:t>
            </a:r>
            <a:r>
              <a:rPr lang="en-US" altLang="ko-KR" sz="2800" b="1" u="sng" dirty="0" smtClean="0">
                <a:solidFill>
                  <a:srgbClr val="FF0000"/>
                </a:solidFill>
                <a:latin typeface="넥슨 풋볼고딕 L"/>
                <a:ea typeface="넥슨 풋볼고딕 L"/>
                <a:cs typeface="넥슨 풋볼고딕 L"/>
              </a:rPr>
              <a:t> </a:t>
            </a:r>
            <a:r>
              <a:rPr lang="ko-KR" altLang="en-US" sz="2800" b="1" u="sng" dirty="0" smtClean="0">
                <a:solidFill>
                  <a:srgbClr val="FF0000"/>
                </a:solidFill>
                <a:latin typeface="넥슨 풋볼고딕 L"/>
                <a:ea typeface="넥슨 풋볼고딕 L"/>
                <a:cs typeface="넥슨 풋볼고딕 L"/>
              </a:rPr>
              <a:t>공간</a:t>
            </a:r>
            <a:r>
              <a:rPr lang="en-US" altLang="ko-KR" sz="2800" b="1" u="sng" dirty="0" smtClean="0">
                <a:solidFill>
                  <a:srgbClr val="FF0000"/>
                </a:solidFill>
                <a:latin typeface="넥슨 풋볼고딕 L"/>
                <a:ea typeface="넥슨 풋볼고딕 L"/>
                <a:cs typeface="넥슨 풋볼고딕 L"/>
              </a:rPr>
              <a:t> </a:t>
            </a:r>
            <a:r>
              <a:rPr lang="ko-KR" altLang="en-US" sz="2800" b="1" u="sng" dirty="0" smtClean="0">
                <a:solidFill>
                  <a:srgbClr val="FF0000"/>
                </a:solidFill>
                <a:latin typeface="넥슨 풋볼고딕 L"/>
                <a:ea typeface="넥슨 풋볼고딕 L"/>
                <a:cs typeface="넥슨 풋볼고딕 L"/>
              </a:rPr>
              <a:t>부족</a:t>
            </a:r>
            <a:endParaRPr lang="en-US" sz="2800" b="1" u="sng" dirty="0">
              <a:solidFill>
                <a:srgbClr val="FF0000"/>
              </a:solidFill>
              <a:latin typeface="넥슨 풋볼고딕 L"/>
              <a:ea typeface="넥슨 풋볼고딕 L"/>
              <a:cs typeface="넥슨 풋볼고딕 L"/>
            </a:endParaRPr>
          </a:p>
        </p:txBody>
      </p:sp>
      <p:sp>
        <p:nvSpPr>
          <p:cNvPr id="11" name="Down Arrow 10"/>
          <p:cNvSpPr/>
          <p:nvPr/>
        </p:nvSpPr>
        <p:spPr>
          <a:xfrm>
            <a:off x="5898685" y="4498801"/>
            <a:ext cx="1697207" cy="830913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123771" y="5692587"/>
            <a:ext cx="52999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넥슨 풋볼고딕 L"/>
                <a:ea typeface="넥슨 풋볼고딕 L"/>
                <a:cs typeface="넥슨 풋볼고딕 L"/>
              </a:rPr>
              <a:t>주차</a:t>
            </a:r>
            <a:r>
              <a:rPr lang="en-US" altLang="ko-KR" sz="2400" dirty="0" smtClean="0">
                <a:latin typeface="넥슨 풋볼고딕 L"/>
                <a:ea typeface="넥슨 풋볼고딕 L"/>
                <a:cs typeface="넥슨 풋볼고딕 L"/>
              </a:rPr>
              <a:t> </a:t>
            </a:r>
            <a:r>
              <a:rPr lang="ko-KR" altLang="en-US" sz="2400" dirty="0" smtClean="0">
                <a:latin typeface="넥슨 풋볼고딕 L"/>
                <a:ea typeface="넥슨 풋볼고딕 L"/>
                <a:cs typeface="넥슨 풋볼고딕 L"/>
              </a:rPr>
              <a:t>공간</a:t>
            </a:r>
            <a:r>
              <a:rPr lang="en-US" altLang="ko-KR" sz="2400" dirty="0" smtClean="0">
                <a:latin typeface="넥슨 풋볼고딕 L"/>
                <a:ea typeface="넥슨 풋볼고딕 L"/>
                <a:cs typeface="넥슨 풋볼고딕 L"/>
              </a:rPr>
              <a:t> </a:t>
            </a:r>
            <a:r>
              <a:rPr lang="ko-KR" altLang="en-US" sz="2400" dirty="0" smtClean="0">
                <a:latin typeface="넥슨 풋볼고딕 L"/>
                <a:ea typeface="넥슨 풋볼고딕 L"/>
                <a:cs typeface="넥슨 풋볼고딕 L"/>
              </a:rPr>
              <a:t>공유를</a:t>
            </a:r>
            <a:r>
              <a:rPr lang="en-US" altLang="ko-KR" sz="2400" dirty="0" smtClean="0">
                <a:latin typeface="넥슨 풋볼고딕 L"/>
                <a:ea typeface="넥슨 풋볼고딕 L"/>
                <a:cs typeface="넥슨 풋볼고딕 L"/>
              </a:rPr>
              <a:t> </a:t>
            </a:r>
            <a:r>
              <a:rPr lang="ko-KR" altLang="en-US" sz="2400" dirty="0" smtClean="0">
                <a:latin typeface="넥슨 풋볼고딕 L"/>
                <a:ea typeface="넥슨 풋볼고딕 L"/>
                <a:cs typeface="넥슨 풋볼고딕 L"/>
              </a:rPr>
              <a:t>통한</a:t>
            </a:r>
            <a:r>
              <a:rPr lang="en-US" altLang="ko-KR" sz="2400" dirty="0" smtClean="0">
                <a:latin typeface="넥슨 풋볼고딕 L"/>
                <a:ea typeface="넥슨 풋볼고딕 L"/>
                <a:cs typeface="넥슨 풋볼고딕 L"/>
              </a:rPr>
              <a:t> </a:t>
            </a:r>
            <a:r>
              <a:rPr lang="ko-KR" altLang="en-US" sz="2400" dirty="0" smtClean="0">
                <a:latin typeface="넥슨 풋볼고딕 L"/>
                <a:ea typeface="넥슨 풋볼고딕 L"/>
                <a:cs typeface="넥슨 풋볼고딕 L"/>
              </a:rPr>
              <a:t>주차난</a:t>
            </a:r>
            <a:r>
              <a:rPr lang="en-US" altLang="ko-KR" sz="2400" dirty="0" smtClean="0">
                <a:latin typeface="넥슨 풋볼고딕 L"/>
                <a:ea typeface="넥슨 풋볼고딕 L"/>
                <a:cs typeface="넥슨 풋볼고딕 L"/>
              </a:rPr>
              <a:t> </a:t>
            </a:r>
            <a:r>
              <a:rPr lang="ko-KR" altLang="en-US" sz="2400" dirty="0" smtClean="0">
                <a:latin typeface="넥슨 풋볼고딕 L"/>
                <a:ea typeface="넥슨 풋볼고딕 L"/>
                <a:cs typeface="넥슨 풋볼고딕 L"/>
              </a:rPr>
              <a:t>해소의</a:t>
            </a:r>
            <a:r>
              <a:rPr lang="en-US" altLang="ko-KR" sz="2400" dirty="0" smtClean="0">
                <a:latin typeface="넥슨 풋볼고딕 L"/>
                <a:ea typeface="넥슨 풋볼고딕 L"/>
                <a:cs typeface="넥슨 풋볼고딕 L"/>
              </a:rPr>
              <a:t> </a:t>
            </a:r>
            <a:r>
              <a:rPr lang="ko-KR" altLang="en-US" sz="2400" dirty="0" smtClean="0">
                <a:latin typeface="넥슨 풋볼고딕 L"/>
                <a:ea typeface="넥슨 풋볼고딕 L"/>
                <a:cs typeface="넥슨 풋볼고딕 L"/>
              </a:rPr>
              <a:t>필요성</a:t>
            </a:r>
            <a:endParaRPr lang="en-US" sz="2400" dirty="0">
              <a:latin typeface="넥슨 풋볼고딕 L"/>
              <a:ea typeface="넥슨 풋볼고딕 L"/>
              <a:cs typeface="넥슨 풋볼고딕 L"/>
            </a:endParaRPr>
          </a:p>
        </p:txBody>
      </p:sp>
      <p:pic>
        <p:nvPicPr>
          <p:cNvPr id="14" name="Picture 13" descr="Screen Shot 2018-08-25 at 2.46.0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398" y="2883646"/>
            <a:ext cx="3093288" cy="13375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509434839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47" grpId="0"/>
      <p:bldP spid="19" grpId="0" animBg="1"/>
      <p:bldP spid="27" grpId="0" animBg="1"/>
      <p:bldP spid="29" grpId="0"/>
      <p:bldP spid="30" grpId="0" animBg="1"/>
      <p:bldP spid="86" grpId="0" animBg="1"/>
      <p:bldP spid="87" grpId="0" animBg="1"/>
      <p:bldP spid="88" grpId="0" animBg="1"/>
      <p:bldP spid="8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96014" y="234923"/>
            <a:ext cx="1527115" cy="1527115"/>
            <a:chOff x="3860921" y="1193919"/>
            <a:chExt cx="4470156" cy="4470156"/>
          </a:xfrm>
        </p:grpSpPr>
        <p:sp>
          <p:nvSpPr>
            <p:cNvPr id="4" name="타원 3"/>
            <p:cNvSpPr/>
            <p:nvPr/>
          </p:nvSpPr>
          <p:spPr>
            <a:xfrm>
              <a:off x="4095750" y="1428750"/>
              <a:ext cx="4000500" cy="4000500"/>
            </a:xfrm>
            <a:prstGeom prst="ellipse">
              <a:avLst/>
            </a:prstGeom>
            <a:noFill/>
            <a:ln w="19050">
              <a:solidFill>
                <a:srgbClr val="0CB9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4486275" y="1819275"/>
              <a:ext cx="3219450" cy="3219450"/>
            </a:xfrm>
            <a:prstGeom prst="ellipse">
              <a:avLst/>
            </a:prstGeom>
            <a:noFill/>
            <a:ln w="6350">
              <a:solidFill>
                <a:srgbClr val="0CB9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막힌 원호 6"/>
            <p:cNvSpPr/>
            <p:nvPr/>
          </p:nvSpPr>
          <p:spPr>
            <a:xfrm>
              <a:off x="4370940" y="1704318"/>
              <a:ext cx="3450120" cy="3449363"/>
            </a:xfrm>
            <a:prstGeom prst="blockArc">
              <a:avLst>
                <a:gd name="adj1" fmla="val 18507138"/>
                <a:gd name="adj2" fmla="val 2061794"/>
                <a:gd name="adj3" fmla="val 6126"/>
              </a:avLst>
            </a:prstGeom>
            <a:solidFill>
              <a:srgbClr val="0CB9E8">
                <a:alpha val="52000"/>
              </a:srgbClr>
            </a:solidFill>
            <a:ln w="9525">
              <a:solidFill>
                <a:srgbClr val="0CB9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막힌 원호 7"/>
            <p:cNvSpPr/>
            <p:nvPr/>
          </p:nvSpPr>
          <p:spPr>
            <a:xfrm>
              <a:off x="4370940" y="1704318"/>
              <a:ext cx="3450120" cy="3449363"/>
            </a:xfrm>
            <a:prstGeom prst="blockArc">
              <a:avLst>
                <a:gd name="adj1" fmla="val 11742239"/>
                <a:gd name="adj2" fmla="val 14413820"/>
                <a:gd name="adj3" fmla="val 7282"/>
              </a:avLst>
            </a:prstGeom>
            <a:noFill/>
            <a:ln w="9525">
              <a:solidFill>
                <a:srgbClr val="0CB9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막힌 원호 8"/>
            <p:cNvSpPr/>
            <p:nvPr/>
          </p:nvSpPr>
          <p:spPr>
            <a:xfrm>
              <a:off x="4370940" y="1704318"/>
              <a:ext cx="3450120" cy="3449363"/>
            </a:xfrm>
            <a:prstGeom prst="blockArc">
              <a:avLst>
                <a:gd name="adj1" fmla="val 3913502"/>
                <a:gd name="adj2" fmla="val 6694589"/>
                <a:gd name="adj3" fmla="val 6339"/>
              </a:avLst>
            </a:prstGeom>
            <a:noFill/>
            <a:ln w="9525">
              <a:solidFill>
                <a:srgbClr val="0CB9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4785519" y="2118518"/>
              <a:ext cx="2620961" cy="2620961"/>
            </a:xfrm>
            <a:prstGeom prst="ellipse">
              <a:avLst/>
            </a:prstGeom>
            <a:noFill/>
            <a:ln w="9525">
              <a:solidFill>
                <a:srgbClr val="0CB9E8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rgbClr val="0CB9E8"/>
                  </a:solidFill>
                </a:rPr>
                <a:t>Page</a:t>
              </a:r>
              <a:r>
                <a:rPr lang="en-US" altLang="ko-KR" sz="2400" dirty="0">
                  <a:solidFill>
                    <a:srgbClr val="0CB9E8"/>
                  </a:solidFill>
                </a:rPr>
                <a:t>2</a:t>
              </a:r>
              <a:endParaRPr lang="ko-KR" altLang="en-US" sz="2400" dirty="0">
                <a:solidFill>
                  <a:srgbClr val="0CB9E8"/>
                </a:solidFill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3860921" y="1193919"/>
              <a:ext cx="4470156" cy="4470156"/>
            </a:xfrm>
            <a:prstGeom prst="ellipse">
              <a:avLst/>
            </a:prstGeom>
            <a:noFill/>
            <a:ln w="6350">
              <a:solidFill>
                <a:srgbClr val="0CB9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자유형 11"/>
          <p:cNvSpPr/>
          <p:nvPr/>
        </p:nvSpPr>
        <p:spPr>
          <a:xfrm>
            <a:off x="1995089" y="725687"/>
            <a:ext cx="5474236" cy="393163"/>
          </a:xfrm>
          <a:custGeom>
            <a:avLst/>
            <a:gdLst>
              <a:gd name="connsiteX0" fmla="*/ 0 w 5952392"/>
              <a:gd name="connsiteY0" fmla="*/ 457200 h 457200"/>
              <a:gd name="connsiteX1" fmla="*/ 5503985 w 5952392"/>
              <a:gd name="connsiteY1" fmla="*/ 448408 h 457200"/>
              <a:gd name="connsiteX2" fmla="*/ 5952392 w 5952392"/>
              <a:gd name="connsiteY2" fmla="*/ 0 h 457200"/>
              <a:gd name="connsiteX0" fmla="*/ 0 w 5594252"/>
              <a:gd name="connsiteY0" fmla="*/ 449580 h 449580"/>
              <a:gd name="connsiteX1" fmla="*/ 5145845 w 5594252"/>
              <a:gd name="connsiteY1" fmla="*/ 448408 h 449580"/>
              <a:gd name="connsiteX2" fmla="*/ 5594252 w 5594252"/>
              <a:gd name="connsiteY2" fmla="*/ 0 h 449580"/>
              <a:gd name="connsiteX0" fmla="*/ 0 w 5586632"/>
              <a:gd name="connsiteY0" fmla="*/ 388620 h 388620"/>
              <a:gd name="connsiteX1" fmla="*/ 5145845 w 5586632"/>
              <a:gd name="connsiteY1" fmla="*/ 387448 h 388620"/>
              <a:gd name="connsiteX2" fmla="*/ 5586632 w 5586632"/>
              <a:gd name="connsiteY2" fmla="*/ 0 h 388620"/>
              <a:gd name="connsiteX0" fmla="*/ 0 w 5579012"/>
              <a:gd name="connsiteY0" fmla="*/ 403860 h 403860"/>
              <a:gd name="connsiteX1" fmla="*/ 5145845 w 5579012"/>
              <a:gd name="connsiteY1" fmla="*/ 402688 h 403860"/>
              <a:gd name="connsiteX2" fmla="*/ 5579012 w 5579012"/>
              <a:gd name="connsiteY2" fmla="*/ 0 h 403860"/>
              <a:gd name="connsiteX0" fmla="*/ 0 w 5579012"/>
              <a:gd name="connsiteY0" fmla="*/ 403860 h 407450"/>
              <a:gd name="connsiteX1" fmla="*/ 5002970 w 5579012"/>
              <a:gd name="connsiteY1" fmla="*/ 407450 h 407450"/>
              <a:gd name="connsiteX2" fmla="*/ 5579012 w 5579012"/>
              <a:gd name="connsiteY2" fmla="*/ 0 h 407450"/>
              <a:gd name="connsiteX0" fmla="*/ 0 w 5455187"/>
              <a:gd name="connsiteY0" fmla="*/ 394335 h 397925"/>
              <a:gd name="connsiteX1" fmla="*/ 5002970 w 5455187"/>
              <a:gd name="connsiteY1" fmla="*/ 397925 h 397925"/>
              <a:gd name="connsiteX2" fmla="*/ 5455187 w 5455187"/>
              <a:gd name="connsiteY2" fmla="*/ 0 h 397925"/>
              <a:gd name="connsiteX0" fmla="*/ 0 w 5455187"/>
              <a:gd name="connsiteY0" fmla="*/ 394335 h 397925"/>
              <a:gd name="connsiteX1" fmla="*/ 4974395 w 5455187"/>
              <a:gd name="connsiteY1" fmla="*/ 397925 h 397925"/>
              <a:gd name="connsiteX2" fmla="*/ 5455187 w 5455187"/>
              <a:gd name="connsiteY2" fmla="*/ 0 h 397925"/>
              <a:gd name="connsiteX0" fmla="*/ 0 w 5455187"/>
              <a:gd name="connsiteY0" fmla="*/ 394335 h 397925"/>
              <a:gd name="connsiteX1" fmla="*/ 4979158 w 5455187"/>
              <a:gd name="connsiteY1" fmla="*/ 397925 h 397925"/>
              <a:gd name="connsiteX2" fmla="*/ 5455187 w 5455187"/>
              <a:gd name="connsiteY2" fmla="*/ 0 h 397925"/>
              <a:gd name="connsiteX0" fmla="*/ 0 w 5455187"/>
              <a:gd name="connsiteY0" fmla="*/ 394335 h 394335"/>
              <a:gd name="connsiteX1" fmla="*/ 4998208 w 5455187"/>
              <a:gd name="connsiteY1" fmla="*/ 393163 h 394335"/>
              <a:gd name="connsiteX2" fmla="*/ 5455187 w 5455187"/>
              <a:gd name="connsiteY2" fmla="*/ 0 h 394335"/>
              <a:gd name="connsiteX0" fmla="*/ 0 w 5488138"/>
              <a:gd name="connsiteY0" fmla="*/ 402573 h 402573"/>
              <a:gd name="connsiteX1" fmla="*/ 5031159 w 5488138"/>
              <a:gd name="connsiteY1" fmla="*/ 393163 h 402573"/>
              <a:gd name="connsiteX2" fmla="*/ 5488138 w 5488138"/>
              <a:gd name="connsiteY2" fmla="*/ 0 h 402573"/>
              <a:gd name="connsiteX0" fmla="*/ 0 w 5479900"/>
              <a:gd name="connsiteY0" fmla="*/ 386097 h 393163"/>
              <a:gd name="connsiteX1" fmla="*/ 5022921 w 5479900"/>
              <a:gd name="connsiteY1" fmla="*/ 393163 h 393163"/>
              <a:gd name="connsiteX2" fmla="*/ 5479900 w 5479900"/>
              <a:gd name="connsiteY2" fmla="*/ 0 h 393163"/>
              <a:gd name="connsiteX0" fmla="*/ 0 w 5455187"/>
              <a:gd name="connsiteY0" fmla="*/ 394335 h 394335"/>
              <a:gd name="connsiteX1" fmla="*/ 4998208 w 5455187"/>
              <a:gd name="connsiteY1" fmla="*/ 393163 h 394335"/>
              <a:gd name="connsiteX2" fmla="*/ 5455187 w 5455187"/>
              <a:gd name="connsiteY2" fmla="*/ 0 h 394335"/>
              <a:gd name="connsiteX0" fmla="*/ 0 w 5455187"/>
              <a:gd name="connsiteY0" fmla="*/ 394335 h 394335"/>
              <a:gd name="connsiteX1" fmla="*/ 4998208 w 5455187"/>
              <a:gd name="connsiteY1" fmla="*/ 393163 h 394335"/>
              <a:gd name="connsiteX2" fmla="*/ 5455187 w 5455187"/>
              <a:gd name="connsiteY2" fmla="*/ 0 h 394335"/>
              <a:gd name="connsiteX0" fmla="*/ 0 w 5478999"/>
              <a:gd name="connsiteY0" fmla="*/ 387192 h 393163"/>
              <a:gd name="connsiteX1" fmla="*/ 5022020 w 5478999"/>
              <a:gd name="connsiteY1" fmla="*/ 393163 h 393163"/>
              <a:gd name="connsiteX2" fmla="*/ 5478999 w 5478999"/>
              <a:gd name="connsiteY2" fmla="*/ 0 h 393163"/>
              <a:gd name="connsiteX0" fmla="*/ 0 w 5464711"/>
              <a:gd name="connsiteY0" fmla="*/ 391954 h 393163"/>
              <a:gd name="connsiteX1" fmla="*/ 5007732 w 5464711"/>
              <a:gd name="connsiteY1" fmla="*/ 393163 h 393163"/>
              <a:gd name="connsiteX2" fmla="*/ 5464711 w 5464711"/>
              <a:gd name="connsiteY2" fmla="*/ 0 h 393163"/>
              <a:gd name="connsiteX0" fmla="*/ 0 w 5474236"/>
              <a:gd name="connsiteY0" fmla="*/ 387191 h 393163"/>
              <a:gd name="connsiteX1" fmla="*/ 5017257 w 5474236"/>
              <a:gd name="connsiteY1" fmla="*/ 393163 h 393163"/>
              <a:gd name="connsiteX2" fmla="*/ 5474236 w 5474236"/>
              <a:gd name="connsiteY2" fmla="*/ 0 h 393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74236" h="393163">
                <a:moveTo>
                  <a:pt x="0" y="387191"/>
                </a:moveTo>
                <a:lnTo>
                  <a:pt x="5017257" y="393163"/>
                </a:lnTo>
                <a:lnTo>
                  <a:pt x="5474236" y="0"/>
                </a:lnTo>
              </a:path>
            </a:pathLst>
          </a:custGeom>
          <a:noFill/>
          <a:ln>
            <a:solidFill>
              <a:srgbClr val="0CB9E8"/>
            </a:solidFill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2063154" y="283594"/>
            <a:ext cx="4979591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i="1" dirty="0" smtClean="0">
                <a:solidFill>
                  <a:schemeClr val="bg1"/>
                </a:solidFill>
                <a:latin typeface="넥슨 풋볼고딕 L"/>
                <a:ea typeface="넥슨 풋볼고딕 L"/>
                <a:cs typeface="넥슨 풋볼고딕 L"/>
              </a:rPr>
              <a:t>MOTIVATION</a:t>
            </a:r>
            <a:endParaRPr lang="en-US" altLang="ko-KR" sz="2400" b="1" i="1" dirty="0">
              <a:solidFill>
                <a:schemeClr val="bg1"/>
              </a:solidFill>
              <a:latin typeface="넥슨 풋볼고딕 L"/>
              <a:ea typeface="넥슨 풋볼고딕 L"/>
              <a:cs typeface="넥슨 풋볼고딕 L"/>
            </a:endParaRPr>
          </a:p>
        </p:txBody>
      </p:sp>
      <p:sp>
        <p:nvSpPr>
          <p:cNvPr id="19" name="자유형 18"/>
          <p:cNvSpPr/>
          <p:nvPr/>
        </p:nvSpPr>
        <p:spPr>
          <a:xfrm>
            <a:off x="1995854" y="553915"/>
            <a:ext cx="10216661" cy="457200"/>
          </a:xfrm>
          <a:custGeom>
            <a:avLst/>
            <a:gdLst>
              <a:gd name="connsiteX0" fmla="*/ 0 w 10216661"/>
              <a:gd name="connsiteY0" fmla="*/ 448408 h 457200"/>
              <a:gd name="connsiteX1" fmla="*/ 4914900 w 10216661"/>
              <a:gd name="connsiteY1" fmla="*/ 457200 h 457200"/>
              <a:gd name="connsiteX2" fmla="*/ 5460023 w 10216661"/>
              <a:gd name="connsiteY2" fmla="*/ 0 h 457200"/>
              <a:gd name="connsiteX3" fmla="*/ 10216661 w 10216661"/>
              <a:gd name="connsiteY3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16661" h="457200">
                <a:moveTo>
                  <a:pt x="0" y="448408"/>
                </a:moveTo>
                <a:lnTo>
                  <a:pt x="4914900" y="457200"/>
                </a:lnTo>
                <a:lnTo>
                  <a:pt x="5460023" y="0"/>
                </a:lnTo>
                <a:lnTo>
                  <a:pt x="10216661" y="0"/>
                </a:lnTo>
              </a:path>
            </a:pathLst>
          </a:custGeom>
          <a:noFill/>
          <a:ln>
            <a:solidFill>
              <a:srgbClr val="0CB9E8"/>
            </a:solidFill>
            <a:head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/>
          <p:cNvCxnSpPr/>
          <p:nvPr/>
        </p:nvCxnSpPr>
        <p:spPr>
          <a:xfrm>
            <a:off x="7469325" y="393212"/>
            <a:ext cx="4716000" cy="0"/>
          </a:xfrm>
          <a:prstGeom prst="line">
            <a:avLst/>
          </a:prstGeom>
          <a:ln>
            <a:solidFill>
              <a:srgbClr val="0CB9E8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한쪽 모서리가 잘린 사각형 26"/>
          <p:cNvSpPr/>
          <p:nvPr/>
        </p:nvSpPr>
        <p:spPr>
          <a:xfrm flipH="1">
            <a:off x="1443984" y="1446174"/>
            <a:ext cx="10452741" cy="5214347"/>
          </a:xfrm>
          <a:prstGeom prst="snip1Rect">
            <a:avLst>
              <a:gd name="adj" fmla="val 1082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9" name="직선 연결선 78"/>
          <p:cNvCxnSpPr/>
          <p:nvPr/>
        </p:nvCxnSpPr>
        <p:spPr>
          <a:xfrm rot="5400000">
            <a:off x="-1401675" y="4388925"/>
            <a:ext cx="4932000" cy="0"/>
          </a:xfrm>
          <a:prstGeom prst="line">
            <a:avLst/>
          </a:prstGeom>
          <a:ln>
            <a:solidFill>
              <a:srgbClr val="0CB9E8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0" y="2341559"/>
            <a:ext cx="1045275" cy="2713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en-US" altLang="ko-KR" sz="700" i="1" dirty="0" smtClean="0">
                <a:solidFill>
                  <a:srgbClr val="FFFFFF"/>
                </a:solidFill>
                <a:cs typeface="Aharoni" panose="02010803020104030203" pitchFamily="2" charset="-79"/>
              </a:rPr>
              <a:t>MOTIVATION</a:t>
            </a:r>
            <a:endParaRPr lang="en-US" altLang="ko-KR" sz="600" i="1" dirty="0" smtClean="0">
              <a:solidFill>
                <a:srgbClr val="FFFFFF"/>
              </a:solidFill>
              <a:cs typeface="Aharoni" panose="02010803020104030203" pitchFamily="2" charset="-79"/>
            </a:endParaRPr>
          </a:p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en-US" altLang="ko-KR" sz="700" i="1" dirty="0" smtClean="0">
                <a:solidFill>
                  <a:srgbClr val="0CB9E8"/>
                </a:solidFill>
                <a:cs typeface="Aharoni" panose="02010803020104030203" pitchFamily="2" charset="-79"/>
              </a:rPr>
              <a:t>DEVELOPMENT</a:t>
            </a:r>
            <a:endParaRPr lang="ko-KR" altLang="en-US" sz="500" i="1" dirty="0">
              <a:solidFill>
                <a:srgbClr val="0CB9E8"/>
              </a:solidFill>
              <a:cs typeface="Aharoni" panose="02010803020104030203" pitchFamily="2" charset="-79"/>
            </a:endParaRPr>
          </a:p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en-US" altLang="ko-KR" sz="700" b="1" i="1" dirty="0" smtClean="0">
                <a:solidFill>
                  <a:srgbClr val="0CB9E8"/>
                </a:solidFill>
                <a:cs typeface="Aharoni" panose="02010803020104030203" pitchFamily="2" charset="-79"/>
              </a:rPr>
              <a:t>ARCHITECTURE</a:t>
            </a:r>
          </a:p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en-US" altLang="ko-KR" sz="700" b="1" i="1" dirty="0">
                <a:solidFill>
                  <a:srgbClr val="0CB9E8"/>
                </a:solidFill>
                <a:cs typeface="Aharoni" panose="02010803020104030203" pitchFamily="2" charset="-79"/>
              </a:rPr>
              <a:t>DEMONSTRATION</a:t>
            </a:r>
            <a:endParaRPr lang="ko-KR" altLang="en-US" sz="500" i="1" dirty="0">
              <a:solidFill>
                <a:srgbClr val="0CB9E8"/>
              </a:solidFill>
              <a:cs typeface="Aharoni" panose="02010803020104030203" pitchFamily="2" charset="-79"/>
            </a:endParaRPr>
          </a:p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x-none" altLang="ko-KR" sz="700" b="1" i="1" dirty="0" smtClean="0">
                <a:solidFill>
                  <a:srgbClr val="0CB9E8"/>
                </a:solidFill>
                <a:cs typeface="Aharoni" panose="02010803020104030203" pitchFamily="2" charset="-79"/>
              </a:rPr>
              <a:t>FUTURE WORK</a:t>
            </a:r>
            <a:endParaRPr lang="ko-KR" altLang="en-US" sz="500" i="1" dirty="0">
              <a:solidFill>
                <a:srgbClr val="0CB9E8"/>
              </a:solidFill>
              <a:cs typeface="Aharoni" panose="02010803020104030203" pitchFamily="2" charset="-79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1026225" y="2719387"/>
            <a:ext cx="76200" cy="76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타원 85"/>
          <p:cNvSpPr/>
          <p:nvPr/>
        </p:nvSpPr>
        <p:spPr>
          <a:xfrm>
            <a:off x="1026225" y="3252787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CB9E8"/>
              </a:solidFill>
            </a:endParaRPr>
          </a:p>
        </p:txBody>
      </p:sp>
      <p:sp>
        <p:nvSpPr>
          <p:cNvPr id="87" name="타원 86"/>
          <p:cNvSpPr/>
          <p:nvPr/>
        </p:nvSpPr>
        <p:spPr>
          <a:xfrm>
            <a:off x="1026225" y="3786187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CB9E8"/>
              </a:solidFill>
            </a:endParaRPr>
          </a:p>
        </p:txBody>
      </p:sp>
      <p:sp>
        <p:nvSpPr>
          <p:cNvPr id="88" name="타원 87"/>
          <p:cNvSpPr/>
          <p:nvPr/>
        </p:nvSpPr>
        <p:spPr>
          <a:xfrm>
            <a:off x="1026225" y="4319587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CB9E8"/>
              </a:solidFill>
            </a:endParaRPr>
          </a:p>
        </p:txBody>
      </p:sp>
      <p:sp>
        <p:nvSpPr>
          <p:cNvPr id="89" name="타원 88"/>
          <p:cNvSpPr/>
          <p:nvPr/>
        </p:nvSpPr>
        <p:spPr>
          <a:xfrm>
            <a:off x="1026225" y="4852987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CB9E8"/>
              </a:solidFill>
            </a:endParaRPr>
          </a:p>
        </p:txBody>
      </p:sp>
      <p:graphicFrame>
        <p:nvGraphicFramePr>
          <p:cNvPr id="22" name="Diagram 21"/>
          <p:cNvGraphicFramePr/>
          <p:nvPr>
            <p:extLst>
              <p:ext uri="{D42A27DB-BD31-4B8C-83A1-F6EECF244321}">
                <p14:modId xmlns:p14="http://schemas.microsoft.com/office/powerpoint/2010/main" val="1705105709"/>
              </p:ext>
            </p:extLst>
          </p:nvPr>
        </p:nvGraphicFramePr>
        <p:xfrm>
          <a:off x="2107718" y="1918418"/>
          <a:ext cx="9228022" cy="43231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94439277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47" grpId="0"/>
      <p:bldP spid="19" grpId="0" animBg="1"/>
      <p:bldP spid="27" grpId="0" animBg="1"/>
      <p:bldP spid="29" grpId="0"/>
      <p:bldP spid="30" grpId="0" animBg="1"/>
      <p:bldP spid="86" grpId="0" animBg="1"/>
      <p:bldP spid="87" grpId="0" animBg="1"/>
      <p:bldP spid="88" grpId="0" animBg="1"/>
      <p:bldP spid="8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96014" y="234923"/>
            <a:ext cx="1527115" cy="1527115"/>
            <a:chOff x="3860921" y="1193919"/>
            <a:chExt cx="4470156" cy="4470156"/>
          </a:xfrm>
        </p:grpSpPr>
        <p:sp>
          <p:nvSpPr>
            <p:cNvPr id="4" name="타원 3"/>
            <p:cNvSpPr/>
            <p:nvPr/>
          </p:nvSpPr>
          <p:spPr>
            <a:xfrm>
              <a:off x="4095750" y="1428750"/>
              <a:ext cx="4000500" cy="4000500"/>
            </a:xfrm>
            <a:prstGeom prst="ellipse">
              <a:avLst/>
            </a:prstGeom>
            <a:noFill/>
            <a:ln w="19050">
              <a:solidFill>
                <a:srgbClr val="0CB9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4486275" y="1819275"/>
              <a:ext cx="3219450" cy="3219450"/>
            </a:xfrm>
            <a:prstGeom prst="ellipse">
              <a:avLst/>
            </a:prstGeom>
            <a:noFill/>
            <a:ln w="6350">
              <a:solidFill>
                <a:srgbClr val="0CB9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막힌 원호 6"/>
            <p:cNvSpPr/>
            <p:nvPr/>
          </p:nvSpPr>
          <p:spPr>
            <a:xfrm>
              <a:off x="4370940" y="1704318"/>
              <a:ext cx="3450120" cy="3449363"/>
            </a:xfrm>
            <a:prstGeom prst="blockArc">
              <a:avLst>
                <a:gd name="adj1" fmla="val 18507138"/>
                <a:gd name="adj2" fmla="val 2061794"/>
                <a:gd name="adj3" fmla="val 6126"/>
              </a:avLst>
            </a:prstGeom>
            <a:solidFill>
              <a:srgbClr val="0CB9E8">
                <a:alpha val="52000"/>
              </a:srgbClr>
            </a:solidFill>
            <a:ln w="9525">
              <a:solidFill>
                <a:srgbClr val="0CB9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막힌 원호 7"/>
            <p:cNvSpPr/>
            <p:nvPr/>
          </p:nvSpPr>
          <p:spPr>
            <a:xfrm>
              <a:off x="4370940" y="1704318"/>
              <a:ext cx="3450120" cy="3449363"/>
            </a:xfrm>
            <a:prstGeom prst="blockArc">
              <a:avLst>
                <a:gd name="adj1" fmla="val 11742239"/>
                <a:gd name="adj2" fmla="val 14413820"/>
                <a:gd name="adj3" fmla="val 7282"/>
              </a:avLst>
            </a:prstGeom>
            <a:noFill/>
            <a:ln w="9525">
              <a:solidFill>
                <a:srgbClr val="0CB9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막힌 원호 8"/>
            <p:cNvSpPr/>
            <p:nvPr/>
          </p:nvSpPr>
          <p:spPr>
            <a:xfrm>
              <a:off x="4370940" y="1704318"/>
              <a:ext cx="3450120" cy="3449363"/>
            </a:xfrm>
            <a:prstGeom prst="blockArc">
              <a:avLst>
                <a:gd name="adj1" fmla="val 3913502"/>
                <a:gd name="adj2" fmla="val 6694589"/>
                <a:gd name="adj3" fmla="val 6339"/>
              </a:avLst>
            </a:prstGeom>
            <a:noFill/>
            <a:ln w="9525">
              <a:solidFill>
                <a:srgbClr val="0CB9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4785519" y="2118518"/>
              <a:ext cx="2620961" cy="2620961"/>
            </a:xfrm>
            <a:prstGeom prst="ellipse">
              <a:avLst/>
            </a:prstGeom>
            <a:noFill/>
            <a:ln w="9525">
              <a:solidFill>
                <a:srgbClr val="0CB9E8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rgbClr val="0CB9E8"/>
                  </a:solidFill>
                </a:rPr>
                <a:t>Page</a:t>
              </a:r>
              <a:r>
                <a:rPr lang="en-US" altLang="ko-KR" sz="2400" dirty="0">
                  <a:solidFill>
                    <a:srgbClr val="0CB9E8"/>
                  </a:solidFill>
                </a:rPr>
                <a:t>3</a:t>
              </a:r>
              <a:endParaRPr lang="ko-KR" altLang="en-US" sz="2400" dirty="0">
                <a:solidFill>
                  <a:srgbClr val="0CB9E8"/>
                </a:solidFill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3860921" y="1193919"/>
              <a:ext cx="4470156" cy="4470156"/>
            </a:xfrm>
            <a:prstGeom prst="ellipse">
              <a:avLst/>
            </a:prstGeom>
            <a:noFill/>
            <a:ln w="6350">
              <a:solidFill>
                <a:srgbClr val="0CB9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자유형 11"/>
          <p:cNvSpPr/>
          <p:nvPr/>
        </p:nvSpPr>
        <p:spPr>
          <a:xfrm>
            <a:off x="1995089" y="725687"/>
            <a:ext cx="5474236" cy="393163"/>
          </a:xfrm>
          <a:custGeom>
            <a:avLst/>
            <a:gdLst>
              <a:gd name="connsiteX0" fmla="*/ 0 w 5952392"/>
              <a:gd name="connsiteY0" fmla="*/ 457200 h 457200"/>
              <a:gd name="connsiteX1" fmla="*/ 5503985 w 5952392"/>
              <a:gd name="connsiteY1" fmla="*/ 448408 h 457200"/>
              <a:gd name="connsiteX2" fmla="*/ 5952392 w 5952392"/>
              <a:gd name="connsiteY2" fmla="*/ 0 h 457200"/>
              <a:gd name="connsiteX0" fmla="*/ 0 w 5594252"/>
              <a:gd name="connsiteY0" fmla="*/ 449580 h 449580"/>
              <a:gd name="connsiteX1" fmla="*/ 5145845 w 5594252"/>
              <a:gd name="connsiteY1" fmla="*/ 448408 h 449580"/>
              <a:gd name="connsiteX2" fmla="*/ 5594252 w 5594252"/>
              <a:gd name="connsiteY2" fmla="*/ 0 h 449580"/>
              <a:gd name="connsiteX0" fmla="*/ 0 w 5586632"/>
              <a:gd name="connsiteY0" fmla="*/ 388620 h 388620"/>
              <a:gd name="connsiteX1" fmla="*/ 5145845 w 5586632"/>
              <a:gd name="connsiteY1" fmla="*/ 387448 h 388620"/>
              <a:gd name="connsiteX2" fmla="*/ 5586632 w 5586632"/>
              <a:gd name="connsiteY2" fmla="*/ 0 h 388620"/>
              <a:gd name="connsiteX0" fmla="*/ 0 w 5579012"/>
              <a:gd name="connsiteY0" fmla="*/ 403860 h 403860"/>
              <a:gd name="connsiteX1" fmla="*/ 5145845 w 5579012"/>
              <a:gd name="connsiteY1" fmla="*/ 402688 h 403860"/>
              <a:gd name="connsiteX2" fmla="*/ 5579012 w 5579012"/>
              <a:gd name="connsiteY2" fmla="*/ 0 h 403860"/>
              <a:gd name="connsiteX0" fmla="*/ 0 w 5579012"/>
              <a:gd name="connsiteY0" fmla="*/ 403860 h 407450"/>
              <a:gd name="connsiteX1" fmla="*/ 5002970 w 5579012"/>
              <a:gd name="connsiteY1" fmla="*/ 407450 h 407450"/>
              <a:gd name="connsiteX2" fmla="*/ 5579012 w 5579012"/>
              <a:gd name="connsiteY2" fmla="*/ 0 h 407450"/>
              <a:gd name="connsiteX0" fmla="*/ 0 w 5455187"/>
              <a:gd name="connsiteY0" fmla="*/ 394335 h 397925"/>
              <a:gd name="connsiteX1" fmla="*/ 5002970 w 5455187"/>
              <a:gd name="connsiteY1" fmla="*/ 397925 h 397925"/>
              <a:gd name="connsiteX2" fmla="*/ 5455187 w 5455187"/>
              <a:gd name="connsiteY2" fmla="*/ 0 h 397925"/>
              <a:gd name="connsiteX0" fmla="*/ 0 w 5455187"/>
              <a:gd name="connsiteY0" fmla="*/ 394335 h 397925"/>
              <a:gd name="connsiteX1" fmla="*/ 4974395 w 5455187"/>
              <a:gd name="connsiteY1" fmla="*/ 397925 h 397925"/>
              <a:gd name="connsiteX2" fmla="*/ 5455187 w 5455187"/>
              <a:gd name="connsiteY2" fmla="*/ 0 h 397925"/>
              <a:gd name="connsiteX0" fmla="*/ 0 w 5455187"/>
              <a:gd name="connsiteY0" fmla="*/ 394335 h 397925"/>
              <a:gd name="connsiteX1" fmla="*/ 4979158 w 5455187"/>
              <a:gd name="connsiteY1" fmla="*/ 397925 h 397925"/>
              <a:gd name="connsiteX2" fmla="*/ 5455187 w 5455187"/>
              <a:gd name="connsiteY2" fmla="*/ 0 h 397925"/>
              <a:gd name="connsiteX0" fmla="*/ 0 w 5455187"/>
              <a:gd name="connsiteY0" fmla="*/ 394335 h 394335"/>
              <a:gd name="connsiteX1" fmla="*/ 4998208 w 5455187"/>
              <a:gd name="connsiteY1" fmla="*/ 393163 h 394335"/>
              <a:gd name="connsiteX2" fmla="*/ 5455187 w 5455187"/>
              <a:gd name="connsiteY2" fmla="*/ 0 h 394335"/>
              <a:gd name="connsiteX0" fmla="*/ 0 w 5488138"/>
              <a:gd name="connsiteY0" fmla="*/ 402573 h 402573"/>
              <a:gd name="connsiteX1" fmla="*/ 5031159 w 5488138"/>
              <a:gd name="connsiteY1" fmla="*/ 393163 h 402573"/>
              <a:gd name="connsiteX2" fmla="*/ 5488138 w 5488138"/>
              <a:gd name="connsiteY2" fmla="*/ 0 h 402573"/>
              <a:gd name="connsiteX0" fmla="*/ 0 w 5479900"/>
              <a:gd name="connsiteY0" fmla="*/ 386097 h 393163"/>
              <a:gd name="connsiteX1" fmla="*/ 5022921 w 5479900"/>
              <a:gd name="connsiteY1" fmla="*/ 393163 h 393163"/>
              <a:gd name="connsiteX2" fmla="*/ 5479900 w 5479900"/>
              <a:gd name="connsiteY2" fmla="*/ 0 h 393163"/>
              <a:gd name="connsiteX0" fmla="*/ 0 w 5455187"/>
              <a:gd name="connsiteY0" fmla="*/ 394335 h 394335"/>
              <a:gd name="connsiteX1" fmla="*/ 4998208 w 5455187"/>
              <a:gd name="connsiteY1" fmla="*/ 393163 h 394335"/>
              <a:gd name="connsiteX2" fmla="*/ 5455187 w 5455187"/>
              <a:gd name="connsiteY2" fmla="*/ 0 h 394335"/>
              <a:gd name="connsiteX0" fmla="*/ 0 w 5455187"/>
              <a:gd name="connsiteY0" fmla="*/ 394335 h 394335"/>
              <a:gd name="connsiteX1" fmla="*/ 4998208 w 5455187"/>
              <a:gd name="connsiteY1" fmla="*/ 393163 h 394335"/>
              <a:gd name="connsiteX2" fmla="*/ 5455187 w 5455187"/>
              <a:gd name="connsiteY2" fmla="*/ 0 h 394335"/>
              <a:gd name="connsiteX0" fmla="*/ 0 w 5478999"/>
              <a:gd name="connsiteY0" fmla="*/ 387192 h 393163"/>
              <a:gd name="connsiteX1" fmla="*/ 5022020 w 5478999"/>
              <a:gd name="connsiteY1" fmla="*/ 393163 h 393163"/>
              <a:gd name="connsiteX2" fmla="*/ 5478999 w 5478999"/>
              <a:gd name="connsiteY2" fmla="*/ 0 h 393163"/>
              <a:gd name="connsiteX0" fmla="*/ 0 w 5464711"/>
              <a:gd name="connsiteY0" fmla="*/ 391954 h 393163"/>
              <a:gd name="connsiteX1" fmla="*/ 5007732 w 5464711"/>
              <a:gd name="connsiteY1" fmla="*/ 393163 h 393163"/>
              <a:gd name="connsiteX2" fmla="*/ 5464711 w 5464711"/>
              <a:gd name="connsiteY2" fmla="*/ 0 h 393163"/>
              <a:gd name="connsiteX0" fmla="*/ 0 w 5474236"/>
              <a:gd name="connsiteY0" fmla="*/ 387191 h 393163"/>
              <a:gd name="connsiteX1" fmla="*/ 5017257 w 5474236"/>
              <a:gd name="connsiteY1" fmla="*/ 393163 h 393163"/>
              <a:gd name="connsiteX2" fmla="*/ 5474236 w 5474236"/>
              <a:gd name="connsiteY2" fmla="*/ 0 h 393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74236" h="393163">
                <a:moveTo>
                  <a:pt x="0" y="387191"/>
                </a:moveTo>
                <a:lnTo>
                  <a:pt x="5017257" y="393163"/>
                </a:lnTo>
                <a:lnTo>
                  <a:pt x="5474236" y="0"/>
                </a:lnTo>
              </a:path>
            </a:pathLst>
          </a:custGeom>
          <a:noFill/>
          <a:ln>
            <a:solidFill>
              <a:srgbClr val="0CB9E8"/>
            </a:solidFill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2063154" y="283594"/>
            <a:ext cx="4979591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i="1" dirty="0" smtClean="0">
                <a:solidFill>
                  <a:schemeClr val="bg1"/>
                </a:solidFill>
                <a:latin typeface="넥슨 풋볼고딕 L"/>
                <a:ea typeface="넥슨 풋볼고딕 L"/>
                <a:cs typeface="넥슨 풋볼고딕 L"/>
              </a:rPr>
              <a:t>DEVELOPMENT ENVIRONMENT</a:t>
            </a:r>
            <a:endParaRPr lang="en-US" altLang="ko-KR" sz="2400" b="1" i="1" dirty="0">
              <a:solidFill>
                <a:schemeClr val="bg1"/>
              </a:solidFill>
              <a:latin typeface="넥슨 풋볼고딕 L"/>
              <a:ea typeface="넥슨 풋볼고딕 L"/>
              <a:cs typeface="넥슨 풋볼고딕 L"/>
            </a:endParaRPr>
          </a:p>
        </p:txBody>
      </p:sp>
      <p:sp>
        <p:nvSpPr>
          <p:cNvPr id="19" name="자유형 18"/>
          <p:cNvSpPr/>
          <p:nvPr/>
        </p:nvSpPr>
        <p:spPr>
          <a:xfrm>
            <a:off x="1995854" y="553915"/>
            <a:ext cx="10216661" cy="457200"/>
          </a:xfrm>
          <a:custGeom>
            <a:avLst/>
            <a:gdLst>
              <a:gd name="connsiteX0" fmla="*/ 0 w 10216661"/>
              <a:gd name="connsiteY0" fmla="*/ 448408 h 457200"/>
              <a:gd name="connsiteX1" fmla="*/ 4914900 w 10216661"/>
              <a:gd name="connsiteY1" fmla="*/ 457200 h 457200"/>
              <a:gd name="connsiteX2" fmla="*/ 5460023 w 10216661"/>
              <a:gd name="connsiteY2" fmla="*/ 0 h 457200"/>
              <a:gd name="connsiteX3" fmla="*/ 10216661 w 10216661"/>
              <a:gd name="connsiteY3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16661" h="457200">
                <a:moveTo>
                  <a:pt x="0" y="448408"/>
                </a:moveTo>
                <a:lnTo>
                  <a:pt x="4914900" y="457200"/>
                </a:lnTo>
                <a:lnTo>
                  <a:pt x="5460023" y="0"/>
                </a:lnTo>
                <a:lnTo>
                  <a:pt x="10216661" y="0"/>
                </a:lnTo>
              </a:path>
            </a:pathLst>
          </a:custGeom>
          <a:noFill/>
          <a:ln>
            <a:solidFill>
              <a:srgbClr val="0CB9E8"/>
            </a:solidFill>
            <a:head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/>
          <p:cNvCxnSpPr/>
          <p:nvPr/>
        </p:nvCxnSpPr>
        <p:spPr>
          <a:xfrm>
            <a:off x="7469325" y="393212"/>
            <a:ext cx="4716000" cy="0"/>
          </a:xfrm>
          <a:prstGeom prst="line">
            <a:avLst/>
          </a:prstGeom>
          <a:ln>
            <a:solidFill>
              <a:srgbClr val="0CB9E8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한쪽 모서리가 잘린 사각형 26"/>
          <p:cNvSpPr/>
          <p:nvPr/>
        </p:nvSpPr>
        <p:spPr>
          <a:xfrm flipH="1">
            <a:off x="1443984" y="1446174"/>
            <a:ext cx="10452741" cy="5214347"/>
          </a:xfrm>
          <a:prstGeom prst="snip1Rect">
            <a:avLst>
              <a:gd name="adj" fmla="val 1082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9" name="직선 연결선 78"/>
          <p:cNvCxnSpPr/>
          <p:nvPr/>
        </p:nvCxnSpPr>
        <p:spPr>
          <a:xfrm rot="5400000">
            <a:off x="-1401675" y="4388925"/>
            <a:ext cx="4932000" cy="0"/>
          </a:xfrm>
          <a:prstGeom prst="line">
            <a:avLst/>
          </a:prstGeom>
          <a:ln>
            <a:solidFill>
              <a:srgbClr val="0CB9E8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0" y="2341559"/>
            <a:ext cx="1045275" cy="2713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en-US" altLang="ko-KR" sz="700" i="1" dirty="0" smtClean="0">
                <a:solidFill>
                  <a:srgbClr val="0CB9E8"/>
                </a:solidFill>
                <a:cs typeface="Aharoni" panose="02010803020104030203" pitchFamily="2" charset="-79"/>
              </a:rPr>
              <a:t>MOTIVATION</a:t>
            </a:r>
            <a:endParaRPr lang="ko-KR" altLang="en-US" sz="500" i="1" dirty="0" smtClean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en-US" altLang="ko-KR" sz="700" b="1" i="1" dirty="0" smtClean="0">
                <a:solidFill>
                  <a:srgbClr val="FFFFFF"/>
                </a:solidFill>
                <a:cs typeface="Aharoni" panose="02010803020104030203" pitchFamily="2" charset="-79"/>
              </a:rPr>
              <a:t>DEVELOPMENT </a:t>
            </a:r>
            <a:endParaRPr lang="ko-KR" altLang="en-US" sz="500" i="1" dirty="0" smtClean="0">
              <a:solidFill>
                <a:srgbClr val="FFFFFF"/>
              </a:solidFill>
              <a:cs typeface="Aharoni" panose="02010803020104030203" pitchFamily="2" charset="-79"/>
            </a:endParaRPr>
          </a:p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en-US" altLang="ko-KR" sz="700" b="1" i="1" dirty="0" smtClean="0">
                <a:solidFill>
                  <a:srgbClr val="0CB9E8"/>
                </a:solidFill>
                <a:cs typeface="Aharoni" panose="02010803020104030203" pitchFamily="2" charset="-79"/>
              </a:rPr>
              <a:t>ARCHITECTURE</a:t>
            </a:r>
            <a:endParaRPr lang="ko-KR" altLang="en-US" sz="500" i="1" dirty="0">
              <a:solidFill>
                <a:srgbClr val="0CB9E8"/>
              </a:solidFill>
              <a:cs typeface="Aharoni" panose="02010803020104030203" pitchFamily="2" charset="-79"/>
            </a:endParaRPr>
          </a:p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en-US" altLang="ko-KR" sz="700" b="1" i="1" dirty="0" smtClean="0">
                <a:solidFill>
                  <a:srgbClr val="0CB9E8"/>
                </a:solidFill>
                <a:cs typeface="Aharoni" panose="02010803020104030203" pitchFamily="2" charset="-79"/>
              </a:rPr>
              <a:t>DEMONSTRATION</a:t>
            </a:r>
            <a:endParaRPr lang="ko-KR" altLang="en-US" sz="500" i="1" dirty="0">
              <a:solidFill>
                <a:srgbClr val="0CB9E8"/>
              </a:solidFill>
              <a:cs typeface="Aharoni" panose="02010803020104030203" pitchFamily="2" charset="-79"/>
            </a:endParaRPr>
          </a:p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x-none" altLang="ko-KR" sz="700" b="1" i="1" dirty="0">
                <a:solidFill>
                  <a:srgbClr val="0CB9E8"/>
                </a:solidFill>
                <a:cs typeface="Aharoni" panose="02010803020104030203" pitchFamily="2" charset="-79"/>
              </a:rPr>
              <a:t>FUTURE </a:t>
            </a:r>
            <a:r>
              <a:rPr lang="x-none" altLang="ko-KR" sz="700" b="1" i="1" dirty="0" smtClean="0">
                <a:solidFill>
                  <a:srgbClr val="0CB9E8"/>
                </a:solidFill>
                <a:cs typeface="Aharoni" panose="02010803020104030203" pitchFamily="2" charset="-79"/>
              </a:rPr>
              <a:t>WORK</a:t>
            </a:r>
            <a:endParaRPr lang="ko-KR" altLang="en-US" sz="500" i="1" dirty="0">
              <a:solidFill>
                <a:srgbClr val="0CB9E8"/>
              </a:solidFill>
              <a:cs typeface="Aharoni" panose="02010803020104030203" pitchFamily="2" charset="-79"/>
            </a:endParaRPr>
          </a:p>
        </p:txBody>
      </p:sp>
      <p:sp>
        <p:nvSpPr>
          <p:cNvPr id="86" name="타원 85"/>
          <p:cNvSpPr/>
          <p:nvPr/>
        </p:nvSpPr>
        <p:spPr>
          <a:xfrm>
            <a:off x="1026225" y="2686741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CB9E8"/>
              </a:solidFill>
            </a:endParaRPr>
          </a:p>
        </p:txBody>
      </p:sp>
      <p:sp>
        <p:nvSpPr>
          <p:cNvPr id="87" name="타원 86"/>
          <p:cNvSpPr/>
          <p:nvPr/>
        </p:nvSpPr>
        <p:spPr>
          <a:xfrm>
            <a:off x="1026225" y="3786187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CB9E8"/>
              </a:solidFill>
            </a:endParaRPr>
          </a:p>
        </p:txBody>
      </p:sp>
      <p:sp>
        <p:nvSpPr>
          <p:cNvPr id="88" name="타원 87"/>
          <p:cNvSpPr/>
          <p:nvPr/>
        </p:nvSpPr>
        <p:spPr>
          <a:xfrm>
            <a:off x="1026225" y="4319587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CB9E8"/>
              </a:solidFill>
            </a:endParaRPr>
          </a:p>
        </p:txBody>
      </p:sp>
      <p:sp>
        <p:nvSpPr>
          <p:cNvPr id="89" name="타원 88"/>
          <p:cNvSpPr/>
          <p:nvPr/>
        </p:nvSpPr>
        <p:spPr>
          <a:xfrm>
            <a:off x="1026225" y="4852987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CB9E8"/>
              </a:solidFill>
            </a:endParaRPr>
          </a:p>
        </p:txBody>
      </p:sp>
      <p:pic>
        <p:nvPicPr>
          <p:cNvPr id="16" name="Picture 15" descr="Python-Logo-PNG-Ima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1078" y="2567870"/>
            <a:ext cx="3307626" cy="1653813"/>
          </a:xfrm>
          <a:prstGeom prst="rect">
            <a:avLst/>
          </a:prstGeom>
        </p:spPr>
      </p:pic>
      <p:pic>
        <p:nvPicPr>
          <p:cNvPr id="17" name="Picture 16" descr="django-logo-negativ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595" y="2744701"/>
            <a:ext cx="2764163" cy="1257694"/>
          </a:xfrm>
          <a:prstGeom prst="rect">
            <a:avLst/>
          </a:prstGeom>
        </p:spPr>
      </p:pic>
      <p:sp>
        <p:nvSpPr>
          <p:cNvPr id="31" name="타원 29"/>
          <p:cNvSpPr/>
          <p:nvPr/>
        </p:nvSpPr>
        <p:spPr>
          <a:xfrm>
            <a:off x="1026225" y="3244015"/>
            <a:ext cx="76200" cy="76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Picture 17" descr="PyCharm_Logo.svg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0136" y="2441626"/>
            <a:ext cx="1579819" cy="1579819"/>
          </a:xfrm>
          <a:prstGeom prst="rect">
            <a:avLst/>
          </a:prstGeom>
        </p:spPr>
      </p:pic>
      <p:pic>
        <p:nvPicPr>
          <p:cNvPr id="20" name="Picture 19" descr="maxresdefault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5553" y="4371654"/>
            <a:ext cx="2963632" cy="1667043"/>
          </a:xfrm>
          <a:prstGeom prst="rect">
            <a:avLst/>
          </a:prstGeom>
        </p:spPr>
      </p:pic>
      <p:pic>
        <p:nvPicPr>
          <p:cNvPr id="23" name="Picture 22" descr="bootstrap-logo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452" y="4481285"/>
            <a:ext cx="2023626" cy="1683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339158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47" grpId="0"/>
      <p:bldP spid="19" grpId="0" animBg="1"/>
      <p:bldP spid="27" grpId="0" animBg="1"/>
      <p:bldP spid="29" grpId="0"/>
      <p:bldP spid="86" grpId="0" animBg="1"/>
      <p:bldP spid="87" grpId="0" animBg="1"/>
      <p:bldP spid="88" grpId="0" animBg="1"/>
      <p:bldP spid="89" grpId="0" animBg="1"/>
      <p:bldP spid="3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96014" y="234923"/>
            <a:ext cx="1527115" cy="1527115"/>
            <a:chOff x="3860921" y="1193919"/>
            <a:chExt cx="4470156" cy="4470156"/>
          </a:xfrm>
        </p:grpSpPr>
        <p:sp>
          <p:nvSpPr>
            <p:cNvPr id="4" name="타원 3"/>
            <p:cNvSpPr/>
            <p:nvPr/>
          </p:nvSpPr>
          <p:spPr>
            <a:xfrm>
              <a:off x="4095750" y="1428750"/>
              <a:ext cx="4000500" cy="4000500"/>
            </a:xfrm>
            <a:prstGeom prst="ellipse">
              <a:avLst/>
            </a:prstGeom>
            <a:noFill/>
            <a:ln w="19050">
              <a:solidFill>
                <a:srgbClr val="0CB9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4486275" y="1819275"/>
              <a:ext cx="3219450" cy="3219450"/>
            </a:xfrm>
            <a:prstGeom prst="ellipse">
              <a:avLst/>
            </a:prstGeom>
            <a:noFill/>
            <a:ln w="6350">
              <a:solidFill>
                <a:srgbClr val="0CB9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막힌 원호 6"/>
            <p:cNvSpPr/>
            <p:nvPr/>
          </p:nvSpPr>
          <p:spPr>
            <a:xfrm>
              <a:off x="4370940" y="1704318"/>
              <a:ext cx="3450120" cy="3449363"/>
            </a:xfrm>
            <a:prstGeom prst="blockArc">
              <a:avLst>
                <a:gd name="adj1" fmla="val 18507138"/>
                <a:gd name="adj2" fmla="val 2061794"/>
                <a:gd name="adj3" fmla="val 6126"/>
              </a:avLst>
            </a:prstGeom>
            <a:solidFill>
              <a:srgbClr val="0CB9E8">
                <a:alpha val="52000"/>
              </a:srgbClr>
            </a:solidFill>
            <a:ln w="9525">
              <a:solidFill>
                <a:srgbClr val="0CB9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막힌 원호 7"/>
            <p:cNvSpPr/>
            <p:nvPr/>
          </p:nvSpPr>
          <p:spPr>
            <a:xfrm>
              <a:off x="4370940" y="1704318"/>
              <a:ext cx="3450120" cy="3449363"/>
            </a:xfrm>
            <a:prstGeom prst="blockArc">
              <a:avLst>
                <a:gd name="adj1" fmla="val 11742239"/>
                <a:gd name="adj2" fmla="val 14413820"/>
                <a:gd name="adj3" fmla="val 7282"/>
              </a:avLst>
            </a:prstGeom>
            <a:noFill/>
            <a:ln w="9525">
              <a:solidFill>
                <a:srgbClr val="0CB9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막힌 원호 8"/>
            <p:cNvSpPr/>
            <p:nvPr/>
          </p:nvSpPr>
          <p:spPr>
            <a:xfrm>
              <a:off x="4370940" y="1704318"/>
              <a:ext cx="3450120" cy="3449363"/>
            </a:xfrm>
            <a:prstGeom prst="blockArc">
              <a:avLst>
                <a:gd name="adj1" fmla="val 3913502"/>
                <a:gd name="adj2" fmla="val 6694589"/>
                <a:gd name="adj3" fmla="val 6339"/>
              </a:avLst>
            </a:prstGeom>
            <a:noFill/>
            <a:ln w="9525">
              <a:solidFill>
                <a:srgbClr val="0CB9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4785519" y="2118518"/>
              <a:ext cx="2620961" cy="2620961"/>
            </a:xfrm>
            <a:prstGeom prst="ellipse">
              <a:avLst/>
            </a:prstGeom>
            <a:noFill/>
            <a:ln w="9525">
              <a:solidFill>
                <a:srgbClr val="0CB9E8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rgbClr val="0CB9E8"/>
                  </a:solidFill>
                </a:rPr>
                <a:t>Page</a:t>
              </a:r>
              <a:r>
                <a:rPr lang="en-US" altLang="ko-KR" sz="2400" dirty="0" smtClean="0">
                  <a:solidFill>
                    <a:srgbClr val="0CB9E8"/>
                  </a:solidFill>
                </a:rPr>
                <a:t>4</a:t>
              </a:r>
              <a:endParaRPr lang="ko-KR" altLang="en-US" sz="2400" dirty="0">
                <a:solidFill>
                  <a:srgbClr val="0CB9E8"/>
                </a:solidFill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3860921" y="1193919"/>
              <a:ext cx="4470156" cy="4470156"/>
            </a:xfrm>
            <a:prstGeom prst="ellipse">
              <a:avLst/>
            </a:prstGeom>
            <a:noFill/>
            <a:ln w="6350">
              <a:solidFill>
                <a:srgbClr val="0CB9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자유형 11"/>
          <p:cNvSpPr/>
          <p:nvPr/>
        </p:nvSpPr>
        <p:spPr>
          <a:xfrm>
            <a:off x="1995089" y="725687"/>
            <a:ext cx="5474236" cy="393163"/>
          </a:xfrm>
          <a:custGeom>
            <a:avLst/>
            <a:gdLst>
              <a:gd name="connsiteX0" fmla="*/ 0 w 5952392"/>
              <a:gd name="connsiteY0" fmla="*/ 457200 h 457200"/>
              <a:gd name="connsiteX1" fmla="*/ 5503985 w 5952392"/>
              <a:gd name="connsiteY1" fmla="*/ 448408 h 457200"/>
              <a:gd name="connsiteX2" fmla="*/ 5952392 w 5952392"/>
              <a:gd name="connsiteY2" fmla="*/ 0 h 457200"/>
              <a:gd name="connsiteX0" fmla="*/ 0 w 5594252"/>
              <a:gd name="connsiteY0" fmla="*/ 449580 h 449580"/>
              <a:gd name="connsiteX1" fmla="*/ 5145845 w 5594252"/>
              <a:gd name="connsiteY1" fmla="*/ 448408 h 449580"/>
              <a:gd name="connsiteX2" fmla="*/ 5594252 w 5594252"/>
              <a:gd name="connsiteY2" fmla="*/ 0 h 449580"/>
              <a:gd name="connsiteX0" fmla="*/ 0 w 5586632"/>
              <a:gd name="connsiteY0" fmla="*/ 388620 h 388620"/>
              <a:gd name="connsiteX1" fmla="*/ 5145845 w 5586632"/>
              <a:gd name="connsiteY1" fmla="*/ 387448 h 388620"/>
              <a:gd name="connsiteX2" fmla="*/ 5586632 w 5586632"/>
              <a:gd name="connsiteY2" fmla="*/ 0 h 388620"/>
              <a:gd name="connsiteX0" fmla="*/ 0 w 5579012"/>
              <a:gd name="connsiteY0" fmla="*/ 403860 h 403860"/>
              <a:gd name="connsiteX1" fmla="*/ 5145845 w 5579012"/>
              <a:gd name="connsiteY1" fmla="*/ 402688 h 403860"/>
              <a:gd name="connsiteX2" fmla="*/ 5579012 w 5579012"/>
              <a:gd name="connsiteY2" fmla="*/ 0 h 403860"/>
              <a:gd name="connsiteX0" fmla="*/ 0 w 5579012"/>
              <a:gd name="connsiteY0" fmla="*/ 403860 h 407450"/>
              <a:gd name="connsiteX1" fmla="*/ 5002970 w 5579012"/>
              <a:gd name="connsiteY1" fmla="*/ 407450 h 407450"/>
              <a:gd name="connsiteX2" fmla="*/ 5579012 w 5579012"/>
              <a:gd name="connsiteY2" fmla="*/ 0 h 407450"/>
              <a:gd name="connsiteX0" fmla="*/ 0 w 5455187"/>
              <a:gd name="connsiteY0" fmla="*/ 394335 h 397925"/>
              <a:gd name="connsiteX1" fmla="*/ 5002970 w 5455187"/>
              <a:gd name="connsiteY1" fmla="*/ 397925 h 397925"/>
              <a:gd name="connsiteX2" fmla="*/ 5455187 w 5455187"/>
              <a:gd name="connsiteY2" fmla="*/ 0 h 397925"/>
              <a:gd name="connsiteX0" fmla="*/ 0 w 5455187"/>
              <a:gd name="connsiteY0" fmla="*/ 394335 h 397925"/>
              <a:gd name="connsiteX1" fmla="*/ 4974395 w 5455187"/>
              <a:gd name="connsiteY1" fmla="*/ 397925 h 397925"/>
              <a:gd name="connsiteX2" fmla="*/ 5455187 w 5455187"/>
              <a:gd name="connsiteY2" fmla="*/ 0 h 397925"/>
              <a:gd name="connsiteX0" fmla="*/ 0 w 5455187"/>
              <a:gd name="connsiteY0" fmla="*/ 394335 h 397925"/>
              <a:gd name="connsiteX1" fmla="*/ 4979158 w 5455187"/>
              <a:gd name="connsiteY1" fmla="*/ 397925 h 397925"/>
              <a:gd name="connsiteX2" fmla="*/ 5455187 w 5455187"/>
              <a:gd name="connsiteY2" fmla="*/ 0 h 397925"/>
              <a:gd name="connsiteX0" fmla="*/ 0 w 5455187"/>
              <a:gd name="connsiteY0" fmla="*/ 394335 h 394335"/>
              <a:gd name="connsiteX1" fmla="*/ 4998208 w 5455187"/>
              <a:gd name="connsiteY1" fmla="*/ 393163 h 394335"/>
              <a:gd name="connsiteX2" fmla="*/ 5455187 w 5455187"/>
              <a:gd name="connsiteY2" fmla="*/ 0 h 394335"/>
              <a:gd name="connsiteX0" fmla="*/ 0 w 5488138"/>
              <a:gd name="connsiteY0" fmla="*/ 402573 h 402573"/>
              <a:gd name="connsiteX1" fmla="*/ 5031159 w 5488138"/>
              <a:gd name="connsiteY1" fmla="*/ 393163 h 402573"/>
              <a:gd name="connsiteX2" fmla="*/ 5488138 w 5488138"/>
              <a:gd name="connsiteY2" fmla="*/ 0 h 402573"/>
              <a:gd name="connsiteX0" fmla="*/ 0 w 5479900"/>
              <a:gd name="connsiteY0" fmla="*/ 386097 h 393163"/>
              <a:gd name="connsiteX1" fmla="*/ 5022921 w 5479900"/>
              <a:gd name="connsiteY1" fmla="*/ 393163 h 393163"/>
              <a:gd name="connsiteX2" fmla="*/ 5479900 w 5479900"/>
              <a:gd name="connsiteY2" fmla="*/ 0 h 393163"/>
              <a:gd name="connsiteX0" fmla="*/ 0 w 5455187"/>
              <a:gd name="connsiteY0" fmla="*/ 394335 h 394335"/>
              <a:gd name="connsiteX1" fmla="*/ 4998208 w 5455187"/>
              <a:gd name="connsiteY1" fmla="*/ 393163 h 394335"/>
              <a:gd name="connsiteX2" fmla="*/ 5455187 w 5455187"/>
              <a:gd name="connsiteY2" fmla="*/ 0 h 394335"/>
              <a:gd name="connsiteX0" fmla="*/ 0 w 5455187"/>
              <a:gd name="connsiteY0" fmla="*/ 394335 h 394335"/>
              <a:gd name="connsiteX1" fmla="*/ 4998208 w 5455187"/>
              <a:gd name="connsiteY1" fmla="*/ 393163 h 394335"/>
              <a:gd name="connsiteX2" fmla="*/ 5455187 w 5455187"/>
              <a:gd name="connsiteY2" fmla="*/ 0 h 394335"/>
              <a:gd name="connsiteX0" fmla="*/ 0 w 5478999"/>
              <a:gd name="connsiteY0" fmla="*/ 387192 h 393163"/>
              <a:gd name="connsiteX1" fmla="*/ 5022020 w 5478999"/>
              <a:gd name="connsiteY1" fmla="*/ 393163 h 393163"/>
              <a:gd name="connsiteX2" fmla="*/ 5478999 w 5478999"/>
              <a:gd name="connsiteY2" fmla="*/ 0 h 393163"/>
              <a:gd name="connsiteX0" fmla="*/ 0 w 5464711"/>
              <a:gd name="connsiteY0" fmla="*/ 391954 h 393163"/>
              <a:gd name="connsiteX1" fmla="*/ 5007732 w 5464711"/>
              <a:gd name="connsiteY1" fmla="*/ 393163 h 393163"/>
              <a:gd name="connsiteX2" fmla="*/ 5464711 w 5464711"/>
              <a:gd name="connsiteY2" fmla="*/ 0 h 393163"/>
              <a:gd name="connsiteX0" fmla="*/ 0 w 5474236"/>
              <a:gd name="connsiteY0" fmla="*/ 387191 h 393163"/>
              <a:gd name="connsiteX1" fmla="*/ 5017257 w 5474236"/>
              <a:gd name="connsiteY1" fmla="*/ 393163 h 393163"/>
              <a:gd name="connsiteX2" fmla="*/ 5474236 w 5474236"/>
              <a:gd name="connsiteY2" fmla="*/ 0 h 393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74236" h="393163">
                <a:moveTo>
                  <a:pt x="0" y="387191"/>
                </a:moveTo>
                <a:lnTo>
                  <a:pt x="5017257" y="393163"/>
                </a:lnTo>
                <a:lnTo>
                  <a:pt x="5474236" y="0"/>
                </a:lnTo>
              </a:path>
            </a:pathLst>
          </a:custGeom>
          <a:noFill/>
          <a:ln>
            <a:solidFill>
              <a:srgbClr val="0CB9E8"/>
            </a:solidFill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2063154" y="283594"/>
            <a:ext cx="4979591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i="1" dirty="0" smtClean="0">
                <a:solidFill>
                  <a:schemeClr val="bg1"/>
                </a:solidFill>
                <a:latin typeface="넥슨 풋볼고딕 L"/>
                <a:ea typeface="넥슨 풋볼고딕 L"/>
                <a:cs typeface="넥슨 풋볼고딕 L"/>
              </a:rPr>
              <a:t>ARCHITECTURE</a:t>
            </a:r>
            <a:endParaRPr lang="en-US" altLang="ko-KR" sz="2400" b="1" i="1" dirty="0">
              <a:solidFill>
                <a:schemeClr val="bg1"/>
              </a:solidFill>
              <a:latin typeface="넥슨 풋볼고딕 L"/>
              <a:ea typeface="넥슨 풋볼고딕 L"/>
              <a:cs typeface="넥슨 풋볼고딕 L"/>
            </a:endParaRPr>
          </a:p>
        </p:txBody>
      </p:sp>
      <p:sp>
        <p:nvSpPr>
          <p:cNvPr id="19" name="자유형 18"/>
          <p:cNvSpPr/>
          <p:nvPr/>
        </p:nvSpPr>
        <p:spPr>
          <a:xfrm>
            <a:off x="1995854" y="553915"/>
            <a:ext cx="10216661" cy="457200"/>
          </a:xfrm>
          <a:custGeom>
            <a:avLst/>
            <a:gdLst>
              <a:gd name="connsiteX0" fmla="*/ 0 w 10216661"/>
              <a:gd name="connsiteY0" fmla="*/ 448408 h 457200"/>
              <a:gd name="connsiteX1" fmla="*/ 4914900 w 10216661"/>
              <a:gd name="connsiteY1" fmla="*/ 457200 h 457200"/>
              <a:gd name="connsiteX2" fmla="*/ 5460023 w 10216661"/>
              <a:gd name="connsiteY2" fmla="*/ 0 h 457200"/>
              <a:gd name="connsiteX3" fmla="*/ 10216661 w 10216661"/>
              <a:gd name="connsiteY3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16661" h="457200">
                <a:moveTo>
                  <a:pt x="0" y="448408"/>
                </a:moveTo>
                <a:lnTo>
                  <a:pt x="4914900" y="457200"/>
                </a:lnTo>
                <a:lnTo>
                  <a:pt x="5460023" y="0"/>
                </a:lnTo>
                <a:lnTo>
                  <a:pt x="10216661" y="0"/>
                </a:lnTo>
              </a:path>
            </a:pathLst>
          </a:custGeom>
          <a:noFill/>
          <a:ln>
            <a:solidFill>
              <a:srgbClr val="0CB9E8"/>
            </a:solidFill>
            <a:head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/>
          <p:cNvCxnSpPr/>
          <p:nvPr/>
        </p:nvCxnSpPr>
        <p:spPr>
          <a:xfrm>
            <a:off x="7469325" y="393212"/>
            <a:ext cx="4716000" cy="0"/>
          </a:xfrm>
          <a:prstGeom prst="line">
            <a:avLst/>
          </a:prstGeom>
          <a:ln>
            <a:solidFill>
              <a:srgbClr val="0CB9E8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한쪽 모서리가 잘린 사각형 26"/>
          <p:cNvSpPr/>
          <p:nvPr/>
        </p:nvSpPr>
        <p:spPr>
          <a:xfrm flipH="1">
            <a:off x="1443984" y="1446174"/>
            <a:ext cx="10452741" cy="5214347"/>
          </a:xfrm>
          <a:prstGeom prst="snip1Rect">
            <a:avLst>
              <a:gd name="adj" fmla="val 1082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9" name="직선 연결선 78"/>
          <p:cNvCxnSpPr/>
          <p:nvPr/>
        </p:nvCxnSpPr>
        <p:spPr>
          <a:xfrm rot="5400000">
            <a:off x="-1401675" y="4388925"/>
            <a:ext cx="4932000" cy="0"/>
          </a:xfrm>
          <a:prstGeom prst="line">
            <a:avLst/>
          </a:prstGeom>
          <a:ln>
            <a:solidFill>
              <a:srgbClr val="0CB9E8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0" y="2341559"/>
            <a:ext cx="1045275" cy="2713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x-none" altLang="ko-KR" sz="700" i="1" dirty="0" smtClean="0">
                <a:solidFill>
                  <a:srgbClr val="0CB9E8"/>
                </a:solidFill>
                <a:cs typeface="Aharoni" panose="02010803020104030203" pitchFamily="2" charset="-79"/>
              </a:rPr>
              <a:t>MOTIVATION</a:t>
            </a:r>
            <a:endParaRPr lang="ko-KR" altLang="en-US" sz="500" i="1" dirty="0">
              <a:solidFill>
                <a:srgbClr val="0CB9E8"/>
              </a:solidFill>
              <a:cs typeface="Aharoni" panose="02010803020104030203" pitchFamily="2" charset="-79"/>
            </a:endParaRPr>
          </a:p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en-US" altLang="ko-KR" sz="700" i="1" dirty="0" smtClean="0">
                <a:solidFill>
                  <a:srgbClr val="0CB9E8"/>
                </a:solidFill>
                <a:cs typeface="Aharoni" panose="02010803020104030203" pitchFamily="2" charset="-79"/>
              </a:rPr>
              <a:t>DEVELOPMENT</a:t>
            </a:r>
          </a:p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en-US" altLang="ko-KR" sz="7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ARCHITECTURE</a:t>
            </a:r>
          </a:p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en-US" altLang="ko-KR" sz="700" b="1" i="1" dirty="0">
                <a:solidFill>
                  <a:srgbClr val="0CB9E8"/>
                </a:solidFill>
                <a:cs typeface="Aharoni" panose="02010803020104030203" pitchFamily="2" charset="-79"/>
              </a:rPr>
              <a:t>DEMONSTRATION</a:t>
            </a:r>
            <a:endParaRPr lang="ko-KR" altLang="en-US" sz="500" i="1" dirty="0">
              <a:solidFill>
                <a:srgbClr val="0CB9E8"/>
              </a:solidFill>
              <a:cs typeface="Aharoni" panose="02010803020104030203" pitchFamily="2" charset="-79"/>
            </a:endParaRPr>
          </a:p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x-none" altLang="ko-KR" sz="700" b="1" i="1" dirty="0">
                <a:solidFill>
                  <a:srgbClr val="0CB9E8"/>
                </a:solidFill>
                <a:cs typeface="Aharoni" panose="02010803020104030203" pitchFamily="2" charset="-79"/>
              </a:rPr>
              <a:t>FUTURE </a:t>
            </a:r>
            <a:r>
              <a:rPr lang="x-none" altLang="ko-KR" sz="700" b="1" i="1" dirty="0" smtClean="0">
                <a:solidFill>
                  <a:srgbClr val="0CB9E8"/>
                </a:solidFill>
                <a:cs typeface="Aharoni" panose="02010803020104030203" pitchFamily="2" charset="-79"/>
              </a:rPr>
              <a:t>WORK</a:t>
            </a:r>
            <a:endParaRPr lang="ko-KR" altLang="en-US" sz="500" i="1" dirty="0">
              <a:solidFill>
                <a:srgbClr val="0CB9E8"/>
              </a:solidFill>
              <a:cs typeface="Aharoni" panose="02010803020104030203" pitchFamily="2" charset="-79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1026224" y="3782429"/>
            <a:ext cx="76200" cy="76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타원 85"/>
          <p:cNvSpPr/>
          <p:nvPr/>
        </p:nvSpPr>
        <p:spPr>
          <a:xfrm>
            <a:off x="1026225" y="3252787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CB9E8"/>
              </a:solidFill>
            </a:endParaRPr>
          </a:p>
        </p:txBody>
      </p:sp>
      <p:sp>
        <p:nvSpPr>
          <p:cNvPr id="87" name="타원 86"/>
          <p:cNvSpPr/>
          <p:nvPr/>
        </p:nvSpPr>
        <p:spPr>
          <a:xfrm>
            <a:off x="1026225" y="2709338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CB9E8"/>
              </a:solidFill>
            </a:endParaRPr>
          </a:p>
        </p:txBody>
      </p:sp>
      <p:sp>
        <p:nvSpPr>
          <p:cNvPr id="88" name="타원 87"/>
          <p:cNvSpPr/>
          <p:nvPr/>
        </p:nvSpPr>
        <p:spPr>
          <a:xfrm>
            <a:off x="1026225" y="4319587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CB9E8"/>
              </a:solidFill>
            </a:endParaRPr>
          </a:p>
        </p:txBody>
      </p:sp>
      <p:sp>
        <p:nvSpPr>
          <p:cNvPr id="89" name="타원 88"/>
          <p:cNvSpPr/>
          <p:nvPr/>
        </p:nvSpPr>
        <p:spPr>
          <a:xfrm>
            <a:off x="1026225" y="4852987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CB9E8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5498982" y="2620936"/>
            <a:ext cx="1648343" cy="110781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넥슨 풋볼고딕 L"/>
                <a:ea typeface="넥슨 풋볼고딕 L"/>
                <a:cs typeface="넥슨 풋볼고딕 L"/>
              </a:rPr>
              <a:t>관리자</a:t>
            </a:r>
            <a:endParaRPr lang="en-US" dirty="0">
              <a:latin typeface="넥슨 풋볼고딕 L"/>
              <a:ea typeface="넥슨 풋볼고딕 L"/>
              <a:cs typeface="넥슨 풋볼고딕 L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529414" y="4232413"/>
            <a:ext cx="1648343" cy="110781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넥슨 풋볼고딕 L"/>
                <a:ea typeface="넥슨 풋볼고딕 L"/>
                <a:cs typeface="넥슨 풋볼고딕 L"/>
              </a:rPr>
              <a:t>공급자</a:t>
            </a:r>
            <a:endParaRPr lang="en-US" dirty="0">
              <a:latin typeface="넥슨 풋볼고딕 L"/>
              <a:ea typeface="넥슨 풋볼고딕 L"/>
              <a:cs typeface="넥슨 풋볼고딕 L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3547443" y="4290243"/>
            <a:ext cx="1648343" cy="110781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넥슨 풋볼고딕 L"/>
                <a:ea typeface="넥슨 풋볼고딕 L"/>
                <a:cs typeface="넥슨 풋볼고딕 L"/>
              </a:rPr>
              <a:t>수요자</a:t>
            </a:r>
            <a:endParaRPr lang="en-US" dirty="0">
              <a:latin typeface="넥슨 풋볼고딕 L"/>
              <a:ea typeface="넥슨 풋볼고딕 L"/>
              <a:cs typeface="넥슨 풋볼고딕 L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4890987" y="3566634"/>
            <a:ext cx="702572" cy="7295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255414" y="3336964"/>
            <a:ext cx="810661" cy="7835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6904128" y="3661204"/>
            <a:ext cx="716083" cy="7295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Line Callout 1 (Accent Bar) 37"/>
          <p:cNvSpPr/>
          <p:nvPr/>
        </p:nvSpPr>
        <p:spPr>
          <a:xfrm>
            <a:off x="7863408" y="1958946"/>
            <a:ext cx="2756247" cy="878148"/>
          </a:xfrm>
          <a:prstGeom prst="accentCallout1">
            <a:avLst>
              <a:gd name="adj1" fmla="val 51057"/>
              <a:gd name="adj2" fmla="val -4902"/>
              <a:gd name="adj3" fmla="val 83415"/>
              <a:gd name="adj4" fmla="val -28226"/>
            </a:avLst>
          </a:prstGeom>
          <a:gradFill flip="none" rotWithShape="1">
            <a:gsLst>
              <a:gs pos="0">
                <a:schemeClr val="accent3">
                  <a:satMod val="103000"/>
                  <a:lumMod val="102000"/>
                  <a:tint val="94000"/>
                  <a:alpha val="82000"/>
                </a:schemeClr>
              </a:gs>
              <a:gs pos="50000">
                <a:schemeClr val="accent3">
                  <a:satMod val="110000"/>
                  <a:lumMod val="100000"/>
                  <a:shade val="100000"/>
                  <a:alpha val="82000"/>
                </a:schemeClr>
              </a:gs>
              <a:gs pos="100000">
                <a:schemeClr val="accent3">
                  <a:lumMod val="99000"/>
                  <a:satMod val="120000"/>
                  <a:shade val="78000"/>
                  <a:alpha val="82000"/>
                </a:schemeClr>
              </a:gs>
            </a:gsLst>
            <a:lin ang="54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ko-KR" altLang="en-US" sz="1400" dirty="0" smtClean="0">
                <a:latin typeface="넥슨 풋볼고딕 L"/>
                <a:ea typeface="넥슨 풋볼고딕 L"/>
                <a:cs typeface="넥슨 풋볼고딕 L"/>
              </a:rPr>
              <a:t>입금확인시 매물의 상태를</a:t>
            </a:r>
          </a:p>
          <a:p>
            <a:pPr algn="ctr">
              <a:lnSpc>
                <a:spcPct val="130000"/>
              </a:lnSpc>
            </a:pPr>
            <a:r>
              <a:rPr lang="ko-KR" altLang="en-US" sz="1400" dirty="0" smtClean="0">
                <a:latin typeface="넥슨 풋볼고딕 L"/>
                <a:ea typeface="넥슨 풋볼고딕 L"/>
                <a:cs typeface="넥슨 풋볼고딕 L"/>
              </a:rPr>
              <a:t>가능</a:t>
            </a:r>
            <a:r>
              <a:rPr lang="en-US" altLang="ko-KR" sz="1400" dirty="0" smtClean="0">
                <a:latin typeface="넥슨 풋볼고딕 L"/>
                <a:ea typeface="넥슨 풋볼고딕 L"/>
                <a:cs typeface="넥슨 풋볼고딕 L"/>
              </a:rPr>
              <a:t> -&gt;</a:t>
            </a:r>
            <a:r>
              <a:rPr lang="ko-KR" altLang="en-US" sz="1400" dirty="0" smtClean="0">
                <a:latin typeface="넥슨 풋볼고딕 L"/>
                <a:ea typeface="넥슨 풋볼고딕 L"/>
                <a:cs typeface="넥슨 풋볼고딕 L"/>
              </a:rPr>
              <a:t> </a:t>
            </a:r>
            <a:r>
              <a:rPr lang="en-US" altLang="ko-KR" sz="1400" dirty="0" smtClean="0">
                <a:latin typeface="넥슨 풋볼고딕 L"/>
                <a:ea typeface="넥슨 풋볼고딕 L"/>
                <a:cs typeface="넥슨 풋볼고딕 L"/>
              </a:rPr>
              <a:t>occupied</a:t>
            </a:r>
            <a:r>
              <a:rPr lang="ko-KR" altLang="en-US" sz="1400" dirty="0" smtClean="0">
                <a:latin typeface="넥슨 풋볼고딕 L"/>
                <a:ea typeface="넥슨 풋볼고딕 L"/>
                <a:cs typeface="넥슨 풋볼고딕 L"/>
              </a:rPr>
              <a:t> 변경</a:t>
            </a:r>
            <a:endParaRPr lang="en-US" sz="1400" dirty="0">
              <a:latin typeface="넥슨 풋볼고딕 L"/>
              <a:ea typeface="넥슨 풋볼고딕 L"/>
              <a:cs typeface="넥슨 풋볼고딕 L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769202" y="5471539"/>
            <a:ext cx="2026652" cy="648479"/>
          </a:xfrm>
          <a:prstGeom prst="rect">
            <a:avLst/>
          </a:prstGeom>
          <a:gradFill flip="none" rotWithShape="1">
            <a:gsLst>
              <a:gs pos="0">
                <a:schemeClr val="accent3">
                  <a:satMod val="103000"/>
                  <a:lumMod val="102000"/>
                  <a:tint val="94000"/>
                  <a:alpha val="82000"/>
                </a:schemeClr>
              </a:gs>
              <a:gs pos="50000">
                <a:schemeClr val="accent3">
                  <a:satMod val="110000"/>
                  <a:lumMod val="100000"/>
                  <a:shade val="100000"/>
                  <a:alpha val="82000"/>
                </a:schemeClr>
              </a:gs>
              <a:gs pos="100000">
                <a:schemeClr val="accent3">
                  <a:lumMod val="99000"/>
                  <a:satMod val="120000"/>
                  <a:shade val="78000"/>
                  <a:alpha val="82000"/>
                </a:schemeClr>
              </a:gs>
            </a:gsLst>
            <a:lin ang="54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넥슨 풋볼고딕 L"/>
                <a:ea typeface="넥슨 풋볼고딕 L"/>
                <a:cs typeface="넥슨 풋볼고딕 L"/>
              </a:rPr>
              <a:t>1)</a:t>
            </a:r>
            <a:r>
              <a:rPr lang="ko-KR" altLang="en-US" sz="1200" dirty="0">
                <a:latin typeface="넥슨 풋볼고딕 L"/>
                <a:ea typeface="넥슨 풋볼고딕 L"/>
                <a:cs typeface="넥슨 풋볼고딕 L"/>
              </a:rPr>
              <a:t> 주소 정보 제공</a:t>
            </a:r>
            <a:endParaRPr lang="en-US" altLang="ko-KR" sz="1200" dirty="0">
              <a:latin typeface="넥슨 풋볼고딕 L"/>
              <a:ea typeface="넥슨 풋볼고딕 L"/>
              <a:cs typeface="넥슨 풋볼고딕 L"/>
            </a:endParaRPr>
          </a:p>
          <a:p>
            <a:pPr algn="ctr"/>
            <a:r>
              <a:rPr lang="en-US" sz="1200" dirty="0">
                <a:latin typeface="넥슨 풋볼고딕 L"/>
                <a:ea typeface="넥슨 풋볼고딕 L"/>
                <a:cs typeface="넥슨 풋볼고딕 L"/>
              </a:rPr>
              <a:t>3)</a:t>
            </a:r>
            <a:r>
              <a:rPr lang="ko-KR" altLang="en-US" sz="1200" dirty="0">
                <a:latin typeface="넥슨 풋볼고딕 L"/>
                <a:ea typeface="넥슨 풋볼고딕 L"/>
                <a:cs typeface="넥슨 풋볼고딕 L"/>
              </a:rPr>
              <a:t> 장소정보</a:t>
            </a:r>
            <a:r>
              <a:rPr lang="en-US" altLang="ko-KR" sz="1200" dirty="0">
                <a:latin typeface="넥슨 풋볼고딕 L"/>
                <a:ea typeface="넥슨 풋볼고딕 L"/>
                <a:cs typeface="넥슨 풋볼고딕 L"/>
              </a:rPr>
              <a:t>,</a:t>
            </a:r>
            <a:r>
              <a:rPr lang="ko-KR" altLang="en-US" sz="1200" dirty="0">
                <a:latin typeface="넥슨 풋볼고딕 L"/>
                <a:ea typeface="넥슨 풋볼고딕 L"/>
                <a:cs typeface="넥슨 풋볼고딕 L"/>
              </a:rPr>
              <a:t> 시간</a:t>
            </a:r>
            <a:r>
              <a:rPr lang="en-US" altLang="ko-KR" sz="1200" dirty="0">
                <a:latin typeface="넥슨 풋볼고딕 L"/>
                <a:ea typeface="넥슨 풋볼고딕 L"/>
                <a:cs typeface="넥슨 풋볼고딕 L"/>
              </a:rPr>
              <a:t>,</a:t>
            </a:r>
            <a:r>
              <a:rPr lang="ko-KR" altLang="en-US" sz="1200" dirty="0">
                <a:latin typeface="넥슨 풋볼고딕 L"/>
                <a:ea typeface="넥슨 풋볼고딕 L"/>
                <a:cs typeface="넥슨 풋볼고딕 L"/>
              </a:rPr>
              <a:t> 가격 글 장석</a:t>
            </a:r>
            <a:endParaRPr lang="en-US" sz="1200" dirty="0">
              <a:latin typeface="넥슨 풋볼고딕 L"/>
              <a:ea typeface="넥슨 풋볼고딕 L"/>
              <a:cs typeface="넥슨 풋볼고딕 L"/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 flipV="1">
            <a:off x="6755506" y="4080012"/>
            <a:ext cx="540441" cy="13239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3256154" y="3309943"/>
            <a:ext cx="1851008" cy="486360"/>
          </a:xfrm>
          <a:prstGeom prst="rect">
            <a:avLst/>
          </a:prstGeom>
          <a:gradFill flip="none" rotWithShape="1">
            <a:gsLst>
              <a:gs pos="0">
                <a:schemeClr val="accent3">
                  <a:satMod val="103000"/>
                  <a:lumMod val="102000"/>
                  <a:tint val="94000"/>
                  <a:alpha val="82000"/>
                </a:schemeClr>
              </a:gs>
              <a:gs pos="50000">
                <a:schemeClr val="accent3">
                  <a:satMod val="110000"/>
                  <a:lumMod val="100000"/>
                  <a:shade val="100000"/>
                  <a:alpha val="82000"/>
                </a:schemeClr>
              </a:gs>
              <a:gs pos="100000">
                <a:schemeClr val="accent3">
                  <a:lumMod val="99000"/>
                  <a:satMod val="120000"/>
                  <a:shade val="78000"/>
                  <a:alpha val="82000"/>
                </a:schemeClr>
              </a:gs>
            </a:gsLst>
            <a:lin ang="54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넥슨 풋볼고딕 L"/>
                <a:ea typeface="넥슨 풋볼고딕 L"/>
                <a:cs typeface="넥슨 풋볼고딕 L"/>
              </a:rPr>
              <a:t>4)</a:t>
            </a:r>
            <a:r>
              <a:rPr lang="ko-KR" altLang="en-US" sz="1400" dirty="0" smtClean="0">
                <a:latin typeface="넥슨 풋볼고딕 L"/>
                <a:ea typeface="넥슨 풋볼고딕 L"/>
                <a:cs typeface="넥슨 풋볼고딕 L"/>
              </a:rPr>
              <a:t> 검색 및 입금 알림</a:t>
            </a:r>
            <a:endParaRPr lang="en-US" altLang="ko-KR" sz="1400" dirty="0">
              <a:latin typeface="넥슨 풋볼고딕 L"/>
              <a:ea typeface="넥슨 풋볼고딕 L"/>
              <a:cs typeface="넥슨 풋볼고딕 L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8052564" y="3282923"/>
            <a:ext cx="1652122" cy="51716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넥슨 풋볼고딕 L"/>
                <a:ea typeface="넥슨 풋볼고딕 L"/>
                <a:cs typeface="넥슨 풋볼고딕 L"/>
              </a:rPr>
              <a:t>2)</a:t>
            </a:r>
            <a:r>
              <a:rPr lang="ko-KR" altLang="en-US" sz="1600" dirty="0" smtClean="0">
                <a:latin typeface="넥슨 풋볼고딕 L"/>
                <a:ea typeface="넥슨 풋볼고딕 L"/>
                <a:cs typeface="넥슨 풋볼고딕 L"/>
              </a:rPr>
              <a:t> 가상계좌 발급</a:t>
            </a:r>
            <a:endParaRPr lang="en-US" sz="1600" dirty="0">
              <a:latin typeface="넥슨 풋볼고딕 L"/>
              <a:ea typeface="넥슨 풋볼고딕 L"/>
              <a:cs typeface="넥슨 풋볼고딕 L"/>
            </a:endParaRPr>
          </a:p>
        </p:txBody>
      </p:sp>
    </p:spTree>
    <p:extLst>
      <p:ext uri="{BB962C8B-B14F-4D97-AF65-F5344CB8AC3E}">
        <p14:creationId xmlns:p14="http://schemas.microsoft.com/office/powerpoint/2010/main" val="2561339158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47" grpId="0"/>
      <p:bldP spid="19" grpId="0" animBg="1"/>
      <p:bldP spid="27" grpId="0" animBg="1"/>
      <p:bldP spid="29" grpId="0"/>
      <p:bldP spid="30" grpId="0" animBg="1"/>
      <p:bldP spid="86" grpId="0" animBg="1"/>
      <p:bldP spid="87" grpId="0" animBg="1"/>
      <p:bldP spid="88" grpId="0" animBg="1"/>
      <p:bldP spid="8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96014" y="234923"/>
            <a:ext cx="1527115" cy="1527115"/>
            <a:chOff x="3860921" y="1193919"/>
            <a:chExt cx="4470156" cy="4470156"/>
          </a:xfrm>
        </p:grpSpPr>
        <p:sp>
          <p:nvSpPr>
            <p:cNvPr id="4" name="타원 3"/>
            <p:cNvSpPr/>
            <p:nvPr/>
          </p:nvSpPr>
          <p:spPr>
            <a:xfrm>
              <a:off x="4095750" y="1428750"/>
              <a:ext cx="4000500" cy="4000500"/>
            </a:xfrm>
            <a:prstGeom prst="ellipse">
              <a:avLst/>
            </a:prstGeom>
            <a:noFill/>
            <a:ln w="19050">
              <a:solidFill>
                <a:srgbClr val="0CB9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4486275" y="1819275"/>
              <a:ext cx="3219450" cy="3219450"/>
            </a:xfrm>
            <a:prstGeom prst="ellipse">
              <a:avLst/>
            </a:prstGeom>
            <a:noFill/>
            <a:ln w="6350">
              <a:solidFill>
                <a:srgbClr val="0CB9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막힌 원호 6"/>
            <p:cNvSpPr/>
            <p:nvPr/>
          </p:nvSpPr>
          <p:spPr>
            <a:xfrm>
              <a:off x="4370940" y="1704318"/>
              <a:ext cx="3450120" cy="3449363"/>
            </a:xfrm>
            <a:prstGeom prst="blockArc">
              <a:avLst>
                <a:gd name="adj1" fmla="val 18507138"/>
                <a:gd name="adj2" fmla="val 2061794"/>
                <a:gd name="adj3" fmla="val 6126"/>
              </a:avLst>
            </a:prstGeom>
            <a:solidFill>
              <a:srgbClr val="0CB9E8">
                <a:alpha val="52000"/>
              </a:srgbClr>
            </a:solidFill>
            <a:ln w="9525">
              <a:solidFill>
                <a:srgbClr val="0CB9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막힌 원호 7"/>
            <p:cNvSpPr/>
            <p:nvPr/>
          </p:nvSpPr>
          <p:spPr>
            <a:xfrm>
              <a:off x="4370940" y="1704318"/>
              <a:ext cx="3450120" cy="3449363"/>
            </a:xfrm>
            <a:prstGeom prst="blockArc">
              <a:avLst>
                <a:gd name="adj1" fmla="val 11742239"/>
                <a:gd name="adj2" fmla="val 14413820"/>
                <a:gd name="adj3" fmla="val 7282"/>
              </a:avLst>
            </a:prstGeom>
            <a:noFill/>
            <a:ln w="9525">
              <a:solidFill>
                <a:srgbClr val="0CB9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막힌 원호 8"/>
            <p:cNvSpPr/>
            <p:nvPr/>
          </p:nvSpPr>
          <p:spPr>
            <a:xfrm>
              <a:off x="4370940" y="1704318"/>
              <a:ext cx="3450120" cy="3449363"/>
            </a:xfrm>
            <a:prstGeom prst="blockArc">
              <a:avLst>
                <a:gd name="adj1" fmla="val 3913502"/>
                <a:gd name="adj2" fmla="val 6694589"/>
                <a:gd name="adj3" fmla="val 6339"/>
              </a:avLst>
            </a:prstGeom>
            <a:noFill/>
            <a:ln w="9525">
              <a:solidFill>
                <a:srgbClr val="0CB9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4785519" y="2118518"/>
              <a:ext cx="2620961" cy="2620961"/>
            </a:xfrm>
            <a:prstGeom prst="ellipse">
              <a:avLst/>
            </a:prstGeom>
            <a:noFill/>
            <a:ln w="9525">
              <a:solidFill>
                <a:srgbClr val="0CB9E8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rgbClr val="0CB9E8"/>
                  </a:solidFill>
                </a:rPr>
                <a:t>Page</a:t>
              </a:r>
              <a:r>
                <a:rPr lang="en-US" altLang="ko-KR" sz="2400" dirty="0" smtClean="0">
                  <a:solidFill>
                    <a:srgbClr val="0CB9E8"/>
                  </a:solidFill>
                </a:rPr>
                <a:t>5</a:t>
              </a:r>
              <a:endParaRPr lang="ko-KR" altLang="en-US" sz="2400" dirty="0">
                <a:solidFill>
                  <a:srgbClr val="0CB9E8"/>
                </a:solidFill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3860921" y="1193919"/>
              <a:ext cx="4470156" cy="4470156"/>
            </a:xfrm>
            <a:prstGeom prst="ellipse">
              <a:avLst/>
            </a:prstGeom>
            <a:noFill/>
            <a:ln w="6350">
              <a:solidFill>
                <a:srgbClr val="0CB9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자유형 11"/>
          <p:cNvSpPr/>
          <p:nvPr/>
        </p:nvSpPr>
        <p:spPr>
          <a:xfrm>
            <a:off x="1995089" y="725687"/>
            <a:ext cx="5474236" cy="393163"/>
          </a:xfrm>
          <a:custGeom>
            <a:avLst/>
            <a:gdLst>
              <a:gd name="connsiteX0" fmla="*/ 0 w 5952392"/>
              <a:gd name="connsiteY0" fmla="*/ 457200 h 457200"/>
              <a:gd name="connsiteX1" fmla="*/ 5503985 w 5952392"/>
              <a:gd name="connsiteY1" fmla="*/ 448408 h 457200"/>
              <a:gd name="connsiteX2" fmla="*/ 5952392 w 5952392"/>
              <a:gd name="connsiteY2" fmla="*/ 0 h 457200"/>
              <a:gd name="connsiteX0" fmla="*/ 0 w 5594252"/>
              <a:gd name="connsiteY0" fmla="*/ 449580 h 449580"/>
              <a:gd name="connsiteX1" fmla="*/ 5145845 w 5594252"/>
              <a:gd name="connsiteY1" fmla="*/ 448408 h 449580"/>
              <a:gd name="connsiteX2" fmla="*/ 5594252 w 5594252"/>
              <a:gd name="connsiteY2" fmla="*/ 0 h 449580"/>
              <a:gd name="connsiteX0" fmla="*/ 0 w 5586632"/>
              <a:gd name="connsiteY0" fmla="*/ 388620 h 388620"/>
              <a:gd name="connsiteX1" fmla="*/ 5145845 w 5586632"/>
              <a:gd name="connsiteY1" fmla="*/ 387448 h 388620"/>
              <a:gd name="connsiteX2" fmla="*/ 5586632 w 5586632"/>
              <a:gd name="connsiteY2" fmla="*/ 0 h 388620"/>
              <a:gd name="connsiteX0" fmla="*/ 0 w 5579012"/>
              <a:gd name="connsiteY0" fmla="*/ 403860 h 403860"/>
              <a:gd name="connsiteX1" fmla="*/ 5145845 w 5579012"/>
              <a:gd name="connsiteY1" fmla="*/ 402688 h 403860"/>
              <a:gd name="connsiteX2" fmla="*/ 5579012 w 5579012"/>
              <a:gd name="connsiteY2" fmla="*/ 0 h 403860"/>
              <a:gd name="connsiteX0" fmla="*/ 0 w 5579012"/>
              <a:gd name="connsiteY0" fmla="*/ 403860 h 407450"/>
              <a:gd name="connsiteX1" fmla="*/ 5002970 w 5579012"/>
              <a:gd name="connsiteY1" fmla="*/ 407450 h 407450"/>
              <a:gd name="connsiteX2" fmla="*/ 5579012 w 5579012"/>
              <a:gd name="connsiteY2" fmla="*/ 0 h 407450"/>
              <a:gd name="connsiteX0" fmla="*/ 0 w 5455187"/>
              <a:gd name="connsiteY0" fmla="*/ 394335 h 397925"/>
              <a:gd name="connsiteX1" fmla="*/ 5002970 w 5455187"/>
              <a:gd name="connsiteY1" fmla="*/ 397925 h 397925"/>
              <a:gd name="connsiteX2" fmla="*/ 5455187 w 5455187"/>
              <a:gd name="connsiteY2" fmla="*/ 0 h 397925"/>
              <a:gd name="connsiteX0" fmla="*/ 0 w 5455187"/>
              <a:gd name="connsiteY0" fmla="*/ 394335 h 397925"/>
              <a:gd name="connsiteX1" fmla="*/ 4974395 w 5455187"/>
              <a:gd name="connsiteY1" fmla="*/ 397925 h 397925"/>
              <a:gd name="connsiteX2" fmla="*/ 5455187 w 5455187"/>
              <a:gd name="connsiteY2" fmla="*/ 0 h 397925"/>
              <a:gd name="connsiteX0" fmla="*/ 0 w 5455187"/>
              <a:gd name="connsiteY0" fmla="*/ 394335 h 397925"/>
              <a:gd name="connsiteX1" fmla="*/ 4979158 w 5455187"/>
              <a:gd name="connsiteY1" fmla="*/ 397925 h 397925"/>
              <a:gd name="connsiteX2" fmla="*/ 5455187 w 5455187"/>
              <a:gd name="connsiteY2" fmla="*/ 0 h 397925"/>
              <a:gd name="connsiteX0" fmla="*/ 0 w 5455187"/>
              <a:gd name="connsiteY0" fmla="*/ 394335 h 394335"/>
              <a:gd name="connsiteX1" fmla="*/ 4998208 w 5455187"/>
              <a:gd name="connsiteY1" fmla="*/ 393163 h 394335"/>
              <a:gd name="connsiteX2" fmla="*/ 5455187 w 5455187"/>
              <a:gd name="connsiteY2" fmla="*/ 0 h 394335"/>
              <a:gd name="connsiteX0" fmla="*/ 0 w 5488138"/>
              <a:gd name="connsiteY0" fmla="*/ 402573 h 402573"/>
              <a:gd name="connsiteX1" fmla="*/ 5031159 w 5488138"/>
              <a:gd name="connsiteY1" fmla="*/ 393163 h 402573"/>
              <a:gd name="connsiteX2" fmla="*/ 5488138 w 5488138"/>
              <a:gd name="connsiteY2" fmla="*/ 0 h 402573"/>
              <a:gd name="connsiteX0" fmla="*/ 0 w 5479900"/>
              <a:gd name="connsiteY0" fmla="*/ 386097 h 393163"/>
              <a:gd name="connsiteX1" fmla="*/ 5022921 w 5479900"/>
              <a:gd name="connsiteY1" fmla="*/ 393163 h 393163"/>
              <a:gd name="connsiteX2" fmla="*/ 5479900 w 5479900"/>
              <a:gd name="connsiteY2" fmla="*/ 0 h 393163"/>
              <a:gd name="connsiteX0" fmla="*/ 0 w 5455187"/>
              <a:gd name="connsiteY0" fmla="*/ 394335 h 394335"/>
              <a:gd name="connsiteX1" fmla="*/ 4998208 w 5455187"/>
              <a:gd name="connsiteY1" fmla="*/ 393163 h 394335"/>
              <a:gd name="connsiteX2" fmla="*/ 5455187 w 5455187"/>
              <a:gd name="connsiteY2" fmla="*/ 0 h 394335"/>
              <a:gd name="connsiteX0" fmla="*/ 0 w 5455187"/>
              <a:gd name="connsiteY0" fmla="*/ 394335 h 394335"/>
              <a:gd name="connsiteX1" fmla="*/ 4998208 w 5455187"/>
              <a:gd name="connsiteY1" fmla="*/ 393163 h 394335"/>
              <a:gd name="connsiteX2" fmla="*/ 5455187 w 5455187"/>
              <a:gd name="connsiteY2" fmla="*/ 0 h 394335"/>
              <a:gd name="connsiteX0" fmla="*/ 0 w 5478999"/>
              <a:gd name="connsiteY0" fmla="*/ 387192 h 393163"/>
              <a:gd name="connsiteX1" fmla="*/ 5022020 w 5478999"/>
              <a:gd name="connsiteY1" fmla="*/ 393163 h 393163"/>
              <a:gd name="connsiteX2" fmla="*/ 5478999 w 5478999"/>
              <a:gd name="connsiteY2" fmla="*/ 0 h 393163"/>
              <a:gd name="connsiteX0" fmla="*/ 0 w 5464711"/>
              <a:gd name="connsiteY0" fmla="*/ 391954 h 393163"/>
              <a:gd name="connsiteX1" fmla="*/ 5007732 w 5464711"/>
              <a:gd name="connsiteY1" fmla="*/ 393163 h 393163"/>
              <a:gd name="connsiteX2" fmla="*/ 5464711 w 5464711"/>
              <a:gd name="connsiteY2" fmla="*/ 0 h 393163"/>
              <a:gd name="connsiteX0" fmla="*/ 0 w 5474236"/>
              <a:gd name="connsiteY0" fmla="*/ 387191 h 393163"/>
              <a:gd name="connsiteX1" fmla="*/ 5017257 w 5474236"/>
              <a:gd name="connsiteY1" fmla="*/ 393163 h 393163"/>
              <a:gd name="connsiteX2" fmla="*/ 5474236 w 5474236"/>
              <a:gd name="connsiteY2" fmla="*/ 0 h 393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74236" h="393163">
                <a:moveTo>
                  <a:pt x="0" y="387191"/>
                </a:moveTo>
                <a:lnTo>
                  <a:pt x="5017257" y="393163"/>
                </a:lnTo>
                <a:lnTo>
                  <a:pt x="5474236" y="0"/>
                </a:lnTo>
              </a:path>
            </a:pathLst>
          </a:custGeom>
          <a:noFill/>
          <a:ln>
            <a:solidFill>
              <a:srgbClr val="0CB9E8"/>
            </a:solidFill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2063154" y="283594"/>
            <a:ext cx="4979591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i="1" dirty="0" smtClean="0">
                <a:solidFill>
                  <a:schemeClr val="bg1"/>
                </a:solidFill>
                <a:latin typeface="넥슨 풋볼고딕 L"/>
                <a:ea typeface="넥슨 풋볼고딕 L"/>
                <a:cs typeface="넥슨 풋볼고딕 L"/>
              </a:rPr>
              <a:t>ARCHITECTURE - REGISTRATION</a:t>
            </a:r>
            <a:endParaRPr lang="en-US" altLang="ko-KR" sz="2400" b="1" i="1" dirty="0">
              <a:solidFill>
                <a:schemeClr val="bg1"/>
              </a:solidFill>
              <a:latin typeface="넥슨 풋볼고딕 L"/>
              <a:ea typeface="넥슨 풋볼고딕 L"/>
              <a:cs typeface="넥슨 풋볼고딕 L"/>
            </a:endParaRPr>
          </a:p>
        </p:txBody>
      </p:sp>
      <p:sp>
        <p:nvSpPr>
          <p:cNvPr id="19" name="자유형 18"/>
          <p:cNvSpPr/>
          <p:nvPr/>
        </p:nvSpPr>
        <p:spPr>
          <a:xfrm>
            <a:off x="1995854" y="553915"/>
            <a:ext cx="10216661" cy="457200"/>
          </a:xfrm>
          <a:custGeom>
            <a:avLst/>
            <a:gdLst>
              <a:gd name="connsiteX0" fmla="*/ 0 w 10216661"/>
              <a:gd name="connsiteY0" fmla="*/ 448408 h 457200"/>
              <a:gd name="connsiteX1" fmla="*/ 4914900 w 10216661"/>
              <a:gd name="connsiteY1" fmla="*/ 457200 h 457200"/>
              <a:gd name="connsiteX2" fmla="*/ 5460023 w 10216661"/>
              <a:gd name="connsiteY2" fmla="*/ 0 h 457200"/>
              <a:gd name="connsiteX3" fmla="*/ 10216661 w 10216661"/>
              <a:gd name="connsiteY3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16661" h="457200">
                <a:moveTo>
                  <a:pt x="0" y="448408"/>
                </a:moveTo>
                <a:lnTo>
                  <a:pt x="4914900" y="457200"/>
                </a:lnTo>
                <a:lnTo>
                  <a:pt x="5460023" y="0"/>
                </a:lnTo>
                <a:lnTo>
                  <a:pt x="10216661" y="0"/>
                </a:lnTo>
              </a:path>
            </a:pathLst>
          </a:custGeom>
          <a:noFill/>
          <a:ln>
            <a:solidFill>
              <a:srgbClr val="0CB9E8"/>
            </a:solidFill>
            <a:head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/>
          <p:cNvCxnSpPr/>
          <p:nvPr/>
        </p:nvCxnSpPr>
        <p:spPr>
          <a:xfrm>
            <a:off x="7469325" y="393212"/>
            <a:ext cx="4716000" cy="0"/>
          </a:xfrm>
          <a:prstGeom prst="line">
            <a:avLst/>
          </a:prstGeom>
          <a:ln>
            <a:solidFill>
              <a:srgbClr val="0CB9E8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한쪽 모서리가 잘린 사각형 26"/>
          <p:cNvSpPr/>
          <p:nvPr/>
        </p:nvSpPr>
        <p:spPr>
          <a:xfrm flipH="1">
            <a:off x="1443984" y="1446174"/>
            <a:ext cx="10452741" cy="5214347"/>
          </a:xfrm>
          <a:prstGeom prst="snip1Rect">
            <a:avLst>
              <a:gd name="adj" fmla="val 1082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9" name="직선 연결선 78"/>
          <p:cNvCxnSpPr/>
          <p:nvPr/>
        </p:nvCxnSpPr>
        <p:spPr>
          <a:xfrm rot="5400000">
            <a:off x="-1401675" y="4388925"/>
            <a:ext cx="4932000" cy="0"/>
          </a:xfrm>
          <a:prstGeom prst="line">
            <a:avLst/>
          </a:prstGeom>
          <a:ln>
            <a:solidFill>
              <a:srgbClr val="0CB9E8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0" y="2341559"/>
            <a:ext cx="1045275" cy="2713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x-none" altLang="ko-KR" sz="700" i="1" dirty="0" smtClean="0">
                <a:solidFill>
                  <a:srgbClr val="0CB9E8"/>
                </a:solidFill>
                <a:cs typeface="Aharoni" panose="02010803020104030203" pitchFamily="2" charset="-79"/>
              </a:rPr>
              <a:t>MOTIVATION</a:t>
            </a:r>
            <a:endParaRPr lang="ko-KR" altLang="en-US" sz="500" i="1" dirty="0">
              <a:solidFill>
                <a:srgbClr val="0CB9E8"/>
              </a:solidFill>
              <a:cs typeface="Aharoni" panose="02010803020104030203" pitchFamily="2" charset="-79"/>
            </a:endParaRPr>
          </a:p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en-US" altLang="ko-KR" sz="700" i="1" dirty="0" smtClean="0">
                <a:solidFill>
                  <a:srgbClr val="0CB9E8"/>
                </a:solidFill>
                <a:cs typeface="Aharoni" panose="02010803020104030203" pitchFamily="2" charset="-79"/>
              </a:rPr>
              <a:t>DEVELOPMENT</a:t>
            </a:r>
          </a:p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en-US" altLang="ko-KR" sz="7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ARCHITECTURE</a:t>
            </a:r>
          </a:p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en-US" altLang="ko-KR" sz="700" b="1" i="1" dirty="0">
                <a:solidFill>
                  <a:srgbClr val="0CB9E8"/>
                </a:solidFill>
                <a:cs typeface="Aharoni" panose="02010803020104030203" pitchFamily="2" charset="-79"/>
              </a:rPr>
              <a:t>DEMONSTRATION</a:t>
            </a:r>
            <a:endParaRPr lang="ko-KR" altLang="en-US" sz="500" i="1" dirty="0">
              <a:solidFill>
                <a:srgbClr val="0CB9E8"/>
              </a:solidFill>
              <a:cs typeface="Aharoni" panose="02010803020104030203" pitchFamily="2" charset="-79"/>
            </a:endParaRPr>
          </a:p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x-none" altLang="ko-KR" sz="700" b="1" i="1" dirty="0">
                <a:solidFill>
                  <a:srgbClr val="0CB9E8"/>
                </a:solidFill>
                <a:cs typeface="Aharoni" panose="02010803020104030203" pitchFamily="2" charset="-79"/>
              </a:rPr>
              <a:t>FUTURE </a:t>
            </a:r>
            <a:r>
              <a:rPr lang="x-none" altLang="ko-KR" sz="700" b="1" i="1" dirty="0" smtClean="0">
                <a:solidFill>
                  <a:srgbClr val="0CB9E8"/>
                </a:solidFill>
                <a:cs typeface="Aharoni" panose="02010803020104030203" pitchFamily="2" charset="-79"/>
              </a:rPr>
              <a:t>WORK</a:t>
            </a:r>
            <a:endParaRPr lang="ko-KR" altLang="en-US" sz="500" i="1" dirty="0">
              <a:solidFill>
                <a:srgbClr val="0CB9E8"/>
              </a:solidFill>
              <a:cs typeface="Aharoni" panose="02010803020104030203" pitchFamily="2" charset="-79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1026224" y="3782429"/>
            <a:ext cx="76200" cy="76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타원 85"/>
          <p:cNvSpPr/>
          <p:nvPr/>
        </p:nvSpPr>
        <p:spPr>
          <a:xfrm>
            <a:off x="1026225" y="3252787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CB9E8"/>
              </a:solidFill>
            </a:endParaRPr>
          </a:p>
        </p:txBody>
      </p:sp>
      <p:sp>
        <p:nvSpPr>
          <p:cNvPr id="87" name="타원 86"/>
          <p:cNvSpPr/>
          <p:nvPr/>
        </p:nvSpPr>
        <p:spPr>
          <a:xfrm>
            <a:off x="1026225" y="2709338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CB9E8"/>
              </a:solidFill>
            </a:endParaRPr>
          </a:p>
        </p:txBody>
      </p:sp>
      <p:sp>
        <p:nvSpPr>
          <p:cNvPr id="88" name="타원 87"/>
          <p:cNvSpPr/>
          <p:nvPr/>
        </p:nvSpPr>
        <p:spPr>
          <a:xfrm>
            <a:off x="1026225" y="4319587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CB9E8"/>
              </a:solidFill>
            </a:endParaRPr>
          </a:p>
        </p:txBody>
      </p:sp>
      <p:sp>
        <p:nvSpPr>
          <p:cNvPr id="89" name="타원 88"/>
          <p:cNvSpPr/>
          <p:nvPr/>
        </p:nvSpPr>
        <p:spPr>
          <a:xfrm>
            <a:off x="1026225" y="4852987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CB9E8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072953" y="2279281"/>
            <a:ext cx="2600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넥슨 풋볼고딕 L"/>
                <a:ea typeface="넥슨 풋볼고딕 L"/>
                <a:cs typeface="넥슨 풋볼고딕 L"/>
              </a:rPr>
              <a:t>다음</a:t>
            </a:r>
            <a:r>
              <a:rPr lang="en-US" altLang="ko-KR" dirty="0" smtClean="0">
                <a:latin typeface="넥슨 풋볼고딕 L"/>
                <a:ea typeface="넥슨 풋볼고딕 L"/>
                <a:cs typeface="넥슨 풋볼고딕 L"/>
              </a:rPr>
              <a:t> </a:t>
            </a:r>
            <a:r>
              <a:rPr lang="ko-KR" altLang="en-US" dirty="0" smtClean="0">
                <a:latin typeface="넥슨 풋볼고딕 L"/>
                <a:ea typeface="넥슨 풋볼고딕 L"/>
                <a:cs typeface="넥슨 풋볼고딕 L"/>
              </a:rPr>
              <a:t>우편번호</a:t>
            </a:r>
            <a:r>
              <a:rPr lang="en-US" altLang="ko-KR" dirty="0" smtClean="0">
                <a:latin typeface="넥슨 풋볼고딕 L"/>
                <a:ea typeface="넥슨 풋볼고딕 L"/>
                <a:cs typeface="넥슨 풋볼고딕 L"/>
              </a:rPr>
              <a:t> API</a:t>
            </a:r>
            <a:endParaRPr lang="en-US" dirty="0">
              <a:latin typeface="넥슨 풋볼고딕 L"/>
              <a:ea typeface="넥슨 풋볼고딕 L"/>
              <a:cs typeface="넥슨 풋볼고딕 L"/>
            </a:endParaRPr>
          </a:p>
        </p:txBody>
      </p:sp>
      <p:pic>
        <p:nvPicPr>
          <p:cNvPr id="18" name="Picture 17" descr="Screen Shot 2018-08-25 at 4.35.5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9899" y="2806068"/>
            <a:ext cx="2407312" cy="2998673"/>
          </a:xfrm>
          <a:prstGeom prst="rect">
            <a:avLst/>
          </a:prstGeom>
        </p:spPr>
      </p:pic>
      <p:pic>
        <p:nvPicPr>
          <p:cNvPr id="20" name="Picture 19" descr="Screen Shot 2018-08-25 at 6.24.3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9182" y="2915952"/>
            <a:ext cx="6888286" cy="226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358766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47" grpId="0"/>
      <p:bldP spid="19" grpId="0" animBg="1"/>
      <p:bldP spid="27" grpId="0" animBg="1"/>
      <p:bldP spid="29" grpId="0"/>
      <p:bldP spid="30" grpId="0" animBg="1"/>
      <p:bldP spid="86" grpId="0" animBg="1"/>
      <p:bldP spid="87" grpId="0" animBg="1"/>
      <p:bldP spid="88" grpId="0" animBg="1"/>
      <p:bldP spid="8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96014" y="234923"/>
            <a:ext cx="1527115" cy="1527115"/>
            <a:chOff x="3860921" y="1193919"/>
            <a:chExt cx="4470156" cy="4470156"/>
          </a:xfrm>
        </p:grpSpPr>
        <p:sp>
          <p:nvSpPr>
            <p:cNvPr id="4" name="타원 3"/>
            <p:cNvSpPr/>
            <p:nvPr/>
          </p:nvSpPr>
          <p:spPr>
            <a:xfrm>
              <a:off x="4095750" y="1428750"/>
              <a:ext cx="4000500" cy="4000500"/>
            </a:xfrm>
            <a:prstGeom prst="ellipse">
              <a:avLst/>
            </a:prstGeom>
            <a:noFill/>
            <a:ln w="19050">
              <a:solidFill>
                <a:srgbClr val="0CB9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4486275" y="1819275"/>
              <a:ext cx="3219450" cy="3219450"/>
            </a:xfrm>
            <a:prstGeom prst="ellipse">
              <a:avLst/>
            </a:prstGeom>
            <a:noFill/>
            <a:ln w="6350">
              <a:solidFill>
                <a:srgbClr val="0CB9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막힌 원호 6"/>
            <p:cNvSpPr/>
            <p:nvPr/>
          </p:nvSpPr>
          <p:spPr>
            <a:xfrm>
              <a:off x="4370940" y="1704318"/>
              <a:ext cx="3450120" cy="3449363"/>
            </a:xfrm>
            <a:prstGeom prst="blockArc">
              <a:avLst>
                <a:gd name="adj1" fmla="val 18507138"/>
                <a:gd name="adj2" fmla="val 2061794"/>
                <a:gd name="adj3" fmla="val 6126"/>
              </a:avLst>
            </a:prstGeom>
            <a:solidFill>
              <a:srgbClr val="0CB9E8">
                <a:alpha val="52000"/>
              </a:srgbClr>
            </a:solidFill>
            <a:ln w="9525">
              <a:solidFill>
                <a:srgbClr val="0CB9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막힌 원호 7"/>
            <p:cNvSpPr/>
            <p:nvPr/>
          </p:nvSpPr>
          <p:spPr>
            <a:xfrm>
              <a:off x="4370940" y="1704318"/>
              <a:ext cx="3450120" cy="3449363"/>
            </a:xfrm>
            <a:prstGeom prst="blockArc">
              <a:avLst>
                <a:gd name="adj1" fmla="val 11742239"/>
                <a:gd name="adj2" fmla="val 14413820"/>
                <a:gd name="adj3" fmla="val 7282"/>
              </a:avLst>
            </a:prstGeom>
            <a:noFill/>
            <a:ln w="9525">
              <a:solidFill>
                <a:srgbClr val="0CB9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막힌 원호 8"/>
            <p:cNvSpPr/>
            <p:nvPr/>
          </p:nvSpPr>
          <p:spPr>
            <a:xfrm>
              <a:off x="4370940" y="1704318"/>
              <a:ext cx="3450120" cy="3449363"/>
            </a:xfrm>
            <a:prstGeom prst="blockArc">
              <a:avLst>
                <a:gd name="adj1" fmla="val 3913502"/>
                <a:gd name="adj2" fmla="val 6694589"/>
                <a:gd name="adj3" fmla="val 6339"/>
              </a:avLst>
            </a:prstGeom>
            <a:noFill/>
            <a:ln w="9525">
              <a:solidFill>
                <a:srgbClr val="0CB9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4785519" y="2118518"/>
              <a:ext cx="2620961" cy="2620961"/>
            </a:xfrm>
            <a:prstGeom prst="ellipse">
              <a:avLst/>
            </a:prstGeom>
            <a:noFill/>
            <a:ln w="9525">
              <a:solidFill>
                <a:srgbClr val="0CB9E8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rgbClr val="0CB9E8"/>
                  </a:solidFill>
                </a:rPr>
                <a:t>Page</a:t>
              </a:r>
              <a:r>
                <a:rPr lang="en-US" altLang="ko-KR" sz="2400" dirty="0">
                  <a:solidFill>
                    <a:srgbClr val="0CB9E8"/>
                  </a:solidFill>
                </a:rPr>
                <a:t>6</a:t>
              </a:r>
              <a:endParaRPr lang="ko-KR" altLang="en-US" sz="2400" dirty="0">
                <a:solidFill>
                  <a:srgbClr val="0CB9E8"/>
                </a:solidFill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3860921" y="1193919"/>
              <a:ext cx="4470156" cy="4470156"/>
            </a:xfrm>
            <a:prstGeom prst="ellipse">
              <a:avLst/>
            </a:prstGeom>
            <a:noFill/>
            <a:ln w="6350">
              <a:solidFill>
                <a:srgbClr val="0CB9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자유형 11"/>
          <p:cNvSpPr/>
          <p:nvPr/>
        </p:nvSpPr>
        <p:spPr>
          <a:xfrm>
            <a:off x="1995089" y="725687"/>
            <a:ext cx="5474236" cy="393163"/>
          </a:xfrm>
          <a:custGeom>
            <a:avLst/>
            <a:gdLst>
              <a:gd name="connsiteX0" fmla="*/ 0 w 5952392"/>
              <a:gd name="connsiteY0" fmla="*/ 457200 h 457200"/>
              <a:gd name="connsiteX1" fmla="*/ 5503985 w 5952392"/>
              <a:gd name="connsiteY1" fmla="*/ 448408 h 457200"/>
              <a:gd name="connsiteX2" fmla="*/ 5952392 w 5952392"/>
              <a:gd name="connsiteY2" fmla="*/ 0 h 457200"/>
              <a:gd name="connsiteX0" fmla="*/ 0 w 5594252"/>
              <a:gd name="connsiteY0" fmla="*/ 449580 h 449580"/>
              <a:gd name="connsiteX1" fmla="*/ 5145845 w 5594252"/>
              <a:gd name="connsiteY1" fmla="*/ 448408 h 449580"/>
              <a:gd name="connsiteX2" fmla="*/ 5594252 w 5594252"/>
              <a:gd name="connsiteY2" fmla="*/ 0 h 449580"/>
              <a:gd name="connsiteX0" fmla="*/ 0 w 5586632"/>
              <a:gd name="connsiteY0" fmla="*/ 388620 h 388620"/>
              <a:gd name="connsiteX1" fmla="*/ 5145845 w 5586632"/>
              <a:gd name="connsiteY1" fmla="*/ 387448 h 388620"/>
              <a:gd name="connsiteX2" fmla="*/ 5586632 w 5586632"/>
              <a:gd name="connsiteY2" fmla="*/ 0 h 388620"/>
              <a:gd name="connsiteX0" fmla="*/ 0 w 5579012"/>
              <a:gd name="connsiteY0" fmla="*/ 403860 h 403860"/>
              <a:gd name="connsiteX1" fmla="*/ 5145845 w 5579012"/>
              <a:gd name="connsiteY1" fmla="*/ 402688 h 403860"/>
              <a:gd name="connsiteX2" fmla="*/ 5579012 w 5579012"/>
              <a:gd name="connsiteY2" fmla="*/ 0 h 403860"/>
              <a:gd name="connsiteX0" fmla="*/ 0 w 5579012"/>
              <a:gd name="connsiteY0" fmla="*/ 403860 h 407450"/>
              <a:gd name="connsiteX1" fmla="*/ 5002970 w 5579012"/>
              <a:gd name="connsiteY1" fmla="*/ 407450 h 407450"/>
              <a:gd name="connsiteX2" fmla="*/ 5579012 w 5579012"/>
              <a:gd name="connsiteY2" fmla="*/ 0 h 407450"/>
              <a:gd name="connsiteX0" fmla="*/ 0 w 5455187"/>
              <a:gd name="connsiteY0" fmla="*/ 394335 h 397925"/>
              <a:gd name="connsiteX1" fmla="*/ 5002970 w 5455187"/>
              <a:gd name="connsiteY1" fmla="*/ 397925 h 397925"/>
              <a:gd name="connsiteX2" fmla="*/ 5455187 w 5455187"/>
              <a:gd name="connsiteY2" fmla="*/ 0 h 397925"/>
              <a:gd name="connsiteX0" fmla="*/ 0 w 5455187"/>
              <a:gd name="connsiteY0" fmla="*/ 394335 h 397925"/>
              <a:gd name="connsiteX1" fmla="*/ 4974395 w 5455187"/>
              <a:gd name="connsiteY1" fmla="*/ 397925 h 397925"/>
              <a:gd name="connsiteX2" fmla="*/ 5455187 w 5455187"/>
              <a:gd name="connsiteY2" fmla="*/ 0 h 397925"/>
              <a:gd name="connsiteX0" fmla="*/ 0 w 5455187"/>
              <a:gd name="connsiteY0" fmla="*/ 394335 h 397925"/>
              <a:gd name="connsiteX1" fmla="*/ 4979158 w 5455187"/>
              <a:gd name="connsiteY1" fmla="*/ 397925 h 397925"/>
              <a:gd name="connsiteX2" fmla="*/ 5455187 w 5455187"/>
              <a:gd name="connsiteY2" fmla="*/ 0 h 397925"/>
              <a:gd name="connsiteX0" fmla="*/ 0 w 5455187"/>
              <a:gd name="connsiteY0" fmla="*/ 394335 h 394335"/>
              <a:gd name="connsiteX1" fmla="*/ 4998208 w 5455187"/>
              <a:gd name="connsiteY1" fmla="*/ 393163 h 394335"/>
              <a:gd name="connsiteX2" fmla="*/ 5455187 w 5455187"/>
              <a:gd name="connsiteY2" fmla="*/ 0 h 394335"/>
              <a:gd name="connsiteX0" fmla="*/ 0 w 5488138"/>
              <a:gd name="connsiteY0" fmla="*/ 402573 h 402573"/>
              <a:gd name="connsiteX1" fmla="*/ 5031159 w 5488138"/>
              <a:gd name="connsiteY1" fmla="*/ 393163 h 402573"/>
              <a:gd name="connsiteX2" fmla="*/ 5488138 w 5488138"/>
              <a:gd name="connsiteY2" fmla="*/ 0 h 402573"/>
              <a:gd name="connsiteX0" fmla="*/ 0 w 5479900"/>
              <a:gd name="connsiteY0" fmla="*/ 386097 h 393163"/>
              <a:gd name="connsiteX1" fmla="*/ 5022921 w 5479900"/>
              <a:gd name="connsiteY1" fmla="*/ 393163 h 393163"/>
              <a:gd name="connsiteX2" fmla="*/ 5479900 w 5479900"/>
              <a:gd name="connsiteY2" fmla="*/ 0 h 393163"/>
              <a:gd name="connsiteX0" fmla="*/ 0 w 5455187"/>
              <a:gd name="connsiteY0" fmla="*/ 394335 h 394335"/>
              <a:gd name="connsiteX1" fmla="*/ 4998208 w 5455187"/>
              <a:gd name="connsiteY1" fmla="*/ 393163 h 394335"/>
              <a:gd name="connsiteX2" fmla="*/ 5455187 w 5455187"/>
              <a:gd name="connsiteY2" fmla="*/ 0 h 394335"/>
              <a:gd name="connsiteX0" fmla="*/ 0 w 5455187"/>
              <a:gd name="connsiteY0" fmla="*/ 394335 h 394335"/>
              <a:gd name="connsiteX1" fmla="*/ 4998208 w 5455187"/>
              <a:gd name="connsiteY1" fmla="*/ 393163 h 394335"/>
              <a:gd name="connsiteX2" fmla="*/ 5455187 w 5455187"/>
              <a:gd name="connsiteY2" fmla="*/ 0 h 394335"/>
              <a:gd name="connsiteX0" fmla="*/ 0 w 5478999"/>
              <a:gd name="connsiteY0" fmla="*/ 387192 h 393163"/>
              <a:gd name="connsiteX1" fmla="*/ 5022020 w 5478999"/>
              <a:gd name="connsiteY1" fmla="*/ 393163 h 393163"/>
              <a:gd name="connsiteX2" fmla="*/ 5478999 w 5478999"/>
              <a:gd name="connsiteY2" fmla="*/ 0 h 393163"/>
              <a:gd name="connsiteX0" fmla="*/ 0 w 5464711"/>
              <a:gd name="connsiteY0" fmla="*/ 391954 h 393163"/>
              <a:gd name="connsiteX1" fmla="*/ 5007732 w 5464711"/>
              <a:gd name="connsiteY1" fmla="*/ 393163 h 393163"/>
              <a:gd name="connsiteX2" fmla="*/ 5464711 w 5464711"/>
              <a:gd name="connsiteY2" fmla="*/ 0 h 393163"/>
              <a:gd name="connsiteX0" fmla="*/ 0 w 5474236"/>
              <a:gd name="connsiteY0" fmla="*/ 387191 h 393163"/>
              <a:gd name="connsiteX1" fmla="*/ 5017257 w 5474236"/>
              <a:gd name="connsiteY1" fmla="*/ 393163 h 393163"/>
              <a:gd name="connsiteX2" fmla="*/ 5474236 w 5474236"/>
              <a:gd name="connsiteY2" fmla="*/ 0 h 393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74236" h="393163">
                <a:moveTo>
                  <a:pt x="0" y="387191"/>
                </a:moveTo>
                <a:lnTo>
                  <a:pt x="5017257" y="393163"/>
                </a:lnTo>
                <a:lnTo>
                  <a:pt x="5474236" y="0"/>
                </a:lnTo>
              </a:path>
            </a:pathLst>
          </a:custGeom>
          <a:noFill/>
          <a:ln>
            <a:solidFill>
              <a:srgbClr val="0CB9E8"/>
            </a:solidFill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2063154" y="283594"/>
            <a:ext cx="4979591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i="1" dirty="0" smtClean="0">
                <a:solidFill>
                  <a:schemeClr val="bg1"/>
                </a:solidFill>
                <a:latin typeface="넥슨 풋볼고딕 L"/>
                <a:ea typeface="넥슨 풋볼고딕 L"/>
                <a:cs typeface="넥슨 풋볼고딕 L"/>
              </a:rPr>
              <a:t>ARCHITECTURE - LOGIN</a:t>
            </a:r>
            <a:endParaRPr lang="en-US" altLang="ko-KR" sz="2400" b="1" i="1" dirty="0">
              <a:solidFill>
                <a:schemeClr val="bg1"/>
              </a:solidFill>
              <a:latin typeface="넥슨 풋볼고딕 L"/>
              <a:ea typeface="넥슨 풋볼고딕 L"/>
              <a:cs typeface="넥슨 풋볼고딕 L"/>
            </a:endParaRPr>
          </a:p>
        </p:txBody>
      </p:sp>
      <p:sp>
        <p:nvSpPr>
          <p:cNvPr id="19" name="자유형 18"/>
          <p:cNvSpPr/>
          <p:nvPr/>
        </p:nvSpPr>
        <p:spPr>
          <a:xfrm>
            <a:off x="1995854" y="553915"/>
            <a:ext cx="10216661" cy="457200"/>
          </a:xfrm>
          <a:custGeom>
            <a:avLst/>
            <a:gdLst>
              <a:gd name="connsiteX0" fmla="*/ 0 w 10216661"/>
              <a:gd name="connsiteY0" fmla="*/ 448408 h 457200"/>
              <a:gd name="connsiteX1" fmla="*/ 4914900 w 10216661"/>
              <a:gd name="connsiteY1" fmla="*/ 457200 h 457200"/>
              <a:gd name="connsiteX2" fmla="*/ 5460023 w 10216661"/>
              <a:gd name="connsiteY2" fmla="*/ 0 h 457200"/>
              <a:gd name="connsiteX3" fmla="*/ 10216661 w 10216661"/>
              <a:gd name="connsiteY3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16661" h="457200">
                <a:moveTo>
                  <a:pt x="0" y="448408"/>
                </a:moveTo>
                <a:lnTo>
                  <a:pt x="4914900" y="457200"/>
                </a:lnTo>
                <a:lnTo>
                  <a:pt x="5460023" y="0"/>
                </a:lnTo>
                <a:lnTo>
                  <a:pt x="10216661" y="0"/>
                </a:lnTo>
              </a:path>
            </a:pathLst>
          </a:custGeom>
          <a:noFill/>
          <a:ln>
            <a:solidFill>
              <a:srgbClr val="0CB9E8"/>
            </a:solidFill>
            <a:head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/>
          <p:cNvCxnSpPr/>
          <p:nvPr/>
        </p:nvCxnSpPr>
        <p:spPr>
          <a:xfrm>
            <a:off x="7469325" y="393212"/>
            <a:ext cx="4716000" cy="0"/>
          </a:xfrm>
          <a:prstGeom prst="line">
            <a:avLst/>
          </a:prstGeom>
          <a:ln>
            <a:solidFill>
              <a:srgbClr val="0CB9E8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한쪽 모서리가 잘린 사각형 26"/>
          <p:cNvSpPr/>
          <p:nvPr/>
        </p:nvSpPr>
        <p:spPr>
          <a:xfrm flipH="1">
            <a:off x="1443984" y="1446174"/>
            <a:ext cx="10452741" cy="5214347"/>
          </a:xfrm>
          <a:prstGeom prst="snip1Rect">
            <a:avLst>
              <a:gd name="adj" fmla="val 1082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9" name="직선 연결선 78"/>
          <p:cNvCxnSpPr/>
          <p:nvPr/>
        </p:nvCxnSpPr>
        <p:spPr>
          <a:xfrm rot="5400000">
            <a:off x="-1401675" y="4388925"/>
            <a:ext cx="4932000" cy="0"/>
          </a:xfrm>
          <a:prstGeom prst="line">
            <a:avLst/>
          </a:prstGeom>
          <a:ln>
            <a:solidFill>
              <a:srgbClr val="0CB9E8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0" y="2341559"/>
            <a:ext cx="1045275" cy="2713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x-none" altLang="ko-KR" sz="700" i="1" dirty="0" smtClean="0">
                <a:solidFill>
                  <a:srgbClr val="0CB9E8"/>
                </a:solidFill>
                <a:cs typeface="Aharoni" panose="02010803020104030203" pitchFamily="2" charset="-79"/>
              </a:rPr>
              <a:t>MOTIVATION</a:t>
            </a:r>
            <a:endParaRPr lang="ko-KR" altLang="en-US" sz="500" i="1" dirty="0">
              <a:solidFill>
                <a:srgbClr val="0CB9E8"/>
              </a:solidFill>
              <a:cs typeface="Aharoni" panose="02010803020104030203" pitchFamily="2" charset="-79"/>
            </a:endParaRPr>
          </a:p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en-US" altLang="ko-KR" sz="700" i="1" dirty="0" smtClean="0">
                <a:solidFill>
                  <a:srgbClr val="0CB9E8"/>
                </a:solidFill>
                <a:cs typeface="Aharoni" panose="02010803020104030203" pitchFamily="2" charset="-79"/>
              </a:rPr>
              <a:t>DEVELOPMENT</a:t>
            </a:r>
          </a:p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en-US" altLang="ko-KR" sz="7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ARCHITECTURE</a:t>
            </a:r>
          </a:p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en-US" altLang="ko-KR" sz="700" b="1" i="1" dirty="0">
                <a:solidFill>
                  <a:srgbClr val="0CB9E8"/>
                </a:solidFill>
                <a:cs typeface="Aharoni" panose="02010803020104030203" pitchFamily="2" charset="-79"/>
              </a:rPr>
              <a:t>DEMONSTRATION</a:t>
            </a:r>
            <a:endParaRPr lang="ko-KR" altLang="en-US" sz="500" i="1" dirty="0">
              <a:solidFill>
                <a:srgbClr val="0CB9E8"/>
              </a:solidFill>
              <a:cs typeface="Aharoni" panose="02010803020104030203" pitchFamily="2" charset="-79"/>
            </a:endParaRPr>
          </a:p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x-none" altLang="ko-KR" sz="700" b="1" i="1" dirty="0" smtClean="0">
                <a:solidFill>
                  <a:srgbClr val="0CB9E8"/>
                </a:solidFill>
                <a:cs typeface="Aharoni" panose="02010803020104030203" pitchFamily="2" charset="-79"/>
              </a:rPr>
              <a:t>FUTURE WORK</a:t>
            </a:r>
            <a:endParaRPr lang="ko-KR" altLang="en-US" sz="500" i="1" dirty="0">
              <a:solidFill>
                <a:srgbClr val="0CB9E8"/>
              </a:solidFill>
              <a:cs typeface="Aharoni" panose="02010803020104030203" pitchFamily="2" charset="-79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1026224" y="3782429"/>
            <a:ext cx="76200" cy="76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타원 85"/>
          <p:cNvSpPr/>
          <p:nvPr/>
        </p:nvSpPr>
        <p:spPr>
          <a:xfrm>
            <a:off x="1026225" y="3252787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CB9E8"/>
              </a:solidFill>
            </a:endParaRPr>
          </a:p>
        </p:txBody>
      </p:sp>
      <p:sp>
        <p:nvSpPr>
          <p:cNvPr id="87" name="타원 86"/>
          <p:cNvSpPr/>
          <p:nvPr/>
        </p:nvSpPr>
        <p:spPr>
          <a:xfrm>
            <a:off x="1026225" y="2709338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CB9E8"/>
              </a:solidFill>
            </a:endParaRPr>
          </a:p>
        </p:txBody>
      </p:sp>
      <p:sp>
        <p:nvSpPr>
          <p:cNvPr id="88" name="타원 87"/>
          <p:cNvSpPr/>
          <p:nvPr/>
        </p:nvSpPr>
        <p:spPr>
          <a:xfrm>
            <a:off x="1026225" y="4319587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CB9E8"/>
              </a:solidFill>
            </a:endParaRPr>
          </a:p>
        </p:txBody>
      </p:sp>
      <p:sp>
        <p:nvSpPr>
          <p:cNvPr id="89" name="타원 88"/>
          <p:cNvSpPr/>
          <p:nvPr/>
        </p:nvSpPr>
        <p:spPr>
          <a:xfrm>
            <a:off x="1026225" y="4852987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CB9E8"/>
              </a:solidFill>
            </a:endParaRPr>
          </a:p>
        </p:txBody>
      </p:sp>
      <p:pic>
        <p:nvPicPr>
          <p:cNvPr id="3" name="Picture 2" descr="Screen Shot 2018-08-25 at 6.22.2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047" y="2297879"/>
            <a:ext cx="7534898" cy="346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018732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47" grpId="0"/>
      <p:bldP spid="19" grpId="0" animBg="1"/>
      <p:bldP spid="27" grpId="0" animBg="1"/>
      <p:bldP spid="29" grpId="0"/>
      <p:bldP spid="30" grpId="0" animBg="1"/>
      <p:bldP spid="86" grpId="0" animBg="1"/>
      <p:bldP spid="87" grpId="0" animBg="1"/>
      <p:bldP spid="88" grpId="0" animBg="1"/>
      <p:bldP spid="8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한쪽 모서리가 잘린 사각형 26"/>
          <p:cNvSpPr/>
          <p:nvPr/>
        </p:nvSpPr>
        <p:spPr>
          <a:xfrm flipH="1">
            <a:off x="1443984" y="1446174"/>
            <a:ext cx="10452741" cy="5214347"/>
          </a:xfrm>
          <a:prstGeom prst="snip1Rect">
            <a:avLst>
              <a:gd name="adj" fmla="val 1082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5" name="Picture 4" descr="Screen Shot 2018-08-25 at 8.23.19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86"/>
          <a:stretch/>
        </p:blipFill>
        <p:spPr>
          <a:xfrm>
            <a:off x="2567093" y="1578788"/>
            <a:ext cx="8499356" cy="4914442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296014" y="234923"/>
            <a:ext cx="1527115" cy="1527115"/>
            <a:chOff x="3860921" y="1193919"/>
            <a:chExt cx="4470156" cy="4470156"/>
          </a:xfrm>
        </p:grpSpPr>
        <p:sp>
          <p:nvSpPr>
            <p:cNvPr id="4" name="타원 3"/>
            <p:cNvSpPr/>
            <p:nvPr/>
          </p:nvSpPr>
          <p:spPr>
            <a:xfrm>
              <a:off x="4095750" y="1428750"/>
              <a:ext cx="4000500" cy="4000500"/>
            </a:xfrm>
            <a:prstGeom prst="ellipse">
              <a:avLst/>
            </a:prstGeom>
            <a:noFill/>
            <a:ln w="19050">
              <a:solidFill>
                <a:srgbClr val="0CB9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4486275" y="1819275"/>
              <a:ext cx="3219450" cy="3219450"/>
            </a:xfrm>
            <a:prstGeom prst="ellipse">
              <a:avLst/>
            </a:prstGeom>
            <a:noFill/>
            <a:ln w="6350">
              <a:solidFill>
                <a:srgbClr val="0CB9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막힌 원호 6"/>
            <p:cNvSpPr/>
            <p:nvPr/>
          </p:nvSpPr>
          <p:spPr>
            <a:xfrm>
              <a:off x="4370940" y="1704318"/>
              <a:ext cx="3450120" cy="3449363"/>
            </a:xfrm>
            <a:prstGeom prst="blockArc">
              <a:avLst>
                <a:gd name="adj1" fmla="val 18507138"/>
                <a:gd name="adj2" fmla="val 2061794"/>
                <a:gd name="adj3" fmla="val 6126"/>
              </a:avLst>
            </a:prstGeom>
            <a:solidFill>
              <a:srgbClr val="0CB9E8">
                <a:alpha val="52000"/>
              </a:srgbClr>
            </a:solidFill>
            <a:ln w="9525">
              <a:solidFill>
                <a:srgbClr val="0CB9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막힌 원호 7"/>
            <p:cNvSpPr/>
            <p:nvPr/>
          </p:nvSpPr>
          <p:spPr>
            <a:xfrm>
              <a:off x="4370940" y="1704318"/>
              <a:ext cx="3450120" cy="3449363"/>
            </a:xfrm>
            <a:prstGeom prst="blockArc">
              <a:avLst>
                <a:gd name="adj1" fmla="val 11742239"/>
                <a:gd name="adj2" fmla="val 14413820"/>
                <a:gd name="adj3" fmla="val 7282"/>
              </a:avLst>
            </a:prstGeom>
            <a:noFill/>
            <a:ln w="9525">
              <a:solidFill>
                <a:srgbClr val="0CB9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막힌 원호 8"/>
            <p:cNvSpPr/>
            <p:nvPr/>
          </p:nvSpPr>
          <p:spPr>
            <a:xfrm>
              <a:off x="4370940" y="1704318"/>
              <a:ext cx="3450120" cy="3449363"/>
            </a:xfrm>
            <a:prstGeom prst="blockArc">
              <a:avLst>
                <a:gd name="adj1" fmla="val 3913502"/>
                <a:gd name="adj2" fmla="val 6694589"/>
                <a:gd name="adj3" fmla="val 6339"/>
              </a:avLst>
            </a:prstGeom>
            <a:noFill/>
            <a:ln w="9525">
              <a:solidFill>
                <a:srgbClr val="0CB9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4785519" y="2118518"/>
              <a:ext cx="2620961" cy="2620961"/>
            </a:xfrm>
            <a:prstGeom prst="ellipse">
              <a:avLst/>
            </a:prstGeom>
            <a:noFill/>
            <a:ln w="9525">
              <a:solidFill>
                <a:srgbClr val="0CB9E8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rgbClr val="0CB9E8"/>
                  </a:solidFill>
                </a:rPr>
                <a:t>Page</a:t>
              </a:r>
              <a:r>
                <a:rPr lang="en-US" altLang="ko-KR" sz="2400" dirty="0">
                  <a:solidFill>
                    <a:srgbClr val="0CB9E8"/>
                  </a:solidFill>
                </a:rPr>
                <a:t>7</a:t>
              </a:r>
              <a:endParaRPr lang="ko-KR" altLang="en-US" sz="2400" dirty="0">
                <a:solidFill>
                  <a:srgbClr val="0CB9E8"/>
                </a:solidFill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3860921" y="1193919"/>
              <a:ext cx="4470156" cy="4470156"/>
            </a:xfrm>
            <a:prstGeom prst="ellipse">
              <a:avLst/>
            </a:prstGeom>
            <a:noFill/>
            <a:ln w="6350">
              <a:solidFill>
                <a:srgbClr val="0CB9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자유형 11"/>
          <p:cNvSpPr/>
          <p:nvPr/>
        </p:nvSpPr>
        <p:spPr>
          <a:xfrm>
            <a:off x="1995089" y="725687"/>
            <a:ext cx="5474236" cy="393163"/>
          </a:xfrm>
          <a:custGeom>
            <a:avLst/>
            <a:gdLst>
              <a:gd name="connsiteX0" fmla="*/ 0 w 5952392"/>
              <a:gd name="connsiteY0" fmla="*/ 457200 h 457200"/>
              <a:gd name="connsiteX1" fmla="*/ 5503985 w 5952392"/>
              <a:gd name="connsiteY1" fmla="*/ 448408 h 457200"/>
              <a:gd name="connsiteX2" fmla="*/ 5952392 w 5952392"/>
              <a:gd name="connsiteY2" fmla="*/ 0 h 457200"/>
              <a:gd name="connsiteX0" fmla="*/ 0 w 5594252"/>
              <a:gd name="connsiteY0" fmla="*/ 449580 h 449580"/>
              <a:gd name="connsiteX1" fmla="*/ 5145845 w 5594252"/>
              <a:gd name="connsiteY1" fmla="*/ 448408 h 449580"/>
              <a:gd name="connsiteX2" fmla="*/ 5594252 w 5594252"/>
              <a:gd name="connsiteY2" fmla="*/ 0 h 449580"/>
              <a:gd name="connsiteX0" fmla="*/ 0 w 5586632"/>
              <a:gd name="connsiteY0" fmla="*/ 388620 h 388620"/>
              <a:gd name="connsiteX1" fmla="*/ 5145845 w 5586632"/>
              <a:gd name="connsiteY1" fmla="*/ 387448 h 388620"/>
              <a:gd name="connsiteX2" fmla="*/ 5586632 w 5586632"/>
              <a:gd name="connsiteY2" fmla="*/ 0 h 388620"/>
              <a:gd name="connsiteX0" fmla="*/ 0 w 5579012"/>
              <a:gd name="connsiteY0" fmla="*/ 403860 h 403860"/>
              <a:gd name="connsiteX1" fmla="*/ 5145845 w 5579012"/>
              <a:gd name="connsiteY1" fmla="*/ 402688 h 403860"/>
              <a:gd name="connsiteX2" fmla="*/ 5579012 w 5579012"/>
              <a:gd name="connsiteY2" fmla="*/ 0 h 403860"/>
              <a:gd name="connsiteX0" fmla="*/ 0 w 5579012"/>
              <a:gd name="connsiteY0" fmla="*/ 403860 h 407450"/>
              <a:gd name="connsiteX1" fmla="*/ 5002970 w 5579012"/>
              <a:gd name="connsiteY1" fmla="*/ 407450 h 407450"/>
              <a:gd name="connsiteX2" fmla="*/ 5579012 w 5579012"/>
              <a:gd name="connsiteY2" fmla="*/ 0 h 407450"/>
              <a:gd name="connsiteX0" fmla="*/ 0 w 5455187"/>
              <a:gd name="connsiteY0" fmla="*/ 394335 h 397925"/>
              <a:gd name="connsiteX1" fmla="*/ 5002970 w 5455187"/>
              <a:gd name="connsiteY1" fmla="*/ 397925 h 397925"/>
              <a:gd name="connsiteX2" fmla="*/ 5455187 w 5455187"/>
              <a:gd name="connsiteY2" fmla="*/ 0 h 397925"/>
              <a:gd name="connsiteX0" fmla="*/ 0 w 5455187"/>
              <a:gd name="connsiteY0" fmla="*/ 394335 h 397925"/>
              <a:gd name="connsiteX1" fmla="*/ 4974395 w 5455187"/>
              <a:gd name="connsiteY1" fmla="*/ 397925 h 397925"/>
              <a:gd name="connsiteX2" fmla="*/ 5455187 w 5455187"/>
              <a:gd name="connsiteY2" fmla="*/ 0 h 397925"/>
              <a:gd name="connsiteX0" fmla="*/ 0 w 5455187"/>
              <a:gd name="connsiteY0" fmla="*/ 394335 h 397925"/>
              <a:gd name="connsiteX1" fmla="*/ 4979158 w 5455187"/>
              <a:gd name="connsiteY1" fmla="*/ 397925 h 397925"/>
              <a:gd name="connsiteX2" fmla="*/ 5455187 w 5455187"/>
              <a:gd name="connsiteY2" fmla="*/ 0 h 397925"/>
              <a:gd name="connsiteX0" fmla="*/ 0 w 5455187"/>
              <a:gd name="connsiteY0" fmla="*/ 394335 h 394335"/>
              <a:gd name="connsiteX1" fmla="*/ 4998208 w 5455187"/>
              <a:gd name="connsiteY1" fmla="*/ 393163 h 394335"/>
              <a:gd name="connsiteX2" fmla="*/ 5455187 w 5455187"/>
              <a:gd name="connsiteY2" fmla="*/ 0 h 394335"/>
              <a:gd name="connsiteX0" fmla="*/ 0 w 5488138"/>
              <a:gd name="connsiteY0" fmla="*/ 402573 h 402573"/>
              <a:gd name="connsiteX1" fmla="*/ 5031159 w 5488138"/>
              <a:gd name="connsiteY1" fmla="*/ 393163 h 402573"/>
              <a:gd name="connsiteX2" fmla="*/ 5488138 w 5488138"/>
              <a:gd name="connsiteY2" fmla="*/ 0 h 402573"/>
              <a:gd name="connsiteX0" fmla="*/ 0 w 5479900"/>
              <a:gd name="connsiteY0" fmla="*/ 386097 h 393163"/>
              <a:gd name="connsiteX1" fmla="*/ 5022921 w 5479900"/>
              <a:gd name="connsiteY1" fmla="*/ 393163 h 393163"/>
              <a:gd name="connsiteX2" fmla="*/ 5479900 w 5479900"/>
              <a:gd name="connsiteY2" fmla="*/ 0 h 393163"/>
              <a:gd name="connsiteX0" fmla="*/ 0 w 5455187"/>
              <a:gd name="connsiteY0" fmla="*/ 394335 h 394335"/>
              <a:gd name="connsiteX1" fmla="*/ 4998208 w 5455187"/>
              <a:gd name="connsiteY1" fmla="*/ 393163 h 394335"/>
              <a:gd name="connsiteX2" fmla="*/ 5455187 w 5455187"/>
              <a:gd name="connsiteY2" fmla="*/ 0 h 394335"/>
              <a:gd name="connsiteX0" fmla="*/ 0 w 5455187"/>
              <a:gd name="connsiteY0" fmla="*/ 394335 h 394335"/>
              <a:gd name="connsiteX1" fmla="*/ 4998208 w 5455187"/>
              <a:gd name="connsiteY1" fmla="*/ 393163 h 394335"/>
              <a:gd name="connsiteX2" fmla="*/ 5455187 w 5455187"/>
              <a:gd name="connsiteY2" fmla="*/ 0 h 394335"/>
              <a:gd name="connsiteX0" fmla="*/ 0 w 5478999"/>
              <a:gd name="connsiteY0" fmla="*/ 387192 h 393163"/>
              <a:gd name="connsiteX1" fmla="*/ 5022020 w 5478999"/>
              <a:gd name="connsiteY1" fmla="*/ 393163 h 393163"/>
              <a:gd name="connsiteX2" fmla="*/ 5478999 w 5478999"/>
              <a:gd name="connsiteY2" fmla="*/ 0 h 393163"/>
              <a:gd name="connsiteX0" fmla="*/ 0 w 5464711"/>
              <a:gd name="connsiteY0" fmla="*/ 391954 h 393163"/>
              <a:gd name="connsiteX1" fmla="*/ 5007732 w 5464711"/>
              <a:gd name="connsiteY1" fmla="*/ 393163 h 393163"/>
              <a:gd name="connsiteX2" fmla="*/ 5464711 w 5464711"/>
              <a:gd name="connsiteY2" fmla="*/ 0 h 393163"/>
              <a:gd name="connsiteX0" fmla="*/ 0 w 5474236"/>
              <a:gd name="connsiteY0" fmla="*/ 387191 h 393163"/>
              <a:gd name="connsiteX1" fmla="*/ 5017257 w 5474236"/>
              <a:gd name="connsiteY1" fmla="*/ 393163 h 393163"/>
              <a:gd name="connsiteX2" fmla="*/ 5474236 w 5474236"/>
              <a:gd name="connsiteY2" fmla="*/ 0 h 393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74236" h="393163">
                <a:moveTo>
                  <a:pt x="0" y="387191"/>
                </a:moveTo>
                <a:lnTo>
                  <a:pt x="5017257" y="393163"/>
                </a:lnTo>
                <a:lnTo>
                  <a:pt x="5474236" y="0"/>
                </a:lnTo>
              </a:path>
            </a:pathLst>
          </a:custGeom>
          <a:noFill/>
          <a:ln>
            <a:solidFill>
              <a:srgbClr val="0CB9E8"/>
            </a:solidFill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2063154" y="283594"/>
            <a:ext cx="4979591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i="1" dirty="0" smtClean="0">
                <a:solidFill>
                  <a:schemeClr val="bg1"/>
                </a:solidFill>
                <a:latin typeface="넥슨 풋볼고딕 L"/>
                <a:ea typeface="넥슨 풋볼고딕 L"/>
                <a:cs typeface="넥슨 풋볼고딕 L"/>
              </a:rPr>
              <a:t>ARCHITECTURE - MAIN</a:t>
            </a:r>
            <a:endParaRPr lang="en-US" altLang="ko-KR" sz="2400" b="1" i="1" dirty="0">
              <a:solidFill>
                <a:schemeClr val="bg1"/>
              </a:solidFill>
              <a:latin typeface="넥슨 풋볼고딕 L"/>
              <a:ea typeface="넥슨 풋볼고딕 L"/>
              <a:cs typeface="넥슨 풋볼고딕 L"/>
            </a:endParaRPr>
          </a:p>
        </p:txBody>
      </p:sp>
      <p:sp>
        <p:nvSpPr>
          <p:cNvPr id="19" name="자유형 18"/>
          <p:cNvSpPr/>
          <p:nvPr/>
        </p:nvSpPr>
        <p:spPr>
          <a:xfrm>
            <a:off x="1995854" y="553915"/>
            <a:ext cx="10216661" cy="457200"/>
          </a:xfrm>
          <a:custGeom>
            <a:avLst/>
            <a:gdLst>
              <a:gd name="connsiteX0" fmla="*/ 0 w 10216661"/>
              <a:gd name="connsiteY0" fmla="*/ 448408 h 457200"/>
              <a:gd name="connsiteX1" fmla="*/ 4914900 w 10216661"/>
              <a:gd name="connsiteY1" fmla="*/ 457200 h 457200"/>
              <a:gd name="connsiteX2" fmla="*/ 5460023 w 10216661"/>
              <a:gd name="connsiteY2" fmla="*/ 0 h 457200"/>
              <a:gd name="connsiteX3" fmla="*/ 10216661 w 10216661"/>
              <a:gd name="connsiteY3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16661" h="457200">
                <a:moveTo>
                  <a:pt x="0" y="448408"/>
                </a:moveTo>
                <a:lnTo>
                  <a:pt x="4914900" y="457200"/>
                </a:lnTo>
                <a:lnTo>
                  <a:pt x="5460023" y="0"/>
                </a:lnTo>
                <a:lnTo>
                  <a:pt x="10216661" y="0"/>
                </a:lnTo>
              </a:path>
            </a:pathLst>
          </a:custGeom>
          <a:noFill/>
          <a:ln>
            <a:solidFill>
              <a:srgbClr val="0CB9E8"/>
            </a:solidFill>
            <a:head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/>
          <p:cNvCxnSpPr/>
          <p:nvPr/>
        </p:nvCxnSpPr>
        <p:spPr>
          <a:xfrm>
            <a:off x="7469325" y="393212"/>
            <a:ext cx="4716000" cy="0"/>
          </a:xfrm>
          <a:prstGeom prst="line">
            <a:avLst/>
          </a:prstGeom>
          <a:ln>
            <a:solidFill>
              <a:srgbClr val="0CB9E8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 rot="5400000">
            <a:off x="-1401675" y="4388925"/>
            <a:ext cx="4932000" cy="0"/>
          </a:xfrm>
          <a:prstGeom prst="line">
            <a:avLst/>
          </a:prstGeom>
          <a:ln>
            <a:solidFill>
              <a:srgbClr val="0CB9E8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0" y="2341559"/>
            <a:ext cx="1045275" cy="2713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x-none" altLang="ko-KR" sz="700" i="1" dirty="0" smtClean="0">
                <a:solidFill>
                  <a:srgbClr val="0CB9E8"/>
                </a:solidFill>
                <a:cs typeface="Aharoni" panose="02010803020104030203" pitchFamily="2" charset="-79"/>
              </a:rPr>
              <a:t>MOTIVATION</a:t>
            </a:r>
            <a:endParaRPr lang="ko-KR" altLang="en-US" sz="500" i="1" dirty="0">
              <a:solidFill>
                <a:srgbClr val="0CB9E8"/>
              </a:solidFill>
              <a:cs typeface="Aharoni" panose="02010803020104030203" pitchFamily="2" charset="-79"/>
            </a:endParaRPr>
          </a:p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en-US" altLang="ko-KR" sz="700" i="1" dirty="0" smtClean="0">
                <a:solidFill>
                  <a:srgbClr val="0CB9E8"/>
                </a:solidFill>
                <a:cs typeface="Aharoni" panose="02010803020104030203" pitchFamily="2" charset="-79"/>
              </a:rPr>
              <a:t>DEVELOPMENT</a:t>
            </a:r>
          </a:p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en-US" altLang="ko-KR" sz="7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ARCHITECTURE</a:t>
            </a:r>
          </a:p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en-US" altLang="ko-KR" sz="700" b="1" i="1" dirty="0">
                <a:solidFill>
                  <a:srgbClr val="0CB9E8"/>
                </a:solidFill>
                <a:cs typeface="Aharoni" panose="02010803020104030203" pitchFamily="2" charset="-79"/>
              </a:rPr>
              <a:t>DEMONSTRATION</a:t>
            </a:r>
            <a:endParaRPr lang="ko-KR" altLang="en-US" sz="500" i="1" dirty="0">
              <a:solidFill>
                <a:srgbClr val="0CB9E8"/>
              </a:solidFill>
              <a:cs typeface="Aharoni" panose="02010803020104030203" pitchFamily="2" charset="-79"/>
            </a:endParaRPr>
          </a:p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x-none" altLang="ko-KR" sz="700" b="1" i="1" dirty="0" smtClean="0">
                <a:solidFill>
                  <a:srgbClr val="0CB9E8"/>
                </a:solidFill>
                <a:cs typeface="Aharoni" panose="02010803020104030203" pitchFamily="2" charset="-79"/>
              </a:rPr>
              <a:t>FUTURE WORK</a:t>
            </a:r>
            <a:endParaRPr lang="ko-KR" altLang="en-US" sz="500" i="1" dirty="0">
              <a:solidFill>
                <a:srgbClr val="0CB9E8"/>
              </a:solidFill>
              <a:cs typeface="Aharoni" panose="02010803020104030203" pitchFamily="2" charset="-79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1026224" y="3782429"/>
            <a:ext cx="76200" cy="76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타원 85"/>
          <p:cNvSpPr/>
          <p:nvPr/>
        </p:nvSpPr>
        <p:spPr>
          <a:xfrm>
            <a:off x="1026225" y="3252787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CB9E8"/>
              </a:solidFill>
            </a:endParaRPr>
          </a:p>
        </p:txBody>
      </p:sp>
      <p:sp>
        <p:nvSpPr>
          <p:cNvPr id="87" name="타원 86"/>
          <p:cNvSpPr/>
          <p:nvPr/>
        </p:nvSpPr>
        <p:spPr>
          <a:xfrm>
            <a:off x="1026225" y="2709338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CB9E8"/>
              </a:solidFill>
            </a:endParaRPr>
          </a:p>
        </p:txBody>
      </p:sp>
      <p:sp>
        <p:nvSpPr>
          <p:cNvPr id="88" name="타원 87"/>
          <p:cNvSpPr/>
          <p:nvPr/>
        </p:nvSpPr>
        <p:spPr>
          <a:xfrm>
            <a:off x="1026225" y="4319587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CB9E8"/>
              </a:solidFill>
            </a:endParaRPr>
          </a:p>
        </p:txBody>
      </p:sp>
      <p:sp>
        <p:nvSpPr>
          <p:cNvPr id="89" name="타원 88"/>
          <p:cNvSpPr/>
          <p:nvPr/>
        </p:nvSpPr>
        <p:spPr>
          <a:xfrm>
            <a:off x="1026225" y="4852987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CB9E8"/>
              </a:solidFill>
            </a:endParaRPr>
          </a:p>
        </p:txBody>
      </p:sp>
      <p:sp>
        <p:nvSpPr>
          <p:cNvPr id="22" name="Line Callout 1 21"/>
          <p:cNvSpPr/>
          <p:nvPr/>
        </p:nvSpPr>
        <p:spPr>
          <a:xfrm>
            <a:off x="10213299" y="1962808"/>
            <a:ext cx="622533" cy="266338"/>
          </a:xfrm>
          <a:prstGeom prst="borderCallout1">
            <a:avLst>
              <a:gd name="adj1" fmla="val 89765"/>
              <a:gd name="adj2" fmla="val -8333"/>
              <a:gd name="adj3" fmla="val 130577"/>
              <a:gd name="adj4" fmla="val -57070"/>
            </a:avLst>
          </a:prstGeom>
          <a:gradFill flip="none" rotWithShape="1">
            <a:gsLst>
              <a:gs pos="0">
                <a:schemeClr val="accent1">
                  <a:satMod val="103000"/>
                  <a:lumMod val="102000"/>
                  <a:tint val="94000"/>
                  <a:alpha val="15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  <a:alpha val="15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  <a:alpha val="15000"/>
                </a:schemeClr>
              </a:gs>
            </a:gsLst>
            <a:lin ang="54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954216" y="2191679"/>
            <a:ext cx="9684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넥슨 풋볼고딕 L"/>
                <a:ea typeface="넥슨 풋볼고딕 L"/>
                <a:cs typeface="넥슨 풋볼고딕 L"/>
              </a:rPr>
              <a:t> </a:t>
            </a:r>
            <a:r>
              <a:rPr lang="ko-KR" altLang="en-US" sz="1600" dirty="0" smtClean="0">
                <a:solidFill>
                  <a:schemeClr val="accent1"/>
                </a:solidFill>
                <a:latin typeface="넥슨 풋볼고딕 L"/>
                <a:ea typeface="넥슨 풋볼고딕 L"/>
                <a:cs typeface="넥슨 풋볼고딕 L"/>
              </a:rPr>
              <a:t>유저</a:t>
            </a:r>
            <a:r>
              <a:rPr lang="en-US" altLang="ko-KR" sz="1600" dirty="0" smtClean="0">
                <a:solidFill>
                  <a:schemeClr val="accent1"/>
                </a:solidFill>
                <a:latin typeface="넥슨 풋볼고딕 L"/>
                <a:ea typeface="넥슨 풋볼고딕 L"/>
                <a:cs typeface="넥슨 풋볼고딕 L"/>
              </a:rPr>
              <a:t> </a:t>
            </a:r>
            <a:r>
              <a:rPr lang="ko-KR" altLang="en-US" sz="1600" dirty="0" smtClean="0">
                <a:solidFill>
                  <a:schemeClr val="accent1"/>
                </a:solidFill>
                <a:latin typeface="넥슨 풋볼고딕 L"/>
                <a:ea typeface="넥슨 풋볼고딕 L"/>
                <a:cs typeface="넥슨 풋볼고딕 L"/>
              </a:rPr>
              <a:t>이름</a:t>
            </a:r>
            <a:endParaRPr lang="en-US" sz="1600" dirty="0">
              <a:solidFill>
                <a:schemeClr val="accent1"/>
              </a:solidFill>
              <a:latin typeface="넥슨 풋볼고딕 L"/>
              <a:ea typeface="넥슨 풋볼고딕 L"/>
              <a:cs typeface="넥슨 풋볼고딕 L"/>
            </a:endParaRPr>
          </a:p>
        </p:txBody>
      </p:sp>
      <p:sp>
        <p:nvSpPr>
          <p:cNvPr id="24" name="Line Callout 1 23"/>
          <p:cNvSpPr/>
          <p:nvPr/>
        </p:nvSpPr>
        <p:spPr>
          <a:xfrm>
            <a:off x="2661670" y="2901607"/>
            <a:ext cx="3877660" cy="192177"/>
          </a:xfrm>
          <a:prstGeom prst="borderCallout1">
            <a:avLst>
              <a:gd name="adj1" fmla="val -47917"/>
              <a:gd name="adj2" fmla="val 35474"/>
              <a:gd name="adj3" fmla="val -254393"/>
              <a:gd name="adj4" fmla="val 29412"/>
            </a:avLst>
          </a:prstGeom>
          <a:gradFill flip="none" rotWithShape="1">
            <a:gsLst>
              <a:gs pos="0">
                <a:schemeClr val="accent1">
                  <a:satMod val="103000"/>
                  <a:lumMod val="102000"/>
                  <a:tint val="94000"/>
                  <a:alpha val="40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  <a:alpha val="4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  <a:alpha val="40000"/>
                </a:schemeClr>
              </a:gs>
            </a:gsLst>
            <a:lin ang="54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2150789" y="2078590"/>
            <a:ext cx="32799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5B9BD5"/>
                </a:solidFill>
                <a:latin typeface="넥슨 풋볼고딕 L"/>
                <a:ea typeface="넥슨 풋볼고딕 L"/>
                <a:cs typeface="넥슨 풋볼고딕 L"/>
              </a:rPr>
              <a:t>주소</a:t>
            </a:r>
            <a:r>
              <a:rPr lang="en-US" altLang="ko-KR" sz="1400" dirty="0" smtClean="0">
                <a:solidFill>
                  <a:srgbClr val="5B9BD5"/>
                </a:solidFill>
                <a:latin typeface="넥슨 풋볼고딕 L"/>
                <a:ea typeface="넥슨 풋볼고딕 L"/>
                <a:cs typeface="넥슨 풋볼고딕 L"/>
              </a:rPr>
              <a:t>, </a:t>
            </a:r>
            <a:r>
              <a:rPr lang="ko-KR" altLang="en-US" sz="1400" dirty="0" smtClean="0">
                <a:solidFill>
                  <a:srgbClr val="5B9BD5"/>
                </a:solidFill>
                <a:latin typeface="넥슨 풋볼고딕 L"/>
                <a:ea typeface="넥슨 풋볼고딕 L"/>
                <a:cs typeface="넥슨 풋볼고딕 L"/>
              </a:rPr>
              <a:t>주차</a:t>
            </a:r>
            <a:r>
              <a:rPr lang="en-US" altLang="ko-KR" sz="1400" dirty="0" smtClean="0">
                <a:solidFill>
                  <a:srgbClr val="5B9BD5"/>
                </a:solidFill>
                <a:latin typeface="넥슨 풋볼고딕 L"/>
                <a:ea typeface="넥슨 풋볼고딕 L"/>
                <a:cs typeface="넥슨 풋볼고딕 L"/>
              </a:rPr>
              <a:t> </a:t>
            </a:r>
            <a:r>
              <a:rPr lang="ko-KR" altLang="en-US" sz="1400" dirty="0" smtClean="0">
                <a:solidFill>
                  <a:srgbClr val="5B9BD5"/>
                </a:solidFill>
                <a:latin typeface="넥슨 풋볼고딕 L"/>
                <a:ea typeface="넥슨 풋볼고딕 L"/>
                <a:cs typeface="넥슨 풋볼고딕 L"/>
              </a:rPr>
              <a:t>가능한</a:t>
            </a:r>
            <a:r>
              <a:rPr lang="en-US" altLang="ko-KR" sz="1400" dirty="0" smtClean="0">
                <a:solidFill>
                  <a:srgbClr val="5B9BD5"/>
                </a:solidFill>
                <a:latin typeface="넥슨 풋볼고딕 L"/>
                <a:ea typeface="넥슨 풋볼고딕 L"/>
                <a:cs typeface="넥슨 풋볼고딕 L"/>
              </a:rPr>
              <a:t> </a:t>
            </a:r>
            <a:r>
              <a:rPr lang="ko-KR" altLang="en-US" sz="1400" dirty="0" smtClean="0">
                <a:solidFill>
                  <a:srgbClr val="5B9BD5"/>
                </a:solidFill>
                <a:latin typeface="넥슨 풋볼고딕 L"/>
                <a:ea typeface="넥슨 풋볼고딕 L"/>
                <a:cs typeface="넥슨 풋볼고딕 L"/>
              </a:rPr>
              <a:t>시간</a:t>
            </a:r>
            <a:r>
              <a:rPr lang="en-US" altLang="ko-KR" sz="1400" dirty="0" smtClean="0">
                <a:solidFill>
                  <a:srgbClr val="5B9BD5"/>
                </a:solidFill>
                <a:latin typeface="넥슨 풋볼고딕 L"/>
                <a:ea typeface="넥슨 풋볼고딕 L"/>
                <a:cs typeface="넥슨 풋볼고딕 L"/>
              </a:rPr>
              <a:t>, </a:t>
            </a:r>
            <a:r>
              <a:rPr lang="ko-KR" altLang="en-US" sz="1400" dirty="0" smtClean="0">
                <a:solidFill>
                  <a:srgbClr val="5B9BD5"/>
                </a:solidFill>
                <a:latin typeface="넥슨 풋볼고딕 L"/>
                <a:ea typeface="넥슨 풋볼고딕 L"/>
                <a:cs typeface="넥슨 풋볼고딕 L"/>
              </a:rPr>
              <a:t>실제</a:t>
            </a:r>
            <a:r>
              <a:rPr lang="en-US" altLang="ko-KR" sz="1400" dirty="0" smtClean="0">
                <a:solidFill>
                  <a:srgbClr val="5B9BD5"/>
                </a:solidFill>
                <a:latin typeface="넥슨 풋볼고딕 L"/>
                <a:ea typeface="넥슨 풋볼고딕 L"/>
                <a:cs typeface="넥슨 풋볼고딕 L"/>
              </a:rPr>
              <a:t> </a:t>
            </a:r>
            <a:r>
              <a:rPr lang="ko-KR" altLang="en-US" sz="1400" dirty="0" smtClean="0">
                <a:solidFill>
                  <a:srgbClr val="5B9BD5"/>
                </a:solidFill>
                <a:latin typeface="넥슨 풋볼고딕 L"/>
                <a:ea typeface="넥슨 풋볼고딕 L"/>
                <a:cs typeface="넥슨 풋볼고딕 L"/>
              </a:rPr>
              <a:t>주차</a:t>
            </a:r>
            <a:r>
              <a:rPr lang="en-US" altLang="ko-KR" sz="1400" dirty="0" smtClean="0">
                <a:solidFill>
                  <a:srgbClr val="5B9BD5"/>
                </a:solidFill>
                <a:latin typeface="넥슨 풋볼고딕 L"/>
                <a:ea typeface="넥슨 풋볼고딕 L"/>
                <a:cs typeface="넥슨 풋볼고딕 L"/>
              </a:rPr>
              <a:t> </a:t>
            </a:r>
            <a:r>
              <a:rPr lang="ko-KR" altLang="en-US" sz="1400" dirty="0" smtClean="0">
                <a:solidFill>
                  <a:srgbClr val="5B9BD5"/>
                </a:solidFill>
                <a:latin typeface="넥슨 풋볼고딕 L"/>
                <a:ea typeface="넥슨 풋볼고딕 L"/>
                <a:cs typeface="넥슨 풋볼고딕 L"/>
              </a:rPr>
              <a:t>가능</a:t>
            </a:r>
            <a:r>
              <a:rPr lang="en-US" altLang="ko-KR" sz="1400" dirty="0" smtClean="0">
                <a:solidFill>
                  <a:srgbClr val="5B9BD5"/>
                </a:solidFill>
                <a:latin typeface="넥슨 풋볼고딕 L"/>
                <a:ea typeface="넥슨 풋볼고딕 L"/>
                <a:cs typeface="넥슨 풋볼고딕 L"/>
              </a:rPr>
              <a:t> </a:t>
            </a:r>
            <a:r>
              <a:rPr lang="ko-KR" altLang="en-US" sz="1400" dirty="0" smtClean="0">
                <a:solidFill>
                  <a:srgbClr val="5B9BD5"/>
                </a:solidFill>
                <a:latin typeface="넥슨 풋볼고딕 L"/>
                <a:ea typeface="넥슨 풋볼고딕 L"/>
                <a:cs typeface="넥슨 풋볼고딕 L"/>
              </a:rPr>
              <a:t>여부</a:t>
            </a:r>
            <a:endParaRPr lang="en-US" sz="1400" dirty="0">
              <a:solidFill>
                <a:srgbClr val="5B9BD5"/>
              </a:solidFill>
              <a:latin typeface="넥슨 풋볼고딕 L"/>
              <a:ea typeface="넥슨 풋볼고딕 L"/>
              <a:cs typeface="넥슨 풋볼고딕 L"/>
            </a:endParaRPr>
          </a:p>
        </p:txBody>
      </p:sp>
    </p:spTree>
    <p:extLst>
      <p:ext uri="{BB962C8B-B14F-4D97-AF65-F5344CB8AC3E}">
        <p14:creationId xmlns:p14="http://schemas.microsoft.com/office/powerpoint/2010/main" val="2562018732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12" grpId="0" animBg="1"/>
      <p:bldP spid="47" grpId="0"/>
      <p:bldP spid="19" grpId="0" animBg="1"/>
      <p:bldP spid="29" grpId="0"/>
      <p:bldP spid="30" grpId="0" animBg="1"/>
      <p:bldP spid="86" grpId="0" animBg="1"/>
      <p:bldP spid="87" grpId="0" animBg="1"/>
      <p:bldP spid="88" grpId="0" animBg="1"/>
      <p:bldP spid="8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한쪽 모서리가 잘린 사각형 26"/>
          <p:cNvSpPr/>
          <p:nvPr/>
        </p:nvSpPr>
        <p:spPr>
          <a:xfrm flipH="1">
            <a:off x="1443984" y="1446174"/>
            <a:ext cx="10452741" cy="5214347"/>
          </a:xfrm>
          <a:prstGeom prst="snip1Rect">
            <a:avLst>
              <a:gd name="adj" fmla="val 1082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5" name="Picture 4" descr="Screen Shot 2018-08-25 at 9.49.1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339" y="2306224"/>
            <a:ext cx="9053109" cy="3611143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296014" y="234923"/>
            <a:ext cx="1527115" cy="1527115"/>
            <a:chOff x="3860921" y="1193919"/>
            <a:chExt cx="4470156" cy="4470156"/>
          </a:xfrm>
        </p:grpSpPr>
        <p:sp>
          <p:nvSpPr>
            <p:cNvPr id="4" name="타원 3"/>
            <p:cNvSpPr/>
            <p:nvPr/>
          </p:nvSpPr>
          <p:spPr>
            <a:xfrm>
              <a:off x="4095750" y="1428750"/>
              <a:ext cx="4000500" cy="4000500"/>
            </a:xfrm>
            <a:prstGeom prst="ellipse">
              <a:avLst/>
            </a:prstGeom>
            <a:noFill/>
            <a:ln w="19050">
              <a:solidFill>
                <a:srgbClr val="0CB9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4486275" y="1819275"/>
              <a:ext cx="3219450" cy="3219450"/>
            </a:xfrm>
            <a:prstGeom prst="ellipse">
              <a:avLst/>
            </a:prstGeom>
            <a:noFill/>
            <a:ln w="6350">
              <a:solidFill>
                <a:srgbClr val="0CB9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막힌 원호 6"/>
            <p:cNvSpPr/>
            <p:nvPr/>
          </p:nvSpPr>
          <p:spPr>
            <a:xfrm>
              <a:off x="4370940" y="1704318"/>
              <a:ext cx="3450120" cy="3449363"/>
            </a:xfrm>
            <a:prstGeom prst="blockArc">
              <a:avLst>
                <a:gd name="adj1" fmla="val 18507138"/>
                <a:gd name="adj2" fmla="val 2061794"/>
                <a:gd name="adj3" fmla="val 6126"/>
              </a:avLst>
            </a:prstGeom>
            <a:solidFill>
              <a:srgbClr val="0CB9E8">
                <a:alpha val="52000"/>
              </a:srgbClr>
            </a:solidFill>
            <a:ln w="9525">
              <a:solidFill>
                <a:srgbClr val="0CB9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막힌 원호 7"/>
            <p:cNvSpPr/>
            <p:nvPr/>
          </p:nvSpPr>
          <p:spPr>
            <a:xfrm>
              <a:off x="4370940" y="1704318"/>
              <a:ext cx="3450120" cy="3449363"/>
            </a:xfrm>
            <a:prstGeom prst="blockArc">
              <a:avLst>
                <a:gd name="adj1" fmla="val 11742239"/>
                <a:gd name="adj2" fmla="val 14413820"/>
                <a:gd name="adj3" fmla="val 7282"/>
              </a:avLst>
            </a:prstGeom>
            <a:noFill/>
            <a:ln w="9525">
              <a:solidFill>
                <a:srgbClr val="0CB9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막힌 원호 8"/>
            <p:cNvSpPr/>
            <p:nvPr/>
          </p:nvSpPr>
          <p:spPr>
            <a:xfrm>
              <a:off x="4370940" y="1704318"/>
              <a:ext cx="3450120" cy="3449363"/>
            </a:xfrm>
            <a:prstGeom prst="blockArc">
              <a:avLst>
                <a:gd name="adj1" fmla="val 3913502"/>
                <a:gd name="adj2" fmla="val 6694589"/>
                <a:gd name="adj3" fmla="val 6339"/>
              </a:avLst>
            </a:prstGeom>
            <a:noFill/>
            <a:ln w="9525">
              <a:solidFill>
                <a:srgbClr val="0CB9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4785519" y="2118518"/>
              <a:ext cx="2620961" cy="2620961"/>
            </a:xfrm>
            <a:prstGeom prst="ellipse">
              <a:avLst/>
            </a:prstGeom>
            <a:noFill/>
            <a:ln w="9525">
              <a:solidFill>
                <a:srgbClr val="0CB9E8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rgbClr val="0CB9E8"/>
                  </a:solidFill>
                </a:rPr>
                <a:t>Page</a:t>
              </a:r>
              <a:r>
                <a:rPr lang="en-US" altLang="ko-KR" sz="2400" dirty="0">
                  <a:solidFill>
                    <a:srgbClr val="0CB9E8"/>
                  </a:solidFill>
                </a:rPr>
                <a:t>8</a:t>
              </a:r>
              <a:endParaRPr lang="ko-KR" altLang="en-US" sz="2400" dirty="0">
                <a:solidFill>
                  <a:srgbClr val="0CB9E8"/>
                </a:solidFill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3860921" y="1193919"/>
              <a:ext cx="4470156" cy="4470156"/>
            </a:xfrm>
            <a:prstGeom prst="ellipse">
              <a:avLst/>
            </a:prstGeom>
            <a:noFill/>
            <a:ln w="6350">
              <a:solidFill>
                <a:srgbClr val="0CB9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자유형 11"/>
          <p:cNvSpPr/>
          <p:nvPr/>
        </p:nvSpPr>
        <p:spPr>
          <a:xfrm>
            <a:off x="1995089" y="725687"/>
            <a:ext cx="5474236" cy="393163"/>
          </a:xfrm>
          <a:custGeom>
            <a:avLst/>
            <a:gdLst>
              <a:gd name="connsiteX0" fmla="*/ 0 w 5952392"/>
              <a:gd name="connsiteY0" fmla="*/ 457200 h 457200"/>
              <a:gd name="connsiteX1" fmla="*/ 5503985 w 5952392"/>
              <a:gd name="connsiteY1" fmla="*/ 448408 h 457200"/>
              <a:gd name="connsiteX2" fmla="*/ 5952392 w 5952392"/>
              <a:gd name="connsiteY2" fmla="*/ 0 h 457200"/>
              <a:gd name="connsiteX0" fmla="*/ 0 w 5594252"/>
              <a:gd name="connsiteY0" fmla="*/ 449580 h 449580"/>
              <a:gd name="connsiteX1" fmla="*/ 5145845 w 5594252"/>
              <a:gd name="connsiteY1" fmla="*/ 448408 h 449580"/>
              <a:gd name="connsiteX2" fmla="*/ 5594252 w 5594252"/>
              <a:gd name="connsiteY2" fmla="*/ 0 h 449580"/>
              <a:gd name="connsiteX0" fmla="*/ 0 w 5586632"/>
              <a:gd name="connsiteY0" fmla="*/ 388620 h 388620"/>
              <a:gd name="connsiteX1" fmla="*/ 5145845 w 5586632"/>
              <a:gd name="connsiteY1" fmla="*/ 387448 h 388620"/>
              <a:gd name="connsiteX2" fmla="*/ 5586632 w 5586632"/>
              <a:gd name="connsiteY2" fmla="*/ 0 h 388620"/>
              <a:gd name="connsiteX0" fmla="*/ 0 w 5579012"/>
              <a:gd name="connsiteY0" fmla="*/ 403860 h 403860"/>
              <a:gd name="connsiteX1" fmla="*/ 5145845 w 5579012"/>
              <a:gd name="connsiteY1" fmla="*/ 402688 h 403860"/>
              <a:gd name="connsiteX2" fmla="*/ 5579012 w 5579012"/>
              <a:gd name="connsiteY2" fmla="*/ 0 h 403860"/>
              <a:gd name="connsiteX0" fmla="*/ 0 w 5579012"/>
              <a:gd name="connsiteY0" fmla="*/ 403860 h 407450"/>
              <a:gd name="connsiteX1" fmla="*/ 5002970 w 5579012"/>
              <a:gd name="connsiteY1" fmla="*/ 407450 h 407450"/>
              <a:gd name="connsiteX2" fmla="*/ 5579012 w 5579012"/>
              <a:gd name="connsiteY2" fmla="*/ 0 h 407450"/>
              <a:gd name="connsiteX0" fmla="*/ 0 w 5455187"/>
              <a:gd name="connsiteY0" fmla="*/ 394335 h 397925"/>
              <a:gd name="connsiteX1" fmla="*/ 5002970 w 5455187"/>
              <a:gd name="connsiteY1" fmla="*/ 397925 h 397925"/>
              <a:gd name="connsiteX2" fmla="*/ 5455187 w 5455187"/>
              <a:gd name="connsiteY2" fmla="*/ 0 h 397925"/>
              <a:gd name="connsiteX0" fmla="*/ 0 w 5455187"/>
              <a:gd name="connsiteY0" fmla="*/ 394335 h 397925"/>
              <a:gd name="connsiteX1" fmla="*/ 4974395 w 5455187"/>
              <a:gd name="connsiteY1" fmla="*/ 397925 h 397925"/>
              <a:gd name="connsiteX2" fmla="*/ 5455187 w 5455187"/>
              <a:gd name="connsiteY2" fmla="*/ 0 h 397925"/>
              <a:gd name="connsiteX0" fmla="*/ 0 w 5455187"/>
              <a:gd name="connsiteY0" fmla="*/ 394335 h 397925"/>
              <a:gd name="connsiteX1" fmla="*/ 4979158 w 5455187"/>
              <a:gd name="connsiteY1" fmla="*/ 397925 h 397925"/>
              <a:gd name="connsiteX2" fmla="*/ 5455187 w 5455187"/>
              <a:gd name="connsiteY2" fmla="*/ 0 h 397925"/>
              <a:gd name="connsiteX0" fmla="*/ 0 w 5455187"/>
              <a:gd name="connsiteY0" fmla="*/ 394335 h 394335"/>
              <a:gd name="connsiteX1" fmla="*/ 4998208 w 5455187"/>
              <a:gd name="connsiteY1" fmla="*/ 393163 h 394335"/>
              <a:gd name="connsiteX2" fmla="*/ 5455187 w 5455187"/>
              <a:gd name="connsiteY2" fmla="*/ 0 h 394335"/>
              <a:gd name="connsiteX0" fmla="*/ 0 w 5488138"/>
              <a:gd name="connsiteY0" fmla="*/ 402573 h 402573"/>
              <a:gd name="connsiteX1" fmla="*/ 5031159 w 5488138"/>
              <a:gd name="connsiteY1" fmla="*/ 393163 h 402573"/>
              <a:gd name="connsiteX2" fmla="*/ 5488138 w 5488138"/>
              <a:gd name="connsiteY2" fmla="*/ 0 h 402573"/>
              <a:gd name="connsiteX0" fmla="*/ 0 w 5479900"/>
              <a:gd name="connsiteY0" fmla="*/ 386097 h 393163"/>
              <a:gd name="connsiteX1" fmla="*/ 5022921 w 5479900"/>
              <a:gd name="connsiteY1" fmla="*/ 393163 h 393163"/>
              <a:gd name="connsiteX2" fmla="*/ 5479900 w 5479900"/>
              <a:gd name="connsiteY2" fmla="*/ 0 h 393163"/>
              <a:gd name="connsiteX0" fmla="*/ 0 w 5455187"/>
              <a:gd name="connsiteY0" fmla="*/ 394335 h 394335"/>
              <a:gd name="connsiteX1" fmla="*/ 4998208 w 5455187"/>
              <a:gd name="connsiteY1" fmla="*/ 393163 h 394335"/>
              <a:gd name="connsiteX2" fmla="*/ 5455187 w 5455187"/>
              <a:gd name="connsiteY2" fmla="*/ 0 h 394335"/>
              <a:gd name="connsiteX0" fmla="*/ 0 w 5455187"/>
              <a:gd name="connsiteY0" fmla="*/ 394335 h 394335"/>
              <a:gd name="connsiteX1" fmla="*/ 4998208 w 5455187"/>
              <a:gd name="connsiteY1" fmla="*/ 393163 h 394335"/>
              <a:gd name="connsiteX2" fmla="*/ 5455187 w 5455187"/>
              <a:gd name="connsiteY2" fmla="*/ 0 h 394335"/>
              <a:gd name="connsiteX0" fmla="*/ 0 w 5478999"/>
              <a:gd name="connsiteY0" fmla="*/ 387192 h 393163"/>
              <a:gd name="connsiteX1" fmla="*/ 5022020 w 5478999"/>
              <a:gd name="connsiteY1" fmla="*/ 393163 h 393163"/>
              <a:gd name="connsiteX2" fmla="*/ 5478999 w 5478999"/>
              <a:gd name="connsiteY2" fmla="*/ 0 h 393163"/>
              <a:gd name="connsiteX0" fmla="*/ 0 w 5464711"/>
              <a:gd name="connsiteY0" fmla="*/ 391954 h 393163"/>
              <a:gd name="connsiteX1" fmla="*/ 5007732 w 5464711"/>
              <a:gd name="connsiteY1" fmla="*/ 393163 h 393163"/>
              <a:gd name="connsiteX2" fmla="*/ 5464711 w 5464711"/>
              <a:gd name="connsiteY2" fmla="*/ 0 h 393163"/>
              <a:gd name="connsiteX0" fmla="*/ 0 w 5474236"/>
              <a:gd name="connsiteY0" fmla="*/ 387191 h 393163"/>
              <a:gd name="connsiteX1" fmla="*/ 5017257 w 5474236"/>
              <a:gd name="connsiteY1" fmla="*/ 393163 h 393163"/>
              <a:gd name="connsiteX2" fmla="*/ 5474236 w 5474236"/>
              <a:gd name="connsiteY2" fmla="*/ 0 h 393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74236" h="393163">
                <a:moveTo>
                  <a:pt x="0" y="387191"/>
                </a:moveTo>
                <a:lnTo>
                  <a:pt x="5017257" y="393163"/>
                </a:lnTo>
                <a:lnTo>
                  <a:pt x="5474236" y="0"/>
                </a:lnTo>
              </a:path>
            </a:pathLst>
          </a:custGeom>
          <a:noFill/>
          <a:ln>
            <a:solidFill>
              <a:srgbClr val="0CB9E8"/>
            </a:solidFill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2063154" y="283594"/>
            <a:ext cx="4979591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i="1" dirty="0" smtClean="0">
                <a:solidFill>
                  <a:schemeClr val="bg1"/>
                </a:solidFill>
                <a:latin typeface="넥슨 풋볼고딕 L"/>
                <a:ea typeface="넥슨 풋볼고딕 L"/>
                <a:cs typeface="넥슨 풋볼고딕 L"/>
              </a:rPr>
              <a:t>ARCHITECTURE - DETAIL</a:t>
            </a:r>
            <a:endParaRPr lang="en-US" altLang="ko-KR" sz="2400" b="1" i="1" dirty="0">
              <a:solidFill>
                <a:schemeClr val="bg1"/>
              </a:solidFill>
              <a:latin typeface="넥슨 풋볼고딕 L"/>
              <a:ea typeface="넥슨 풋볼고딕 L"/>
              <a:cs typeface="넥슨 풋볼고딕 L"/>
            </a:endParaRPr>
          </a:p>
        </p:txBody>
      </p:sp>
      <p:sp>
        <p:nvSpPr>
          <p:cNvPr id="19" name="자유형 18"/>
          <p:cNvSpPr/>
          <p:nvPr/>
        </p:nvSpPr>
        <p:spPr>
          <a:xfrm>
            <a:off x="1995854" y="553915"/>
            <a:ext cx="10216661" cy="457200"/>
          </a:xfrm>
          <a:custGeom>
            <a:avLst/>
            <a:gdLst>
              <a:gd name="connsiteX0" fmla="*/ 0 w 10216661"/>
              <a:gd name="connsiteY0" fmla="*/ 448408 h 457200"/>
              <a:gd name="connsiteX1" fmla="*/ 4914900 w 10216661"/>
              <a:gd name="connsiteY1" fmla="*/ 457200 h 457200"/>
              <a:gd name="connsiteX2" fmla="*/ 5460023 w 10216661"/>
              <a:gd name="connsiteY2" fmla="*/ 0 h 457200"/>
              <a:gd name="connsiteX3" fmla="*/ 10216661 w 10216661"/>
              <a:gd name="connsiteY3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16661" h="457200">
                <a:moveTo>
                  <a:pt x="0" y="448408"/>
                </a:moveTo>
                <a:lnTo>
                  <a:pt x="4914900" y="457200"/>
                </a:lnTo>
                <a:lnTo>
                  <a:pt x="5460023" y="0"/>
                </a:lnTo>
                <a:lnTo>
                  <a:pt x="10216661" y="0"/>
                </a:lnTo>
              </a:path>
            </a:pathLst>
          </a:custGeom>
          <a:noFill/>
          <a:ln>
            <a:solidFill>
              <a:srgbClr val="0CB9E8"/>
            </a:solidFill>
            <a:head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/>
          <p:cNvCxnSpPr/>
          <p:nvPr/>
        </p:nvCxnSpPr>
        <p:spPr>
          <a:xfrm>
            <a:off x="7469325" y="393212"/>
            <a:ext cx="4716000" cy="0"/>
          </a:xfrm>
          <a:prstGeom prst="line">
            <a:avLst/>
          </a:prstGeom>
          <a:ln>
            <a:solidFill>
              <a:srgbClr val="0CB9E8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 rot="5400000">
            <a:off x="-1401675" y="4388925"/>
            <a:ext cx="4932000" cy="0"/>
          </a:xfrm>
          <a:prstGeom prst="line">
            <a:avLst/>
          </a:prstGeom>
          <a:ln>
            <a:solidFill>
              <a:srgbClr val="0CB9E8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0" y="2341559"/>
            <a:ext cx="1045275" cy="2713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x-none" altLang="ko-KR" sz="700" i="1" dirty="0" smtClean="0">
                <a:solidFill>
                  <a:srgbClr val="0CB9E8"/>
                </a:solidFill>
                <a:cs typeface="Aharoni" panose="02010803020104030203" pitchFamily="2" charset="-79"/>
              </a:rPr>
              <a:t>MOTIVATION</a:t>
            </a:r>
            <a:endParaRPr lang="ko-KR" altLang="en-US" sz="500" i="1" dirty="0">
              <a:solidFill>
                <a:srgbClr val="0CB9E8"/>
              </a:solidFill>
              <a:cs typeface="Aharoni" panose="02010803020104030203" pitchFamily="2" charset="-79"/>
            </a:endParaRPr>
          </a:p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en-US" altLang="ko-KR" sz="700" i="1" dirty="0" smtClean="0">
                <a:solidFill>
                  <a:srgbClr val="0CB9E8"/>
                </a:solidFill>
                <a:cs typeface="Aharoni" panose="02010803020104030203" pitchFamily="2" charset="-79"/>
              </a:rPr>
              <a:t>DEVELOPMENT</a:t>
            </a:r>
          </a:p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en-US" altLang="ko-KR" sz="700" b="1" i="1" dirty="0" smtClean="0">
                <a:solidFill>
                  <a:schemeClr val="bg1"/>
                </a:solidFill>
                <a:cs typeface="Aharoni" panose="02010803020104030203" pitchFamily="2" charset="-79"/>
              </a:rPr>
              <a:t>ARCHITECTURE</a:t>
            </a:r>
          </a:p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en-US" altLang="ko-KR" sz="700" b="1" i="1" dirty="0">
                <a:solidFill>
                  <a:srgbClr val="0CB9E8"/>
                </a:solidFill>
                <a:cs typeface="Aharoni" panose="02010803020104030203" pitchFamily="2" charset="-79"/>
              </a:rPr>
              <a:t>DEMONSTRATION</a:t>
            </a:r>
            <a:endParaRPr lang="ko-KR" altLang="en-US" sz="500" i="1" dirty="0">
              <a:solidFill>
                <a:srgbClr val="0CB9E8"/>
              </a:solidFill>
              <a:cs typeface="Aharoni" panose="02010803020104030203" pitchFamily="2" charset="-79"/>
            </a:endParaRPr>
          </a:p>
          <a:p>
            <a:pPr lvl="0" algn="r">
              <a:lnSpc>
                <a:spcPct val="500000"/>
              </a:lnSpc>
              <a:buClr>
                <a:prstClr val="white"/>
              </a:buClr>
            </a:pPr>
            <a:r>
              <a:rPr lang="x-none" altLang="ko-KR" sz="700" b="1" i="1" dirty="0" smtClean="0">
                <a:solidFill>
                  <a:srgbClr val="0CB9E8"/>
                </a:solidFill>
                <a:cs typeface="Aharoni" panose="02010803020104030203" pitchFamily="2" charset="-79"/>
              </a:rPr>
              <a:t>FUTURE WORK</a:t>
            </a:r>
            <a:endParaRPr lang="ko-KR" altLang="en-US" sz="500" i="1" dirty="0">
              <a:solidFill>
                <a:srgbClr val="0CB9E8"/>
              </a:solidFill>
              <a:cs typeface="Aharoni" panose="02010803020104030203" pitchFamily="2" charset="-79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1026224" y="3782429"/>
            <a:ext cx="76200" cy="76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타원 85"/>
          <p:cNvSpPr/>
          <p:nvPr/>
        </p:nvSpPr>
        <p:spPr>
          <a:xfrm>
            <a:off x="1026225" y="3252787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CB9E8"/>
              </a:solidFill>
            </a:endParaRPr>
          </a:p>
        </p:txBody>
      </p:sp>
      <p:sp>
        <p:nvSpPr>
          <p:cNvPr id="87" name="타원 86"/>
          <p:cNvSpPr/>
          <p:nvPr/>
        </p:nvSpPr>
        <p:spPr>
          <a:xfrm>
            <a:off x="1026225" y="2709338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CB9E8"/>
              </a:solidFill>
            </a:endParaRPr>
          </a:p>
        </p:txBody>
      </p:sp>
      <p:sp>
        <p:nvSpPr>
          <p:cNvPr id="88" name="타원 87"/>
          <p:cNvSpPr/>
          <p:nvPr/>
        </p:nvSpPr>
        <p:spPr>
          <a:xfrm>
            <a:off x="1026225" y="4319587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CB9E8"/>
              </a:solidFill>
            </a:endParaRPr>
          </a:p>
        </p:txBody>
      </p:sp>
      <p:sp>
        <p:nvSpPr>
          <p:cNvPr id="89" name="타원 88"/>
          <p:cNvSpPr/>
          <p:nvPr/>
        </p:nvSpPr>
        <p:spPr>
          <a:xfrm>
            <a:off x="1026225" y="4852987"/>
            <a:ext cx="76200" cy="76200"/>
          </a:xfrm>
          <a:prstGeom prst="ellipse">
            <a:avLst/>
          </a:prstGeom>
          <a:solidFill>
            <a:srgbClr val="0CB9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CB9E8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863779" y="4778949"/>
            <a:ext cx="1796307" cy="287291"/>
          </a:xfrm>
          <a:prstGeom prst="rect">
            <a:avLst/>
          </a:prstGeom>
          <a:gradFill flip="none" rotWithShape="1">
            <a:gsLst>
              <a:gs pos="0">
                <a:schemeClr val="accent1">
                  <a:satMod val="103000"/>
                  <a:lumMod val="102000"/>
                  <a:tint val="94000"/>
                  <a:alpha val="0"/>
                </a:schemeClr>
              </a:gs>
              <a:gs pos="50000">
                <a:schemeClr val="accent1">
                  <a:satMod val="110000"/>
                  <a:lumMod val="100000"/>
                  <a:shade val="100000"/>
                  <a:alpha val="0"/>
                </a:schemeClr>
              </a:gs>
              <a:gs pos="100000">
                <a:schemeClr val="accent1">
                  <a:lumMod val="99000"/>
                  <a:satMod val="120000"/>
                  <a:shade val="78000"/>
                  <a:alpha val="0"/>
                </a:schemeClr>
              </a:gs>
            </a:gsLst>
            <a:lin ang="5400000" scaled="0"/>
            <a:tileRect/>
          </a:gra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018732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12" grpId="0" animBg="1"/>
      <p:bldP spid="47" grpId="0"/>
      <p:bldP spid="19" grpId="0" animBg="1"/>
      <p:bldP spid="29" grpId="0"/>
      <p:bldP spid="30" grpId="0" animBg="1"/>
      <p:bldP spid="86" grpId="0" animBg="1"/>
      <p:bldP spid="87" grpId="0" animBg="1"/>
      <p:bldP spid="88" grpId="0" animBg="1"/>
      <p:bldP spid="89" grpId="0" animBg="1"/>
    </p:bld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982</TotalTime>
  <Words>225</Words>
  <Application>Microsoft Macintosh PowerPoint</Application>
  <PresentationFormat>Custom</PresentationFormat>
  <Paragraphs>120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1_Office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hyemin kim</cp:lastModifiedBy>
  <cp:revision>153</cp:revision>
  <dcterms:created xsi:type="dcterms:W3CDTF">2018-08-02T07:05:36Z</dcterms:created>
  <dcterms:modified xsi:type="dcterms:W3CDTF">2018-08-25T12:53:20Z</dcterms:modified>
</cp:coreProperties>
</file>