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handoutMasterIdLst>
    <p:handoutMasterId r:id="rId7"/>
  </p:handoutMasterIdLst>
  <p:sldIdLst>
    <p:sldId id="259" r:id="rId2"/>
    <p:sldId id="269" r:id="rId3"/>
    <p:sldId id="294" r:id="rId4"/>
    <p:sldId id="28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7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2019-10-30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4602" y="2003639"/>
            <a:ext cx="4409404" cy="1277841"/>
            <a:chOff x="285920" y="451597"/>
            <a:chExt cx="4409404" cy="1277841"/>
          </a:xfrm>
        </p:grpSpPr>
        <p:sp>
          <p:nvSpPr>
            <p:cNvPr id="7" name="TextBox 6"/>
            <p:cNvSpPr txBox="1"/>
            <p:nvPr/>
          </p:nvSpPr>
          <p:spPr>
            <a:xfrm>
              <a:off x="573683" y="529109"/>
              <a:ext cx="412164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COMPILE</a:t>
              </a:r>
              <a:endParaRPr lang="ko-KR" altLang="en-US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5920" y="451597"/>
              <a:ext cx="43396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COMPILE</a:t>
              </a:r>
              <a:endParaRPr lang="ko-KR" altLang="en-US" sz="7200" b="1" spc="-300" dirty="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0CB87AAD-E6B4-4926-B1DF-43F523ACF5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083" y="0"/>
            <a:ext cx="1574917" cy="3765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EE5B8A-CF0F-493E-9797-DB97CCD0208D}"/>
              </a:ext>
            </a:extLst>
          </p:cNvPr>
          <p:cNvSpPr txBox="1"/>
          <p:nvPr/>
        </p:nvSpPr>
        <p:spPr>
          <a:xfrm>
            <a:off x="8792929" y="5544698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accent1">
                    <a:alpha val="70000"/>
                  </a:schemeClr>
                </a:solidFill>
              </a:rPr>
              <a:t>발표날짜 </a:t>
            </a:r>
            <a:r>
              <a:rPr lang="en-US" altLang="ko-KR" sz="2400" b="1" spc="-300" dirty="0">
                <a:solidFill>
                  <a:schemeClr val="accent1">
                    <a:alpha val="70000"/>
                  </a:schemeClr>
                </a:solidFill>
              </a:rPr>
              <a:t>: 2019-10-30</a:t>
            </a:r>
            <a:endParaRPr lang="ko-KR" altLang="en-US" sz="2400" b="1" spc="-300" dirty="0">
              <a:solidFill>
                <a:schemeClr val="accent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207697" y="2530548"/>
            <a:ext cx="5525907" cy="1796904"/>
            <a:chOff x="1468544" y="2902687"/>
            <a:chExt cx="5525907" cy="1796904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63252" y="341535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2015942084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01622" y="341535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2014858101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748923" cy="660429"/>
            <a:chOff x="1188881" y="351819"/>
            <a:chExt cx="748923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소개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팀원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373027" y="2859422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이준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25581" y="2859422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임재우</a:t>
            </a:r>
          </a:p>
        </p:txBody>
      </p:sp>
      <p:pic>
        <p:nvPicPr>
          <p:cNvPr id="17" name="그림 16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975E30BA-6EB3-4F3F-8A3C-E58A533048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083" y="0"/>
            <a:ext cx="1574917" cy="37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51947" y="54624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팀 구호</a:t>
            </a: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CB5627-BD73-4B5C-ABD5-7BE45AD56E6F}"/>
              </a:ext>
            </a:extLst>
          </p:cNvPr>
          <p:cNvSpPr txBox="1"/>
          <p:nvPr/>
        </p:nvSpPr>
        <p:spPr>
          <a:xfrm>
            <a:off x="2205317" y="2859740"/>
            <a:ext cx="7225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COMPILE</a:t>
            </a:r>
            <a:r>
              <a:rPr lang="ko-KR" altLang="en-US" sz="4800" dirty="0">
                <a:solidFill>
                  <a:schemeClr val="bg1"/>
                </a:solidFill>
              </a:rPr>
              <a:t>은 완벽하게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F2F1CE-137F-41D8-A45A-C52B44821708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683FAD2-32BF-4CC2-9A66-C69010F20954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AF72EE8-C9F0-4A04-9C80-3708727D5DD9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31" name="그림 30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E84B8B7B-EEEA-444A-A2F9-4B1747E1BF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083" y="0"/>
            <a:ext cx="1574917" cy="37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123494" y="3274508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424884" y="197311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07959" y="3074453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카톡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확인 잘하기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27843" y="4348348"/>
            <a:ext cx="1794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2"/>
                </a:solidFill>
              </a:rPr>
              <a:t>책임감 가지기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66470" y="3068502"/>
            <a:ext cx="1864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피드백 잘 하기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69169" y="3074453"/>
            <a:ext cx="2448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시간 약속 잘 지키기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45685" y="4348348"/>
            <a:ext cx="2278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Slack</a:t>
            </a:r>
            <a:r>
              <a:rPr lang="ko-KR" altLang="en-US" sz="2000" b="1" dirty="0">
                <a:solidFill>
                  <a:schemeClr val="tx2"/>
                </a:solidFill>
              </a:rPr>
              <a:t> 잘 활용하기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9570" y="495885"/>
            <a:ext cx="1109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팀 규칙</a:t>
            </a:r>
          </a:p>
        </p:txBody>
      </p:sp>
      <p:pic>
        <p:nvPicPr>
          <p:cNvPr id="33" name="그림 32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5F40AE7C-B1F1-44D6-93EC-CFC9395A8E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083" y="0"/>
            <a:ext cx="1574917" cy="37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1062</TotalTime>
  <Words>57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이준</cp:lastModifiedBy>
  <cp:revision>156</cp:revision>
  <dcterms:created xsi:type="dcterms:W3CDTF">2015-01-21T11:35:38Z</dcterms:created>
  <dcterms:modified xsi:type="dcterms:W3CDTF">2019-10-30T01:56:04Z</dcterms:modified>
</cp:coreProperties>
</file>