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64c00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64c00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4c0039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4c0039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4c0039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4c0039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4c0039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4c0039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4c0039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4c0039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4c0039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4c0039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4c0039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4c0039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c0039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c0039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4c0039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4c0039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4c0039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4c0039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4c0039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4c0039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4c0039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4c0039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4c0039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4c0039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4c0039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4c0039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892925" y="572425"/>
            <a:ext cx="1671000" cy="7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구조체</a:t>
            </a:r>
            <a:endParaRPr sz="36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00" y="1187149"/>
            <a:ext cx="5254950" cy="35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2070136" y="302562"/>
            <a:ext cx="515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구조체는 사용 용도가 비슷한 데이터들을</a:t>
            </a:r>
            <a:endParaRPr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endParaRPr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2084410" y="644862"/>
            <a:ext cx="4586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하나의 묶음으로 관리 할 수 있게 해준다.</a:t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350" y="2326430"/>
            <a:ext cx="1077325" cy="122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23" y="2284188"/>
            <a:ext cx="1309225" cy="1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22" y="-25"/>
            <a:ext cx="6196530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" y="30"/>
            <a:ext cx="619647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