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4" r:id="rId6"/>
    <p:sldId id="261" r:id="rId7"/>
    <p:sldId id="265" r:id="rId8"/>
    <p:sldId id="266" r:id="rId9"/>
    <p:sldId id="262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DDC"/>
    <a:srgbClr val="CDE8EF"/>
    <a:srgbClr val="FF6E01"/>
    <a:srgbClr val="FAF9E2"/>
    <a:srgbClr val="CCCC00"/>
    <a:srgbClr val="4F6C8B"/>
    <a:srgbClr val="663300"/>
    <a:srgbClr val="F7F4E5"/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08" d="100"/>
          <a:sy n="108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47DAD-7D08-4C71-B750-D4B935B5BF4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solidFill>
            <a:srgbClr val="F7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0" y="2276872"/>
            <a:ext cx="9144000" cy="45811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1759132"/>
            <a:ext cx="597666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i="1" dirty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운동</a:t>
            </a:r>
            <a:r>
              <a:rPr lang="ko-KR" altLang="en-US" sz="5400" b="1" dirty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5400" b="1" dirty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GO!</a:t>
            </a:r>
            <a:endParaRPr lang="ko-KR" altLang="en-US" sz="5400" b="1" dirty="0">
              <a:ln w="18415" cmpd="sng">
                <a:noFill/>
                <a:prstDash val="solid"/>
              </a:ln>
              <a:solidFill>
                <a:srgbClr val="6633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4188" y="2709072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함께하조</a:t>
            </a:r>
            <a:endParaRPr lang="ko-KR" altLang="en-US" sz="24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851920" y="3420721"/>
            <a:ext cx="1440160" cy="1880487"/>
            <a:chOff x="3851920" y="3420721"/>
            <a:chExt cx="1440160" cy="1880487"/>
          </a:xfrm>
        </p:grpSpPr>
        <p:sp>
          <p:nvSpPr>
            <p:cNvPr id="8" name="타원 7"/>
            <p:cNvSpPr/>
            <p:nvPr/>
          </p:nvSpPr>
          <p:spPr>
            <a:xfrm>
              <a:off x="3851920" y="3420721"/>
              <a:ext cx="1440160" cy="1440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47964" y="4560895"/>
              <a:ext cx="648072" cy="445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47964" y="5085184"/>
              <a:ext cx="648072" cy="111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27984" y="5085184"/>
              <a:ext cx="288032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131840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 rot="2700000">
            <a:off x="3495449" y="3211167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4328962" y="29609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08104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8100000">
            <a:off x="5113869" y="3139159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2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6370" y="1556792"/>
            <a:ext cx="45097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운동 </a:t>
            </a:r>
            <a:r>
              <a:rPr lang="en-US" altLang="ko-KR" sz="4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GO!</a:t>
            </a:r>
            <a:endParaRPr lang="ko-KR" altLang="en-US" sz="4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5805264"/>
            <a:ext cx="3820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44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5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3447"/>
            <a:ext cx="9144000" cy="6858000"/>
          </a:xfrm>
          <a:prstGeom prst="rect">
            <a:avLst/>
          </a:prstGeom>
          <a:solidFill>
            <a:srgbClr val="F7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33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483768" y="1814300"/>
            <a:ext cx="3877526" cy="3479831"/>
            <a:chOff x="2948102" y="2253425"/>
            <a:chExt cx="2808312" cy="2520280"/>
          </a:xfrm>
          <a:solidFill>
            <a:schemeClr val="bg1"/>
          </a:solidFill>
        </p:grpSpPr>
        <p:grpSp>
          <p:nvGrpSpPr>
            <p:cNvPr id="13" name="그룹 12"/>
            <p:cNvGrpSpPr/>
            <p:nvPr/>
          </p:nvGrpSpPr>
          <p:grpSpPr>
            <a:xfrm>
              <a:off x="3668182" y="2893218"/>
              <a:ext cx="1440160" cy="1880487"/>
              <a:chOff x="3851920" y="3420721"/>
              <a:chExt cx="1440160" cy="1880487"/>
            </a:xfrm>
            <a:grpFill/>
          </p:grpSpPr>
          <p:sp>
            <p:nvSpPr>
              <p:cNvPr id="14" name="타원 13"/>
              <p:cNvSpPr/>
              <p:nvPr/>
            </p:nvSpPr>
            <p:spPr>
              <a:xfrm>
                <a:off x="3851920" y="3420721"/>
                <a:ext cx="1440160" cy="14401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247964" y="4560895"/>
                <a:ext cx="648072" cy="4457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247964" y="5085184"/>
                <a:ext cx="648072" cy="11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27984" y="5085184"/>
                <a:ext cx="288032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2948102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3311711" y="2683664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5400000">
              <a:off x="4145224" y="24334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324366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8100000">
              <a:off x="4930131" y="2611656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35896" y="3514224"/>
            <a:ext cx="183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CONTENTS</a:t>
            </a:r>
            <a:endParaRPr lang="ko-KR" altLang="en-US" sz="24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3115091"/>
            <a:ext cx="2203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1. 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팀 소개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4941" y="1735479"/>
            <a:ext cx="2368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2. 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아이템 소개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83114" y="1189674"/>
            <a:ext cx="2203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3. 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시장 조사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68144" y="1735480"/>
            <a:ext cx="2203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4. 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추진계획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44208" y="3115090"/>
            <a:ext cx="2203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5. 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0639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팀 소개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24662"/>
              </p:ext>
            </p:extLst>
          </p:nvPr>
        </p:nvGraphicFramePr>
        <p:xfrm>
          <a:off x="539552" y="1988840"/>
          <a:ext cx="8064895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신동민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베이스 서버 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</a:t>
                      </a:r>
                      <a:r>
                        <a:rPr lang="ko-KR" altLang="en-US" baseline="0" dirty="0"/>
                        <a:t> 베이스를 활용한 </a:t>
                      </a:r>
                      <a:r>
                        <a:rPr lang="en-US" altLang="ko-KR" baseline="0" dirty="0" err="1"/>
                        <a:t>IoT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개발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이준희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 Interface 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 제어 </a:t>
                      </a:r>
                      <a:r>
                        <a:rPr lang="en-US" altLang="ko-KR" dirty="0"/>
                        <a:t>App</a:t>
                      </a:r>
                      <a:r>
                        <a:rPr lang="ko-KR" altLang="en-US" baseline="0" dirty="0"/>
                        <a:t>개발 </a:t>
                      </a:r>
                      <a:r>
                        <a:rPr lang="ko-KR" altLang="en-US" dirty="0"/>
                        <a:t>공모전 참가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임진규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활용 및 </a:t>
                      </a:r>
                      <a:r>
                        <a:rPr lang="en-US" altLang="ko-KR" dirty="0"/>
                        <a:t>App </a:t>
                      </a:r>
                      <a:r>
                        <a:rPr lang="ko-KR" altLang="en-US" dirty="0"/>
                        <a:t>개발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 제어 </a:t>
                      </a:r>
                      <a:r>
                        <a:rPr lang="en-US" altLang="ko-KR" dirty="0"/>
                        <a:t>App</a:t>
                      </a:r>
                      <a:r>
                        <a:rPr lang="ko-KR" altLang="en-US" baseline="0" dirty="0"/>
                        <a:t>개발 </a:t>
                      </a:r>
                      <a:r>
                        <a:rPr lang="ko-KR" altLang="en-US" dirty="0"/>
                        <a:t>공모전 참가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66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</a:t>
            </a:r>
            <a:endParaRPr lang="ko-KR" altLang="en-US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아이템 소개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1169205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운동 인원 매칭 및 장소 탐색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App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1315"/>
            <a:ext cx="4849451" cy="3195617"/>
          </a:xfrm>
          <a:prstGeom prst="rect">
            <a:avLst/>
          </a:prstGeom>
        </p:spPr>
      </p:pic>
      <p:sp>
        <p:nvSpPr>
          <p:cNvPr id="8" name="생각 풍선: 구름 모양 7"/>
          <p:cNvSpPr/>
          <p:nvPr/>
        </p:nvSpPr>
        <p:spPr>
          <a:xfrm>
            <a:off x="1578258" y="1970573"/>
            <a:ext cx="2577110" cy="1475423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76" y="2321775"/>
            <a:ext cx="894453" cy="7782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49451" y="3078135"/>
            <a:ext cx="39710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구기운동은 다수의 인원이 필요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주변 운동 장소를 모름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내 수준에 맞는 경기 찾고 싶음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3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</a:t>
            </a:r>
            <a:endParaRPr lang="ko-KR" altLang="en-US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아이템 소개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1169205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앱과의 차별성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3"/>
            <a:ext cx="6336704" cy="3626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2749" y="5733256"/>
            <a:ext cx="4518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▶ 네이버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API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이용하여 운동장소 탐색</a:t>
            </a:r>
          </a:p>
        </p:txBody>
      </p:sp>
    </p:spTree>
    <p:extLst>
      <p:ext uri="{BB962C8B-B14F-4D97-AF65-F5344CB8AC3E}">
        <p14:creationId xmlns:p14="http://schemas.microsoft.com/office/powerpoint/2010/main" val="79011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3</a:t>
            </a:r>
            <a:endParaRPr lang="ko-KR" altLang="en-US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시장 조사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04" y="1321524"/>
            <a:ext cx="6354209" cy="373195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14134" y="5517231"/>
            <a:ext cx="4115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▶ 매년 생활체육의 참여율이 증가</a:t>
            </a:r>
          </a:p>
        </p:txBody>
      </p:sp>
    </p:spTree>
    <p:extLst>
      <p:ext uri="{BB962C8B-B14F-4D97-AF65-F5344CB8AC3E}">
        <p14:creationId xmlns:p14="http://schemas.microsoft.com/office/powerpoint/2010/main" val="55233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3</a:t>
            </a:r>
            <a:endParaRPr lang="ko-KR" altLang="en-US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67275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시장 조사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00" y="1328716"/>
            <a:ext cx="6354000" cy="375646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43440" y="5445224"/>
            <a:ext cx="4257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▶ 매년 국내 스마트폰 사용자 증가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215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3</a:t>
            </a:r>
            <a:endParaRPr lang="ko-KR" altLang="en-US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67275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시장 조사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16920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예상 수익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2003860"/>
            <a:ext cx="77048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대구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6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목표 사용자수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10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만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지역구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6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개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프리미엄 광고비 경기장 당 매달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만원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지역구 당 같은 종목 경기장 수 평균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개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예상 월 수익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: 5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만원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* 5(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종목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) * 5(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경기장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) * 6(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지역구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) = </a:t>
            </a:r>
            <a:r>
              <a:rPr lang="en-US" altLang="ko-KR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750(</a:t>
            </a:r>
            <a:r>
              <a:rPr lang="ko-KR" altLang="en-US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만원</a:t>
            </a:r>
            <a:r>
              <a:rPr lang="en-US" altLang="ko-KR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예상 연 수익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: 750(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만원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) * 12 = </a:t>
            </a:r>
            <a:r>
              <a:rPr lang="en-US" altLang="ko-KR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9000(</a:t>
            </a:r>
            <a:r>
              <a:rPr lang="ko-KR" altLang="en-US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만원</a:t>
            </a:r>
            <a:r>
              <a:rPr lang="en-US" altLang="ko-KR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330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4</a:t>
            </a:r>
            <a:endParaRPr lang="ko-KR" altLang="en-US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67275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추진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01164"/>
              </p:ext>
            </p:extLst>
          </p:nvPr>
        </p:nvGraphicFramePr>
        <p:xfrm>
          <a:off x="791579" y="2204864"/>
          <a:ext cx="7560842" cy="263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90">
                  <a:extLst>
                    <a:ext uri="{9D8B030D-6E8A-4147-A177-3AD203B41FA5}">
                      <a16:colId xmlns:a16="http://schemas.microsoft.com/office/drawing/2014/main" val="1385661041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964212894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695678087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869979401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80130475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 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~4/30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~5/14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~5/28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~6/10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89310"/>
                  </a:ext>
                </a:extLst>
              </a:tr>
              <a:tr h="550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86400"/>
                  </a:ext>
                </a:extLst>
              </a:tr>
              <a:tr h="550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r>
                        <a:rPr lang="ko-KR" altLang="en-US" baseline="0" dirty="0"/>
                        <a:t> 및 서버 구축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783359"/>
                  </a:ext>
                </a:extLst>
              </a:tr>
              <a:tr h="550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210229"/>
                  </a:ext>
                </a:extLst>
              </a:tr>
              <a:tr h="55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  <a:r>
                        <a:rPr lang="ko-KR" altLang="en-US" baseline="0" dirty="0"/>
                        <a:t> 및 검증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87108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3568" y="1169205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일정</a:t>
            </a:r>
          </a:p>
        </p:txBody>
      </p:sp>
    </p:spTree>
    <p:extLst>
      <p:ext uri="{BB962C8B-B14F-4D97-AF65-F5344CB8AC3E}">
        <p14:creationId xmlns:p14="http://schemas.microsoft.com/office/powerpoint/2010/main" val="55233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233</Words>
  <Application>Microsoft Office PowerPoint</Application>
  <PresentationFormat>화면 슬라이드 쇼(4:3)</PresentationFormat>
  <Paragraphs>75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Adobe 고딕 Std B</vt:lpstr>
      <vt:lpstr>HY엽서L</vt:lpstr>
      <vt:lpstr>HY엽서M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이준희</cp:lastModifiedBy>
  <cp:revision>34</cp:revision>
  <dcterms:created xsi:type="dcterms:W3CDTF">2014-05-12T07:03:55Z</dcterms:created>
  <dcterms:modified xsi:type="dcterms:W3CDTF">2017-04-17T13:30:04Z</dcterms:modified>
</cp:coreProperties>
</file>