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258" r:id="rId7"/>
    <p:sldId id="310" r:id="rId8"/>
    <p:sldId id="311" r:id="rId9"/>
    <p:sldId id="305" r:id="rId10"/>
    <p:sldId id="301" r:id="rId11"/>
    <p:sldId id="265" r:id="rId12"/>
    <p:sldId id="303" r:id="rId13"/>
    <p:sldId id="309" r:id="rId14"/>
    <p:sldId id="312" r:id="rId15"/>
    <p:sldId id="268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5934"/>
  </p:normalViewPr>
  <p:slideViewPr>
    <p:cSldViewPr snapToGrid="0">
      <p:cViewPr varScale="1">
        <p:scale>
          <a:sx n="83" d="100"/>
          <a:sy n="83" d="100"/>
        </p:scale>
        <p:origin x="11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7475DF-EC9C-4264-89C1-E9628ACA94E9}" type="datetime1">
              <a:rPr lang="ko-KR" altLang="en-US" smtClean="0">
                <a:latin typeface="+mj-ea"/>
                <a:ea typeface="+mj-ea"/>
              </a:rPr>
              <a:t>2025-08-25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9DCCABD-17B1-4491-B0AF-304D23E0C582}" type="datetime1">
              <a:rPr lang="ko-KR" altLang="en-US" smtClean="0"/>
              <a:pPr/>
              <a:t>2025-08-25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B8B270D-091D-4ED2-8C85-0898DD7D9F21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DCEC7-218E-FFDA-5CA3-E2EBF8B6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EF7546-8CA8-E178-DE68-A18218E87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96A8CC-3438-4F81-A2EE-814817F62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3782F-973D-5127-E50A-3DDA8694A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9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4A94-9679-C676-A6CF-F6A882B7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934062-BE4B-F9CA-2B40-94148113C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144D11-4B38-3B40-A27A-2CAAD563C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336B1-60DE-5BB5-757D-4E38BF5E4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7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F381-BE0E-5EF1-C4FF-249F29398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CB9BF0-0B0E-84EA-FB51-C843F1E76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9058AC-781A-09C8-983F-0187885A8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6715B-2151-7550-34A5-3AD9FDC5C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6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C0E0D-64C8-6D84-D9FF-4577401F4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C7586B-4060-A366-9FED-457D711E1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38C2EC-13A1-9826-7BB6-79D5C3D5B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F80E3-DDC5-F1B5-DAEB-2B1C3C649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8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F813-E624-BFAE-05F8-D3309DFC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DAF09D-6D80-EF4B-7EA1-EC8F00A5E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E9AC22-9AEA-37A8-E857-84A18FBAF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037340-7B8F-74C2-1DD8-3DE77C4B0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E05C-B842-2874-936B-548C2358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C1EEDE-0A5C-7C38-9F33-73B419F39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BEB541-9377-25CF-C89B-E2591B002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86407-B3A9-64E8-84AA-E306568CA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2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E75A4-69E8-13F2-3EE0-A2D0A4F3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8FA06-8E3C-7222-FC2F-4AD662425F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02E01C-AE40-73F3-5E62-D78584CC3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5F197-A92E-7435-0CC8-BF42FDDFA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7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직선 연결선(S)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(S)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직선 연결선(S)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(S)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cxnSp>
        <p:nvCxnSpPr>
          <p:cNvPr id="173" name="직선 연결선(S)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부제목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발표자 이름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>
                  <a:alpha val="2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7" name="그림 개체 틀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8" name="그림 개체 틀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ko-KR" altLang="en-US" noProof="0"/>
              <a:t>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그룹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직선 연결선(S)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(S)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152" name="그룹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직선 연결선(S)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직선 연결선(S)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(S)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ko-KR" altLang="en-US" noProof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직선 연결선(S)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ko-KR" altLang="en-US" noProof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내용 개체 틀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pPr marL="0" indent="0" algn="ctr" rtl="0"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ko-KR" altLang="en-US" noProof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5" name="텍스트 개체 틀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직선 연결선(S)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(S)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직선 연결선(S)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(S)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>
                  <a:alpha val="2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0" name="부제목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부제목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noProof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3" name="그림 개체 틀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4" name="그림 개체 틀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그림 개체 틀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7" name="그림 개체 틀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날짜 개체 틀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ko-KR" noProof="0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9" name="바닥글 개체 틀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9" name="슬라이드 번호 개체 틀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US" altLang="ko-KR" noProof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그림 개체 틀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7" name="그림 개체 틀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0" name="텍스트 개체 틀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1" name="텍스트 개체 틀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2" name="텍스트 개체 틀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3" name="텍스트 개체 틀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60000" indent="0" algn="l" defTabSz="914400" rtl="0" eaLnBrk="1" latinLnBrk="1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080000" indent="-360000" algn="l" defTabSz="914400" rtl="0" eaLnBrk="1" latinLnBrk="1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8000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800000" indent="-360000" algn="l" defTabSz="914400" rtl="0" eaLnBrk="1" latinLnBrk="1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AI Tutor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발표자 이름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rtl="0"/>
            <a:r>
              <a:rPr lang="ko-KR" altLang="en-US" err="1">
                <a:cs typeface="Calibri"/>
              </a:rPr>
              <a:t>이강호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AE16-682A-CFB9-E0F9-C07490F43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6F1EE-CB90-EF36-7E8F-E758436C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r>
              <a:rPr lang="ko-KR" altLang="en-US"/>
              <a:t>장점 </a:t>
            </a:r>
            <a:r>
              <a:rPr lang="en-US" altLang="ko-KR"/>
              <a:t>2. </a:t>
            </a:r>
            <a:r>
              <a:rPr lang="ko-KR" altLang="en-US"/>
              <a:t>채팅으로 학습 진행이나 실시간 </a:t>
            </a:r>
            <a:r>
              <a:rPr lang="en-US" altLang="ko-KR"/>
              <a:t>QnA </a:t>
            </a:r>
            <a:r>
              <a:rPr lang="ko-KR" altLang="en-US"/>
              <a:t>호출 가능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033CB-9A99-7EAE-D181-3B9E822A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사용자 채팅 내용을 보고 의도 분석 도구가 실행 되어 학습 진행과 질문을 구분</a:t>
            </a:r>
            <a:endParaRPr lang="en-US" altLang="ko-KR"/>
          </a:p>
        </p:txBody>
      </p:sp>
      <p:sp>
        <p:nvSpPr>
          <p:cNvPr id="12" name="날짜 개체 틀 47">
            <a:extLst>
              <a:ext uri="{FF2B5EF4-FFF2-40B4-BE49-F238E27FC236}">
                <a16:creationId xmlns:a16="http://schemas.microsoft.com/office/drawing/2014/main" id="{98CAE044-3DA0-CAEC-B339-9385B436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3" name="바닥글 개체 틀 48">
            <a:extLst>
              <a:ext uri="{FF2B5EF4-FFF2-40B4-BE49-F238E27FC236}">
                <a16:creationId xmlns:a16="http://schemas.microsoft.com/office/drawing/2014/main" id="{66DC6E99-6800-052D-D55A-08A0B5B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4" name="슬라이드 번호 개체 틀 49">
            <a:extLst>
              <a:ext uri="{FF2B5EF4-FFF2-40B4-BE49-F238E27FC236}">
                <a16:creationId xmlns:a16="http://schemas.microsoft.com/office/drawing/2014/main" id="{38F33CF0-6D68-C90A-534C-D1BBCC8D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45561D-66BF-E02D-5A9B-F5AAEA07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39" y="-84578"/>
            <a:ext cx="7940399" cy="69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21798-F1B1-6C73-631E-641560C3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47">
            <a:extLst>
              <a:ext uri="{FF2B5EF4-FFF2-40B4-BE49-F238E27FC236}">
                <a16:creationId xmlns:a16="http://schemas.microsoft.com/office/drawing/2014/main" id="{F96A0928-87A4-3401-7EF0-09B7706B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3" name="바닥글 개체 틀 48">
            <a:extLst>
              <a:ext uri="{FF2B5EF4-FFF2-40B4-BE49-F238E27FC236}">
                <a16:creationId xmlns:a16="http://schemas.microsoft.com/office/drawing/2014/main" id="{C8630737-5A16-D074-C43C-9802ACF1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4" name="슬라이드 번호 개체 틀 49">
            <a:extLst>
              <a:ext uri="{FF2B5EF4-FFF2-40B4-BE49-F238E27FC236}">
                <a16:creationId xmlns:a16="http://schemas.microsoft.com/office/drawing/2014/main" id="{6701FAF3-D632-2BFD-4144-107DF00D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FD2669F-45F9-0E6D-F49B-E701E39D5379}"/>
              </a:ext>
            </a:extLst>
          </p:cNvPr>
          <p:cNvSpPr txBox="1">
            <a:spLocks/>
          </p:cNvSpPr>
          <p:nvPr/>
        </p:nvSpPr>
        <p:spPr>
          <a:xfrm>
            <a:off x="1134116" y="404020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장점３．낮은 모델 호출비용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8F2362-20FF-8F5D-9046-8800A2CC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74" y="39600"/>
            <a:ext cx="6451932" cy="66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5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124" name="날짜 개체 틀 47">
            <a:extLst>
              <a:ext uri="{FF2B5EF4-FFF2-40B4-BE49-F238E27FC236}">
                <a16:creationId xmlns:a16="http://schemas.microsoft.com/office/drawing/2014/main" id="{95576E3A-3789-4FEF-96AE-C43B93B7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25" name="바닥글 개체 틀 48">
            <a:extLst>
              <a:ext uri="{FF2B5EF4-FFF2-40B4-BE49-F238E27FC236}">
                <a16:creationId xmlns:a16="http://schemas.microsoft.com/office/drawing/2014/main" id="{A59037B4-369C-4D32-9743-2907258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26" name="슬라이드 번호 개체 틀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질문이 있으신가요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892" y="879822"/>
            <a:ext cx="7424950" cy="744763"/>
          </a:xfrm>
        </p:spPr>
        <p:txBody>
          <a:bodyPr wrap="square" rtlCol="0" anchor="b">
            <a:normAutofit/>
          </a:bodyPr>
          <a:lstStyle/>
          <a:p>
            <a:r>
              <a:rPr lang="en-US" altLang="ko-KR"/>
              <a:t>AI Skill Tutor </a:t>
            </a:r>
            <a:r>
              <a:rPr lang="ko-KR" altLang="en-US"/>
              <a:t>소개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개체 틀 9" descr="야외의 작물을 담은 그림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63" y="536575"/>
            <a:ext cx="2616200" cy="1743075"/>
          </a:xfrm>
        </p:spPr>
      </p:pic>
      <p:pic>
        <p:nvPicPr>
          <p:cNvPr id="12" name="그림 개체 틀 11" descr="야외, 식물, 자연, 높은 키를 담은 그림">
            <a:extLst>
              <a:ext uri="{FF2B5EF4-FFF2-40B4-BE49-F238E27FC236}">
                <a16:creationId xmlns:a16="http://schemas.microsoft.com/office/drawing/2014/main" id="{472D5204-8793-4F5F-9D4D-550EEED5A17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53" y="2557090"/>
            <a:ext cx="2616200" cy="1743075"/>
          </a:xfrm>
        </p:spPr>
      </p:pic>
      <p:pic>
        <p:nvPicPr>
          <p:cNvPr id="14" name="그림 개체 틀 13" descr="눈 덮인 나무">
            <a:extLst>
              <a:ext uri="{FF2B5EF4-FFF2-40B4-BE49-F238E27FC236}">
                <a16:creationId xmlns:a16="http://schemas.microsoft.com/office/drawing/2014/main" id="{42894B38-95F7-4427-AF6B-DD2678CF1C7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63" y="4576347"/>
            <a:ext cx="2616200" cy="1743075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378" y="2382050"/>
            <a:ext cx="7730138" cy="3596128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altLang="ko-KR" sz="2400"/>
              <a:t>AI </a:t>
            </a:r>
            <a:r>
              <a:rPr lang="ko-KR" altLang="en-US" sz="2400"/>
              <a:t>활용법 학습 튜터</a:t>
            </a:r>
            <a:r>
              <a:rPr lang="en-US" altLang="ko-KR" sz="2400"/>
              <a:t>(AI Skill Tutor)</a:t>
            </a:r>
            <a:r>
              <a:rPr lang="ko-KR" altLang="en-US" sz="2400"/>
              <a:t>는 사용자가 </a:t>
            </a:r>
            <a:r>
              <a:rPr lang="en-US" altLang="ko-KR" sz="2400"/>
              <a:t>AI(</a:t>
            </a:r>
            <a:r>
              <a:rPr lang="ko-KR" altLang="en-US" sz="2400"/>
              <a:t>특히 </a:t>
            </a:r>
            <a:r>
              <a:rPr lang="en-US" altLang="ko-KR" sz="2400"/>
              <a:t>LLM, </a:t>
            </a:r>
            <a:r>
              <a:rPr lang="ko-KR" altLang="en-US" sz="2400"/>
              <a:t>대형 언어 모델</a:t>
            </a:r>
            <a:r>
              <a:rPr lang="en-US" altLang="ko-KR" sz="2400"/>
              <a:t>)</a:t>
            </a:r>
            <a:r>
              <a:rPr lang="ko-KR" altLang="en-US" sz="2400"/>
              <a:t>를 이해하고 실용적으로 활용할 수 있도록 돕는 멀티에이전트 기반 튜터링 시스템입니다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36" name="날짜 개체 틀 47">
            <a:extLst>
              <a:ext uri="{FF2B5EF4-FFF2-40B4-BE49-F238E27FC236}">
                <a16:creationId xmlns:a16="http://schemas.microsoft.com/office/drawing/2014/main" id="{ACE14C97-A133-4845-B427-43AB7272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  <a:ln>
            <a:noFill/>
          </a:ln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37" name="바닥글 개체 틀 48">
            <a:extLst>
              <a:ext uri="{FF2B5EF4-FFF2-40B4-BE49-F238E27FC236}">
                <a16:creationId xmlns:a16="http://schemas.microsoft.com/office/drawing/2014/main" id="{B032D5C0-351C-4E10-94BC-033F2FC3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  <a:ln>
            <a:noFill/>
          </a:ln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38" name="슬라이드 번호 개체 틀 49">
            <a:extLst>
              <a:ext uri="{FF2B5EF4-FFF2-40B4-BE49-F238E27FC236}">
                <a16:creationId xmlns:a16="http://schemas.microsoft.com/office/drawing/2014/main" id="{7664B428-9BC3-4DBA-A039-5DCE1AC9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ln>
            <a:noFill/>
          </a:ln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1390810"/>
            <a:ext cx="4078800" cy="667922"/>
          </a:xfrm>
        </p:spPr>
        <p:txBody>
          <a:bodyPr wrap="square" rtlCol="0" anchor="b">
            <a:noAutofit/>
          </a:bodyPr>
          <a:lstStyle/>
          <a:p>
            <a:pPr rtl="0"/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  <p:sp>
        <p:nvSpPr>
          <p:cNvPr id="102" name="날짜 개체 틀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04" name="슬라이드 번호 개체 틀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72F7-C074-F801-879E-22F1BFC6B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6572-2DF4-9EA8-E74C-811F9D7B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ko-KR" altLang="en-US"/>
              <a:t>시연 시나리오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AC36-50FD-35E6-5881-28BF17F48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60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진단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/>
              <a:t>학습 시작</a:t>
            </a:r>
            <a:endParaRPr lang="en-US" altLang="ko-KR"/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질문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/>
              <a:t>다음 </a:t>
            </a:r>
            <a:r>
              <a:rPr lang="en-US" altLang="ko-KR"/>
              <a:t>-&gt; </a:t>
            </a:r>
            <a:r>
              <a:rPr lang="ko-KR" altLang="en-US"/>
              <a:t>퀴즈 생성</a:t>
            </a:r>
            <a:endParaRPr lang="en-US" altLang="ko-KR"/>
          </a:p>
          <a:p>
            <a:pPr rtl="0"/>
            <a:r>
              <a:rPr lang="ko-KR" altLang="en-US"/>
              <a:t>퀴즈 플기</a:t>
            </a:r>
            <a:endParaRPr lang="en-US" altLang="ko-KR"/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다음 학습 진행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EE7A97-36A9-4526-08AB-44C618C51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Qwer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/>
              <a:t>챕터 </a:t>
            </a:r>
            <a:r>
              <a:rPr lang="en-US" altLang="ko-KR"/>
              <a:t>5 -1 </a:t>
            </a:r>
            <a:r>
              <a:rPr lang="ko-KR" altLang="en-US"/>
              <a:t>진행</a:t>
            </a:r>
            <a:endParaRPr lang="en-US" altLang="ko-KR"/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주관식 풀이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/>
              <a:t>대시보드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날짜 개체 틀 47">
            <a:extLst>
              <a:ext uri="{FF2B5EF4-FFF2-40B4-BE49-F238E27FC236}">
                <a16:creationId xmlns:a16="http://schemas.microsoft.com/office/drawing/2014/main" id="{A89D72CC-2420-CA7C-383B-5196B35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3" name="바닥글 개체 틀 48">
            <a:extLst>
              <a:ext uri="{FF2B5EF4-FFF2-40B4-BE49-F238E27FC236}">
                <a16:creationId xmlns:a16="http://schemas.microsoft.com/office/drawing/2014/main" id="{09A23D09-1CDD-F551-B10E-5D293881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4" name="슬라이드 번호 개체 틀 49">
            <a:extLst>
              <a:ext uri="{FF2B5EF4-FFF2-40B4-BE49-F238E27FC236}">
                <a16:creationId xmlns:a16="http://schemas.microsoft.com/office/drawing/2014/main" id="{53055DE5-813C-8CF3-93D4-31A37068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77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E5741-B40F-1539-77C2-A3AC1225D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C46B007-E0ED-3870-208B-EFCF638A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364531" cy="68570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9D0B3B-3C5A-54F9-0C48-11E7D2855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30" y="0"/>
            <a:ext cx="5180709" cy="69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D48E-C782-C972-794C-9BB9A3918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47">
            <a:extLst>
              <a:ext uri="{FF2B5EF4-FFF2-40B4-BE49-F238E27FC236}">
                <a16:creationId xmlns:a16="http://schemas.microsoft.com/office/drawing/2014/main" id="{A6F4A4CC-A755-E9F9-6A15-EF9A229F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4" name="슬라이드 번호 개체 틀 49">
            <a:extLst>
              <a:ext uri="{FF2B5EF4-FFF2-40B4-BE49-F238E27FC236}">
                <a16:creationId xmlns:a16="http://schemas.microsoft.com/office/drawing/2014/main" id="{2D0DA923-A3BB-6AC0-7AB9-A0917EF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0A180EA-E592-73D8-C136-15639372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5" y="0"/>
            <a:ext cx="4946904" cy="62106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A534D8-6133-44CB-07E4-86367AD0D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82" y="4252868"/>
            <a:ext cx="4991357" cy="25655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F471A6A-904F-56E1-69D3-4447AB5D3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94" y="121148"/>
            <a:ext cx="4972306" cy="62360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B0C7AA5-7B9B-02DC-936A-BE8E50F6C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694" y="1403070"/>
            <a:ext cx="5175516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2D930-4554-A656-1074-78DC00D18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60112-3E68-0337-79F9-96CA6F35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942" y="159580"/>
            <a:ext cx="5994116" cy="834771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ko-KR" altLang="en-US"/>
              <a:t>멀티 에이전트 시스템 구조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날짜 개체 틀 47">
            <a:extLst>
              <a:ext uri="{FF2B5EF4-FFF2-40B4-BE49-F238E27FC236}">
                <a16:creationId xmlns:a16="http://schemas.microsoft.com/office/drawing/2014/main" id="{7C7A93E1-46AC-1EF2-244A-7D07BD9A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04" name="슬라이드 번호 개체 틀 49">
            <a:extLst>
              <a:ext uri="{FF2B5EF4-FFF2-40B4-BE49-F238E27FC236}">
                <a16:creationId xmlns:a16="http://schemas.microsoft.com/office/drawing/2014/main" id="{7F066416-C871-A09C-A025-3795A4CE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9C495-8BAE-CC13-BAB3-21DD392F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7" y="1177943"/>
            <a:ext cx="11041956" cy="56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장점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이론 설명 품질 향상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/>
              <a:t>벡터 </a:t>
            </a:r>
            <a:r>
              <a:rPr lang="en-US" altLang="ko-KR" sz="2400" err="1"/>
              <a:t>db</a:t>
            </a:r>
            <a:r>
              <a:rPr lang="ko-KR" altLang="en-US" sz="2400"/>
              <a:t>를 활용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여러 챗봇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(gpt, gemini, claude)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활용해 학습 컨텐츠 관련 자료 검색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자료를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meta data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설정을 통해 </a:t>
            </a:r>
            <a:r>
              <a:rPr lang="ko-KR" altLang="en-US"/>
              <a:t>벡터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검색 최적화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날짜 개체 틀 47">
            <a:extLst>
              <a:ext uri="{FF2B5EF4-FFF2-40B4-BE49-F238E27FC236}">
                <a16:creationId xmlns:a16="http://schemas.microsoft.com/office/drawing/2014/main" id="{63B316E4-E4B4-4725-A3FF-5E86821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3" name="바닥글 개체 틀 48">
            <a:extLst>
              <a:ext uri="{FF2B5EF4-FFF2-40B4-BE49-F238E27FC236}">
                <a16:creationId xmlns:a16="http://schemas.microsoft.com/office/drawing/2014/main" id="{7C4C89A2-8FA3-40EA-BA3A-8D9260F3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4" name="슬라이드 번호 개체 틀 49">
            <a:extLst>
              <a:ext uri="{FF2B5EF4-FFF2-40B4-BE49-F238E27FC236}">
                <a16:creationId xmlns:a16="http://schemas.microsoft.com/office/drawing/2014/main" id="{FE0E29C1-3AC9-4C3D-A129-4AE522C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BCE025-920C-10CE-6E9C-5BC8CE26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45" y="609092"/>
            <a:ext cx="8388155" cy="32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C6674-41C6-0244-9361-00CF57AB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74712-9FAC-63C0-495B-874911A4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US" altLang="ko-KR"/>
              <a:t>QnA </a:t>
            </a:r>
            <a:r>
              <a:rPr lang="ko-KR" altLang="en-US"/>
              <a:t>답변 품질 향상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5BD43-DB4C-91EE-6613-B4339E89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유사도 검색을 통해 이론 설명에 사용한 벡터 </a:t>
            </a:r>
            <a:r>
              <a:rPr lang="en-US" altLang="ko-KR"/>
              <a:t>db </a:t>
            </a:r>
            <a:r>
              <a:rPr lang="ko-KR" altLang="en-US"/>
              <a:t>내용을 재사용</a:t>
            </a:r>
            <a:endParaRPr lang="en-US" altLang="ko-KR"/>
          </a:p>
          <a:p>
            <a:r>
              <a:rPr lang="ko-KR" altLang="en-US"/>
              <a:t>랭체인 에이전트의 펑션 콜링 기능을 통해 </a:t>
            </a:r>
            <a:r>
              <a:rPr lang="en-US" altLang="ko-KR"/>
              <a:t>gpt</a:t>
            </a:r>
            <a:r>
              <a:rPr lang="ko-KR" altLang="en-US"/>
              <a:t>가 벡터 검색의 필요성을 자동으로 판단</a:t>
            </a:r>
            <a:endParaRPr lang="en-US" altLang="ko-KR"/>
          </a:p>
        </p:txBody>
      </p:sp>
      <p:sp>
        <p:nvSpPr>
          <p:cNvPr id="12" name="날짜 개체 틀 47">
            <a:extLst>
              <a:ext uri="{FF2B5EF4-FFF2-40B4-BE49-F238E27FC236}">
                <a16:creationId xmlns:a16="http://schemas.microsoft.com/office/drawing/2014/main" id="{532801EB-6246-0CD5-2B77-F18B954D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20XX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3" name="바닥글 개체 틀 48">
            <a:extLst>
              <a:ext uri="{FF2B5EF4-FFF2-40B4-BE49-F238E27FC236}">
                <a16:creationId xmlns:a16="http://schemas.microsoft.com/office/drawing/2014/main" id="{29EACDFE-64B8-77AE-61CC-838449E2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4" name="슬라이드 번호 개체 틀 49">
            <a:extLst>
              <a:ext uri="{FF2B5EF4-FFF2-40B4-BE49-F238E27FC236}">
                <a16:creationId xmlns:a16="http://schemas.microsoft.com/office/drawing/2014/main" id="{09A5A2D4-B9F3-1500-3074-83D5AD6B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8531FB-2082-8D74-45C2-FA708904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78" y="1566765"/>
            <a:ext cx="7508622" cy="8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38_TF11158769_Win32" id="{25A5751D-41B3-4199-BE09-40593225F51A}" vid="{34035B3A-DB3D-424B-A6FE-F3B6F9A1849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반투명 디자인</Template>
  <TotalTime>563</TotalTime>
  <Words>240</Words>
  <Application>Microsoft Office PowerPoint</Application>
  <PresentationFormat>와이드스크린</PresentationFormat>
  <Paragraphs>70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FrostyVTI</vt:lpstr>
      <vt:lpstr>AI Tutor 시연</vt:lpstr>
      <vt:lpstr>AI Skill Tutor 소개</vt:lpstr>
      <vt:lpstr>시연</vt:lpstr>
      <vt:lpstr>시연 시나리오</vt:lpstr>
      <vt:lpstr>PowerPoint 프레젠테이션</vt:lpstr>
      <vt:lpstr>PowerPoint 프레젠테이션</vt:lpstr>
      <vt:lpstr>멀티 에이전트 시스템 구조</vt:lpstr>
      <vt:lpstr> 장점 1. 이론 설명 품질 향상</vt:lpstr>
      <vt:lpstr>QnA 답변 품질 향상</vt:lpstr>
      <vt:lpstr>장점 2. 채팅으로 학습 진행이나 실시간 QnA 호출 가능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KangHo Lee</dc:creator>
  <cp:lastModifiedBy>KangHo Lee</cp:lastModifiedBy>
  <cp:revision>6</cp:revision>
  <dcterms:created xsi:type="dcterms:W3CDTF">2025-08-24T10:26:46Z</dcterms:created>
  <dcterms:modified xsi:type="dcterms:W3CDTF">2025-08-25T00:57:04Z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