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3.png"/><Relationship Id="rId3" Type="http://schemas.openxmlformats.org/officeDocument/2006/relationships/image" Target="../media/image184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image" Target="../media/image18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Relationship Id="rId20" Type="http://schemas.openxmlformats.org/officeDocument/2006/relationships/image" Target="../media/image8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6" Type="http://schemas.openxmlformats.org/officeDocument/2006/relationships/image" Target="../media/image96.png"/><Relationship Id="rId17" Type="http://schemas.openxmlformats.org/officeDocument/2006/relationships/image" Target="../media/image97.png"/><Relationship Id="rId18" Type="http://schemas.openxmlformats.org/officeDocument/2006/relationships/image" Target="../media/image98.png"/><Relationship Id="rId19" Type="http://schemas.openxmlformats.org/officeDocument/2006/relationships/image" Target="../media/image99.png"/><Relationship Id="rId20" Type="http://schemas.openxmlformats.org/officeDocument/2006/relationships/image" Target="../media/image100.png"/><Relationship Id="rId21" Type="http://schemas.openxmlformats.org/officeDocument/2006/relationships/image" Target="../media/image101.png"/><Relationship Id="rId22" Type="http://schemas.openxmlformats.org/officeDocument/2006/relationships/image" Target="../media/image102.png"/><Relationship Id="rId23" Type="http://schemas.openxmlformats.org/officeDocument/2006/relationships/image" Target="../media/image103.png"/><Relationship Id="rId24" Type="http://schemas.openxmlformats.org/officeDocument/2006/relationships/image" Target="../media/image104.png"/><Relationship Id="rId25" Type="http://schemas.openxmlformats.org/officeDocument/2006/relationships/image" Target="../media/image105.png"/><Relationship Id="rId26" Type="http://schemas.openxmlformats.org/officeDocument/2006/relationships/image" Target="../media/image106.png"/><Relationship Id="rId27" Type="http://schemas.openxmlformats.org/officeDocument/2006/relationships/image" Target="../media/image107.png"/><Relationship Id="rId28" Type="http://schemas.openxmlformats.org/officeDocument/2006/relationships/image" Target="../media/image108.png"/><Relationship Id="rId29" Type="http://schemas.openxmlformats.org/officeDocument/2006/relationships/image" Target="../media/image109.png"/><Relationship Id="rId30" Type="http://schemas.openxmlformats.org/officeDocument/2006/relationships/image" Target="../media/image110.png"/><Relationship Id="rId31" Type="http://schemas.openxmlformats.org/officeDocument/2006/relationships/image" Target="../media/image111.png"/><Relationship Id="rId32" Type="http://schemas.openxmlformats.org/officeDocument/2006/relationships/image" Target="../media/image1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image" Target="../media/image134.png"/><Relationship Id="rId12" Type="http://schemas.openxmlformats.org/officeDocument/2006/relationships/image" Target="../media/image135.png"/><Relationship Id="rId13" Type="http://schemas.openxmlformats.org/officeDocument/2006/relationships/image" Target="../media/image136.png"/><Relationship Id="rId14" Type="http://schemas.openxmlformats.org/officeDocument/2006/relationships/image" Target="../media/image137.png"/><Relationship Id="rId15" Type="http://schemas.openxmlformats.org/officeDocument/2006/relationships/image" Target="../media/image138.png"/><Relationship Id="rId16" Type="http://schemas.openxmlformats.org/officeDocument/2006/relationships/image" Target="../media/image139.png"/><Relationship Id="rId17" Type="http://schemas.openxmlformats.org/officeDocument/2006/relationships/image" Target="../media/image140.png"/><Relationship Id="rId18" Type="http://schemas.openxmlformats.org/officeDocument/2006/relationships/image" Target="../media/image141.png"/><Relationship Id="rId19" Type="http://schemas.openxmlformats.org/officeDocument/2006/relationships/image" Target="../media/image142.png"/><Relationship Id="rId20" Type="http://schemas.openxmlformats.org/officeDocument/2006/relationships/image" Target="../media/image143.png"/><Relationship Id="rId21" Type="http://schemas.openxmlformats.org/officeDocument/2006/relationships/image" Target="../media/image144.png"/><Relationship Id="rId22" Type="http://schemas.openxmlformats.org/officeDocument/2006/relationships/image" Target="../media/image145.png"/><Relationship Id="rId23" Type="http://schemas.openxmlformats.org/officeDocument/2006/relationships/image" Target="../media/image146.png"/><Relationship Id="rId24" Type="http://schemas.openxmlformats.org/officeDocument/2006/relationships/image" Target="../media/image147.png"/><Relationship Id="rId25" Type="http://schemas.openxmlformats.org/officeDocument/2006/relationships/image" Target="../media/image148.png"/><Relationship Id="rId26" Type="http://schemas.openxmlformats.org/officeDocument/2006/relationships/image" Target="../media/image149.png"/><Relationship Id="rId27" Type="http://schemas.openxmlformats.org/officeDocument/2006/relationships/image" Target="../media/image150.png"/><Relationship Id="rId28" Type="http://schemas.openxmlformats.org/officeDocument/2006/relationships/image" Target="../media/image1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Relationship Id="rId16" Type="http://schemas.openxmlformats.org/officeDocument/2006/relationships/image" Target="../media/image166.png"/><Relationship Id="rId17" Type="http://schemas.openxmlformats.org/officeDocument/2006/relationships/image" Target="../media/image167.png"/><Relationship Id="rId18" Type="http://schemas.openxmlformats.org/officeDocument/2006/relationships/image" Target="../media/image168.png"/><Relationship Id="rId19" Type="http://schemas.openxmlformats.org/officeDocument/2006/relationships/image" Target="../media/image169.png"/><Relationship Id="rId20" Type="http://schemas.openxmlformats.org/officeDocument/2006/relationships/image" Target="../media/image170.png"/><Relationship Id="rId21" Type="http://schemas.openxmlformats.org/officeDocument/2006/relationships/image" Target="../media/image171.png"/><Relationship Id="rId22" Type="http://schemas.openxmlformats.org/officeDocument/2006/relationships/image" Target="../media/image172.png"/><Relationship Id="rId23" Type="http://schemas.openxmlformats.org/officeDocument/2006/relationships/image" Target="../media/image173.png"/><Relationship Id="rId24" Type="http://schemas.openxmlformats.org/officeDocument/2006/relationships/image" Target="../media/image174.png"/><Relationship Id="rId25" Type="http://schemas.openxmlformats.org/officeDocument/2006/relationships/image" Target="../media/image175.png"/><Relationship Id="rId26" Type="http://schemas.openxmlformats.org/officeDocument/2006/relationships/image" Target="../media/image176.png"/><Relationship Id="rId27" Type="http://schemas.openxmlformats.org/officeDocument/2006/relationships/image" Target="../media/image177.png"/><Relationship Id="rId28" Type="http://schemas.openxmlformats.org/officeDocument/2006/relationships/image" Target="../media/image178.png"/><Relationship Id="rId29" Type="http://schemas.openxmlformats.org/officeDocument/2006/relationships/image" Target="../media/image179.png"/><Relationship Id="rId30" Type="http://schemas.openxmlformats.org/officeDocument/2006/relationships/image" Target="../media/image180.png"/><Relationship Id="rId31" Type="http://schemas.openxmlformats.org/officeDocument/2006/relationships/image" Target="../media/image181.png"/><Relationship Id="rId32" Type="http://schemas.openxmlformats.org/officeDocument/2006/relationships/image" Target="../media/image18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41197" y="2972653"/>
            <a:ext cx="10192000" cy="4264106"/>
            <a:chOff x="3141197" y="2972653"/>
            <a:chExt cx="10192000" cy="42641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1197" y="2972653"/>
              <a:ext cx="10192000" cy="42641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0111" y="2877426"/>
            <a:ext cx="8304762" cy="50190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716" y="8044143"/>
            <a:ext cx="4076190" cy="9047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99086" y="8044143"/>
            <a:ext cx="4104762" cy="9047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64345" y="8044143"/>
            <a:ext cx="4076190" cy="9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225380" y="2886399"/>
            <a:ext cx="3559966" cy="4228571"/>
            <a:chOff x="13225380" y="2886399"/>
            <a:chExt cx="3559966" cy="42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25380" y="2886399"/>
              <a:ext cx="3559966" cy="42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7860" y="556653"/>
            <a:ext cx="10419048" cy="18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1441" y="2486800"/>
            <a:ext cx="9847619" cy="218095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41438" y="5423305"/>
            <a:ext cx="11180952" cy="219047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41438" y="3907429"/>
            <a:ext cx="11371429" cy="21809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1438" y="7193143"/>
            <a:ext cx="10857143" cy="21809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73430" y="1598668"/>
            <a:ext cx="3057143" cy="5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07486" y="1416894"/>
            <a:ext cx="1877749" cy="1183777"/>
            <a:chOff x="9607486" y="1416894"/>
            <a:chExt cx="1877749" cy="118377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2343" y="1268922"/>
              <a:ext cx="1857143" cy="1771429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73469" y="1728011"/>
              <a:ext cx="1152381" cy="41904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73430" y="4949820"/>
            <a:ext cx="2085714" cy="5619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73430" y="6625401"/>
            <a:ext cx="3142857" cy="5619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73430" y="8300982"/>
            <a:ext cx="3057143" cy="561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7711" y="1146181"/>
            <a:ext cx="7000000" cy="19809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6397" y="2485397"/>
            <a:ext cx="3085714" cy="561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02343" y="2936157"/>
            <a:ext cx="1933333" cy="17714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73469" y="3395246"/>
            <a:ext cx="1152381" cy="41904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02343" y="4603391"/>
            <a:ext cx="1923810" cy="17714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73469" y="5062481"/>
            <a:ext cx="1152381" cy="41904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02343" y="6270626"/>
            <a:ext cx="1885714" cy="17714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73469" y="6729715"/>
            <a:ext cx="1152381" cy="41904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102343" y="7937861"/>
            <a:ext cx="1933333" cy="17714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73469" y="8396950"/>
            <a:ext cx="1152381" cy="4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84262" y="3901211"/>
            <a:ext cx="5566629" cy="6171429"/>
            <a:chOff x="-484262" y="3901211"/>
            <a:chExt cx="5566629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484262" y="3901211"/>
              <a:ext cx="5566629" cy="617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73430" y="3437925"/>
            <a:ext cx="2771429" cy="561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4202" y="1136869"/>
            <a:ext cx="17886674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202" y="1136869"/>
            <a:ext cx="3576950" cy="798425"/>
            <a:chOff x="904202" y="1136869"/>
            <a:chExt cx="3576950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283" y="1155138"/>
            <a:ext cx="1266667" cy="904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79472" y="2517318"/>
            <a:ext cx="146788" cy="146788"/>
            <a:chOff x="1679472" y="2517318"/>
            <a:chExt cx="146788" cy="1467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3416" y="3641831"/>
            <a:ext cx="146788" cy="146788"/>
            <a:chOff x="1653416" y="3641831"/>
            <a:chExt cx="146788" cy="1467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3416" y="3641831"/>
              <a:ext cx="146788" cy="1467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4202" y="5856737"/>
            <a:ext cx="17886674" cy="798425"/>
            <a:chOff x="904202" y="5856737"/>
            <a:chExt cx="17886674" cy="7984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202" y="5856737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4202" y="5856737"/>
            <a:ext cx="3077551" cy="798425"/>
            <a:chOff x="904202" y="5856737"/>
            <a:chExt cx="3077551" cy="79842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4202" y="5856737"/>
              <a:ext cx="3077551" cy="79842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03283" y="5875007"/>
            <a:ext cx="1266667" cy="9047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52866" y="7182776"/>
            <a:ext cx="146788" cy="146788"/>
            <a:chOff x="1752866" y="7182776"/>
            <a:chExt cx="146788" cy="14678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2866" y="7182776"/>
              <a:ext cx="146788" cy="14678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51354" y="6862783"/>
            <a:ext cx="8752381" cy="8190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51354" y="2190354"/>
            <a:ext cx="7485714" cy="81904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72906" y="2826420"/>
            <a:ext cx="3323810" cy="56190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25297" y="3395935"/>
            <a:ext cx="6961905" cy="81904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865048" y="42342"/>
            <a:ext cx="7123810" cy="140000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59593" y="8185501"/>
            <a:ext cx="146788" cy="146788"/>
            <a:chOff x="1759593" y="8185501"/>
            <a:chExt cx="146788" cy="14678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59593" y="8185501"/>
              <a:ext cx="146788" cy="14678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58084" y="7865512"/>
            <a:ext cx="4333333" cy="8190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679472" y="4805233"/>
            <a:ext cx="146788" cy="146788"/>
            <a:chOff x="1679472" y="4805233"/>
            <a:chExt cx="146788" cy="14678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79472" y="4805233"/>
              <a:ext cx="146788" cy="14678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903735" y="4525730"/>
            <a:ext cx="7485714" cy="81904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759270" y="9318252"/>
            <a:ext cx="146788" cy="146788"/>
            <a:chOff x="1759270" y="9318252"/>
            <a:chExt cx="146788" cy="14678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59270" y="9318252"/>
              <a:ext cx="146788" cy="14678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957764" y="8998259"/>
            <a:ext cx="4485714" cy="81904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872906" y="4031220"/>
            <a:ext cx="2495238" cy="580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2223" y="537283"/>
            <a:ext cx="11447619" cy="18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3421" y="1962469"/>
            <a:ext cx="2819615" cy="2819615"/>
            <a:chOff x="1103421" y="1962469"/>
            <a:chExt cx="2819615" cy="281961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1" y="1962469"/>
              <a:ext cx="2819615" cy="281961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0830" y="3038954"/>
            <a:ext cx="2752381" cy="15428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3434" y="2130871"/>
            <a:ext cx="800000" cy="15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68525" y="1962469"/>
            <a:ext cx="2819615" cy="2819615"/>
            <a:chOff x="5568525" y="1962469"/>
            <a:chExt cx="2819615" cy="28196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8525" y="1962469"/>
              <a:ext cx="2819615" cy="281961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85936" y="3038954"/>
            <a:ext cx="2752381" cy="15428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8535" y="2130868"/>
            <a:ext cx="952381" cy="15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35361" y="1962469"/>
            <a:ext cx="2819615" cy="2819615"/>
            <a:chOff x="9735361" y="1962469"/>
            <a:chExt cx="2819615" cy="281961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35361" y="1962469"/>
              <a:ext cx="2819615" cy="281961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52731" y="3038954"/>
            <a:ext cx="2819048" cy="15428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45398" y="2130868"/>
            <a:ext cx="895238" cy="15142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920033" y="1962469"/>
            <a:ext cx="2819615" cy="2819615"/>
            <a:chOff x="13920033" y="1962469"/>
            <a:chExt cx="2819615" cy="28196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20033" y="1962469"/>
              <a:ext cx="2819615" cy="281961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37430" y="3038954"/>
            <a:ext cx="2266667" cy="15428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227921" y="2313478"/>
            <a:ext cx="2304762" cy="9047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27787" y="5942844"/>
            <a:ext cx="4507090" cy="3401372"/>
            <a:chOff x="4527787" y="5942844"/>
            <a:chExt cx="4507090" cy="34013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340000">
              <a:off x="4527787" y="5942844"/>
              <a:ext cx="4507090" cy="34013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1134" y="5840586"/>
            <a:ext cx="4567173" cy="3418022"/>
            <a:chOff x="231134" y="5840586"/>
            <a:chExt cx="4567173" cy="341802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340000">
              <a:off x="231134" y="5840586"/>
              <a:ext cx="4567173" cy="34180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23088" y="6039358"/>
            <a:ext cx="4567116" cy="3209694"/>
            <a:chOff x="9123088" y="6039358"/>
            <a:chExt cx="4567116" cy="32096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9123088" y="6039358"/>
              <a:ext cx="4567116" cy="32096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62535" y="6047539"/>
            <a:ext cx="4470625" cy="3129351"/>
            <a:chOff x="13362535" y="6047539"/>
            <a:chExt cx="4470625" cy="312935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5340000">
              <a:off x="13362535" y="6047539"/>
              <a:ext cx="4470625" cy="3129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2223" y="537283"/>
            <a:ext cx="11552381" cy="18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3421" y="1962469"/>
            <a:ext cx="2819615" cy="2819615"/>
            <a:chOff x="1103421" y="1962469"/>
            <a:chExt cx="2819615" cy="281961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1" y="1962469"/>
              <a:ext cx="2819615" cy="281961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0830" y="3038954"/>
            <a:ext cx="2609524" cy="15428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3430" y="2130868"/>
            <a:ext cx="914286" cy="15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68525" y="1962469"/>
            <a:ext cx="2819615" cy="2819615"/>
            <a:chOff x="5568525" y="1962469"/>
            <a:chExt cx="2819615" cy="28196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8525" y="1962469"/>
              <a:ext cx="2819615" cy="281961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01860" y="3276071"/>
            <a:ext cx="2885714" cy="7904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8535" y="2130868"/>
            <a:ext cx="838095" cy="15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35361" y="1962469"/>
            <a:ext cx="2819615" cy="2819615"/>
            <a:chOff x="9735361" y="1962469"/>
            <a:chExt cx="2819615" cy="281961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35361" y="1962469"/>
              <a:ext cx="2819615" cy="281961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52764" y="3038954"/>
            <a:ext cx="2314286" cy="15428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65816" y="2302320"/>
            <a:ext cx="1733333" cy="15142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097588" y="1991426"/>
            <a:ext cx="2819615" cy="2819615"/>
            <a:chOff x="14097588" y="1991426"/>
            <a:chExt cx="2819615" cy="28196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097588" y="1991426"/>
              <a:ext cx="2819615" cy="281961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47144" y="3158950"/>
            <a:ext cx="2504762" cy="9047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958678" y="6114499"/>
            <a:ext cx="4485576" cy="3188084"/>
            <a:chOff x="4958678" y="6114499"/>
            <a:chExt cx="4485576" cy="318808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4958678" y="6114499"/>
              <a:ext cx="4485576" cy="31880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81529" y="4915636"/>
            <a:ext cx="1856075" cy="2490818"/>
            <a:chOff x="10381529" y="4915636"/>
            <a:chExt cx="1856075" cy="249081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10381529" y="4915636"/>
              <a:ext cx="1856075" cy="24908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69027" y="7822206"/>
            <a:ext cx="1826513" cy="2513891"/>
            <a:chOff x="10369027" y="7822206"/>
            <a:chExt cx="1826513" cy="25138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60000">
              <a:off x="10369027" y="7822206"/>
              <a:ext cx="1826513" cy="25138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16584" y="7276529"/>
            <a:ext cx="788204" cy="767245"/>
            <a:chOff x="10916584" y="7276529"/>
            <a:chExt cx="788204" cy="76724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10916584" y="7276529"/>
              <a:ext cx="788204" cy="767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955083" y="7210037"/>
            <a:ext cx="788204" cy="767245"/>
            <a:chOff x="10955083" y="7210037"/>
            <a:chExt cx="788204" cy="76724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5520000">
              <a:off x="10955083" y="7210037"/>
              <a:ext cx="788204" cy="767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06268" y="6054633"/>
            <a:ext cx="4536820" cy="3418022"/>
            <a:chOff x="506268" y="6054633"/>
            <a:chExt cx="4536820" cy="341802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340000">
              <a:off x="506268" y="6054633"/>
              <a:ext cx="4536820" cy="341802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200327" y="5812880"/>
            <a:ext cx="4700392" cy="3419305"/>
            <a:chOff x="13200327" y="5812880"/>
            <a:chExt cx="4700392" cy="34193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60000">
              <a:off x="13200327" y="5812880"/>
              <a:ext cx="4700392" cy="34193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4202" y="1136869"/>
            <a:ext cx="17886674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202" y="1136869"/>
            <a:ext cx="3576950" cy="798425"/>
            <a:chOff x="904202" y="1136869"/>
            <a:chExt cx="3576950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288" y="1155135"/>
            <a:ext cx="2190476" cy="904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79472" y="2517318"/>
            <a:ext cx="146788" cy="146788"/>
            <a:chOff x="1679472" y="2517318"/>
            <a:chExt cx="146788" cy="1467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4202" y="5631613"/>
            <a:ext cx="17886674" cy="798425"/>
            <a:chOff x="904202" y="5631613"/>
            <a:chExt cx="17886674" cy="7984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202" y="5631613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1075" y="5631613"/>
            <a:ext cx="3620077" cy="798425"/>
            <a:chOff x="861075" y="5631613"/>
            <a:chExt cx="3620077" cy="7984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1075" y="5631613"/>
              <a:ext cx="3620077" cy="79842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3288" y="5649878"/>
            <a:ext cx="1847619" cy="9142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52866" y="6906585"/>
            <a:ext cx="146788" cy="146788"/>
            <a:chOff x="1752866" y="6906585"/>
            <a:chExt cx="146788" cy="14678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2866" y="6906585"/>
              <a:ext cx="146788" cy="14678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57068" y="2196068"/>
            <a:ext cx="8980952" cy="7523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76675" y="3422613"/>
            <a:ext cx="146788" cy="146788"/>
            <a:chOff x="1676675" y="3422613"/>
            <a:chExt cx="146788" cy="14678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6675" y="3422613"/>
              <a:ext cx="146788" cy="14678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54268" y="3101363"/>
            <a:ext cx="5285714" cy="7523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52866" y="6906270"/>
            <a:ext cx="146788" cy="146788"/>
            <a:chOff x="1752866" y="6906270"/>
            <a:chExt cx="146788" cy="14678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52866" y="6906270"/>
              <a:ext cx="146788" cy="14678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30459" y="6585020"/>
            <a:ext cx="11428571" cy="80952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724133" y="7511947"/>
            <a:ext cx="146788" cy="146788"/>
            <a:chOff x="1724133" y="7511947"/>
            <a:chExt cx="146788" cy="14678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24133" y="7511947"/>
              <a:ext cx="146788" cy="14678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57068" y="7190382"/>
            <a:ext cx="6380952" cy="7619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865048" y="42342"/>
            <a:ext cx="7104762" cy="140000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687907" y="1060678"/>
            <a:ext cx="2619048" cy="9047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04202" y="3849988"/>
            <a:ext cx="17886674" cy="798425"/>
            <a:chOff x="904202" y="3849988"/>
            <a:chExt cx="17886674" cy="79842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04202" y="3849988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04202" y="3849988"/>
            <a:ext cx="3576950" cy="798425"/>
            <a:chOff x="904202" y="3849988"/>
            <a:chExt cx="3576950" cy="79842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4202" y="3849988"/>
              <a:ext cx="3576950" cy="79842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3288" y="3868249"/>
            <a:ext cx="2819048" cy="91428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687907" y="3868249"/>
            <a:ext cx="3276190" cy="90476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752866" y="5101991"/>
            <a:ext cx="146788" cy="146788"/>
            <a:chOff x="1752866" y="5101991"/>
            <a:chExt cx="146788" cy="14678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52866" y="5101991"/>
              <a:ext cx="146788" cy="146788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030459" y="4780744"/>
            <a:ext cx="9923810" cy="81904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623211" y="5671449"/>
            <a:ext cx="3847619" cy="90476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04202" y="7939007"/>
            <a:ext cx="17886674" cy="798425"/>
            <a:chOff x="904202" y="7939007"/>
            <a:chExt cx="17886674" cy="79842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04202" y="7939007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04202" y="7939007"/>
            <a:ext cx="9295772" cy="798425"/>
            <a:chOff x="904202" y="7939007"/>
            <a:chExt cx="9295772" cy="79842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04202" y="7939007"/>
              <a:ext cx="9295772" cy="798425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603288" y="7957268"/>
            <a:ext cx="6771429" cy="91428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752866" y="9057677"/>
            <a:ext cx="146788" cy="146788"/>
            <a:chOff x="1752866" y="9057677"/>
            <a:chExt cx="146788" cy="14678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52866" y="9057677"/>
              <a:ext cx="146788" cy="14678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030458" y="8736430"/>
            <a:ext cx="9628571" cy="75238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717571" y="9717002"/>
            <a:ext cx="146788" cy="146788"/>
            <a:chOff x="1717571" y="9717002"/>
            <a:chExt cx="146788" cy="14678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17571" y="9717002"/>
              <a:ext cx="146788" cy="146788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995163" y="9395754"/>
            <a:ext cx="14238095" cy="752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6632" y="6146954"/>
            <a:ext cx="4318872" cy="3270723"/>
            <a:chOff x="196632" y="6146954"/>
            <a:chExt cx="4318872" cy="32707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280000">
              <a:off x="196632" y="6146954"/>
              <a:ext cx="4318872" cy="32707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19719" y="6476663"/>
            <a:ext cx="3812205" cy="3566403"/>
            <a:chOff x="12819719" y="6476663"/>
            <a:chExt cx="3812205" cy="35664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640000">
              <a:off x="12819719" y="6476663"/>
              <a:ext cx="3812205" cy="35664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66841" y="1125311"/>
            <a:ext cx="3839638" cy="3370016"/>
            <a:chOff x="12966841" y="1125311"/>
            <a:chExt cx="3839638" cy="33700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520000">
              <a:off x="12966841" y="1125311"/>
              <a:ext cx="3839638" cy="33700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00157" y="1852834"/>
            <a:ext cx="3748029" cy="3138015"/>
            <a:chOff x="6700157" y="1852834"/>
            <a:chExt cx="3748029" cy="31380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100000">
              <a:off x="6700157" y="1852834"/>
              <a:ext cx="3748029" cy="31380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3259" y="1187706"/>
            <a:ext cx="3479365" cy="3188084"/>
            <a:chOff x="573259" y="1187706"/>
            <a:chExt cx="3479365" cy="31880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340000">
              <a:off x="573259" y="1187706"/>
              <a:ext cx="3479365" cy="31880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03300" y="6507369"/>
            <a:ext cx="3947609" cy="3062744"/>
            <a:chOff x="6603300" y="6507369"/>
            <a:chExt cx="3947609" cy="306274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760000">
              <a:off x="6603300" y="6507369"/>
              <a:ext cx="3947609" cy="306274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65048" y="42342"/>
            <a:ext cx="7476190" cy="140000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265979" y="2402739"/>
            <a:ext cx="1868131" cy="1370846"/>
            <a:chOff x="4265979" y="2402739"/>
            <a:chExt cx="1868131" cy="13708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65979" y="2402739"/>
              <a:ext cx="1868131" cy="13708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17960" y="2781747"/>
            <a:ext cx="1868131" cy="1370846"/>
            <a:chOff x="10917960" y="2781747"/>
            <a:chExt cx="1868131" cy="13708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17960" y="2781747"/>
              <a:ext cx="1868131" cy="13708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091424" y="4772250"/>
            <a:ext cx="1304493" cy="1370846"/>
            <a:chOff x="14091424" y="4772250"/>
            <a:chExt cx="1304493" cy="137084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5960000">
              <a:off x="14091424" y="4772250"/>
              <a:ext cx="1304493" cy="13708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10766" y="7396445"/>
            <a:ext cx="1868131" cy="1370846"/>
            <a:chOff x="10610766" y="7396445"/>
            <a:chExt cx="1868131" cy="137084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60000">
              <a:off x="10610766" y="7396445"/>
              <a:ext cx="1868131" cy="137084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744600" y="7790076"/>
            <a:ext cx="1868131" cy="1370846"/>
            <a:chOff x="4744600" y="7790076"/>
            <a:chExt cx="1868131" cy="137084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60000">
              <a:off x="4744600" y="7790076"/>
              <a:ext cx="1868131" cy="13708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4202" y="1136869"/>
            <a:ext cx="17886674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202" y="1136869"/>
            <a:ext cx="3576950" cy="798425"/>
            <a:chOff x="904202" y="1136869"/>
            <a:chExt cx="3576950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288" y="1155135"/>
            <a:ext cx="2180952" cy="904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79472" y="2193688"/>
            <a:ext cx="146788" cy="146788"/>
            <a:chOff x="1679472" y="2193688"/>
            <a:chExt cx="146788" cy="1467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9472" y="2193688"/>
              <a:ext cx="146788" cy="1467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4202" y="7544910"/>
            <a:ext cx="17886674" cy="798425"/>
            <a:chOff x="904202" y="7544910"/>
            <a:chExt cx="17886674" cy="7984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202" y="7544910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4202" y="7544910"/>
            <a:ext cx="3077551" cy="798425"/>
            <a:chOff x="904202" y="7544910"/>
            <a:chExt cx="3077551" cy="7984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202" y="7544910"/>
              <a:ext cx="3077551" cy="79842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3288" y="7563175"/>
            <a:ext cx="2180952" cy="9047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52866" y="8734168"/>
            <a:ext cx="146788" cy="146788"/>
            <a:chOff x="1752866" y="8734168"/>
            <a:chExt cx="146788" cy="14678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2866" y="8734168"/>
              <a:ext cx="146788" cy="14678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57068" y="1872438"/>
            <a:ext cx="6990476" cy="7619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76675" y="2860887"/>
            <a:ext cx="146788" cy="146788"/>
            <a:chOff x="1676675" y="2860887"/>
            <a:chExt cx="146788" cy="14678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6675" y="2860887"/>
              <a:ext cx="146788" cy="14678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54268" y="2539638"/>
            <a:ext cx="5666667" cy="7523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52866" y="8733853"/>
            <a:ext cx="146788" cy="146788"/>
            <a:chOff x="1752866" y="8733853"/>
            <a:chExt cx="146788" cy="14678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52866" y="8733853"/>
              <a:ext cx="146788" cy="14678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30459" y="8412603"/>
            <a:ext cx="5952381" cy="75238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724133" y="9549054"/>
            <a:ext cx="146788" cy="146788"/>
            <a:chOff x="1724133" y="9549054"/>
            <a:chExt cx="146788" cy="14678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24133" y="9549054"/>
              <a:ext cx="146788" cy="14678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57068" y="9227489"/>
            <a:ext cx="6400000" cy="75238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865048" y="42342"/>
            <a:ext cx="10066667" cy="140000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79476" y="3434506"/>
            <a:ext cx="146788" cy="146788"/>
            <a:chOff x="1679476" y="3434506"/>
            <a:chExt cx="146788" cy="14678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79476" y="3434506"/>
              <a:ext cx="146788" cy="14678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957068" y="3203843"/>
            <a:ext cx="8219048" cy="76190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679476" y="4206528"/>
            <a:ext cx="146788" cy="146788"/>
            <a:chOff x="1679476" y="4206528"/>
            <a:chExt cx="146788" cy="146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79476" y="4206528"/>
              <a:ext cx="146788" cy="14678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957068" y="3975862"/>
            <a:ext cx="5276190" cy="75238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04202" y="4724487"/>
            <a:ext cx="17886674" cy="798425"/>
            <a:chOff x="904202" y="4724487"/>
            <a:chExt cx="17886674" cy="79842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04202" y="4724487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04202" y="4724487"/>
            <a:ext cx="3077551" cy="798425"/>
            <a:chOff x="904202" y="4724487"/>
            <a:chExt cx="3077551" cy="79842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04202" y="4724487"/>
              <a:ext cx="3077551" cy="798425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603287" y="4742754"/>
            <a:ext cx="2180952" cy="90476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724294" y="6572264"/>
            <a:ext cx="146788" cy="146788"/>
            <a:chOff x="1724294" y="6572264"/>
            <a:chExt cx="146788" cy="14678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24294" y="6572264"/>
              <a:ext cx="146788" cy="14678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09482" y="5961395"/>
            <a:ext cx="146788" cy="146788"/>
            <a:chOff x="1709482" y="5961395"/>
            <a:chExt cx="146788" cy="14678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2400000">
              <a:off x="1709482" y="5961395"/>
              <a:ext cx="146788" cy="146788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963792" y="5592182"/>
            <a:ext cx="8876190" cy="75238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963792" y="6251143"/>
            <a:ext cx="11171429" cy="761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2223" y="537283"/>
            <a:ext cx="9257143" cy="18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5436" y="1862046"/>
            <a:ext cx="5304582" cy="7913747"/>
            <a:chOff x="755436" y="1862046"/>
            <a:chExt cx="5304582" cy="791374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68091" y="-2066242"/>
              <a:ext cx="10609164" cy="15827493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436" y="1862046"/>
              <a:ext cx="5304582" cy="79137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63435" y="2436537"/>
            <a:ext cx="1844267" cy="1844267"/>
            <a:chOff x="3663435" y="2436537"/>
            <a:chExt cx="1844267" cy="18442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663435" y="2436537"/>
              <a:ext cx="1844267" cy="1844267"/>
              <a:chOff x="3663435" y="2436537"/>
              <a:chExt cx="1844267" cy="184426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663435" y="2436537"/>
                <a:ext cx="1844267" cy="1844267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1433" y="2985096"/>
              <a:ext cx="1971429" cy="9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9584" y="2702328"/>
            <a:ext cx="4207270" cy="1574355"/>
            <a:chOff x="989584" y="2702328"/>
            <a:chExt cx="4207270" cy="15743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6833" y="2579578"/>
              <a:ext cx="2752381" cy="184761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7132" y="4036465"/>
            <a:ext cx="4352381" cy="17523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77855" y="1862046"/>
            <a:ext cx="5304582" cy="7913747"/>
            <a:chOff x="6577855" y="1862046"/>
            <a:chExt cx="5304582" cy="79137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4328" y="-2066242"/>
              <a:ext cx="10609164" cy="15827493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77855" y="1862046"/>
              <a:ext cx="5304582" cy="79137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47220" y="2436537"/>
            <a:ext cx="1844267" cy="1844267"/>
            <a:chOff x="9347220" y="2436537"/>
            <a:chExt cx="1844267" cy="184426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347220" y="2436537"/>
              <a:ext cx="1844267" cy="1844267"/>
              <a:chOff x="9347220" y="2436537"/>
              <a:chExt cx="1844267" cy="184426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347220" y="2436537"/>
                <a:ext cx="1844267" cy="1844267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15223" y="2985099"/>
              <a:ext cx="1971429" cy="9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12000" y="2702324"/>
            <a:ext cx="4207270" cy="1441742"/>
            <a:chOff x="6812000" y="2702324"/>
            <a:chExt cx="4207270" cy="144174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89250" y="2579574"/>
              <a:ext cx="2295238" cy="184761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54859" y="5761782"/>
            <a:ext cx="3895238" cy="175238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637792" y="4360859"/>
            <a:ext cx="5228571" cy="175238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7132" y="5422735"/>
            <a:ext cx="4790476" cy="11619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418470" y="1991426"/>
            <a:ext cx="5304582" cy="7913747"/>
            <a:chOff x="12418470" y="1991426"/>
            <a:chExt cx="5304582" cy="791374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94943" y="-1936862"/>
              <a:ext cx="10609164" cy="15827493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18470" y="1991426"/>
              <a:ext cx="5304582" cy="791374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329841" y="2463671"/>
            <a:ext cx="1844267" cy="1844267"/>
            <a:chOff x="15329841" y="2463671"/>
            <a:chExt cx="1844267" cy="184426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5329841" y="2463671"/>
              <a:ext cx="1844267" cy="1844267"/>
              <a:chOff x="15329841" y="2463671"/>
              <a:chExt cx="1844267" cy="184426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329841" y="2463671"/>
                <a:ext cx="1844267" cy="1844267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297880" y="3012232"/>
              <a:ext cx="1990476" cy="9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652571" y="2707895"/>
            <a:ext cx="4207270" cy="1578131"/>
            <a:chOff x="12652571" y="2707895"/>
            <a:chExt cx="4207270" cy="157813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529821" y="2585145"/>
              <a:ext cx="2266667" cy="184761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620382" y="5352325"/>
            <a:ext cx="4571429" cy="116190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54002" y="6064117"/>
            <a:ext cx="4723810" cy="1752381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620382" y="6233201"/>
            <a:ext cx="3542857" cy="116190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97132" y="7376512"/>
            <a:ext cx="5095238" cy="1752381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92025" y="8143159"/>
            <a:ext cx="3895238" cy="116190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620382" y="7050649"/>
            <a:ext cx="1952381" cy="1161905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620382" y="7957325"/>
            <a:ext cx="4152381" cy="1161905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761868" y="8744525"/>
            <a:ext cx="3161905" cy="116190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620408" y="4626927"/>
            <a:ext cx="3895238" cy="1161905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754859" y="7125994"/>
            <a:ext cx="4419048" cy="1161905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39992" y="8584182"/>
            <a:ext cx="4171429" cy="1161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2020-12-03T11:16:03Z</dcterms:created>
  <dcterms:modified xsi:type="dcterms:W3CDTF">2020-12-03T11:16:03Z</dcterms:modified>
</cp:coreProperties>
</file>