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5"/>
  </p:notesMasterIdLst>
  <p:sldIdLst>
    <p:sldId id="330" r:id="rId2"/>
    <p:sldId id="425" r:id="rId3"/>
    <p:sldId id="426" r:id="rId4"/>
  </p:sldIdLst>
  <p:sldSz cx="9144000" cy="6858000" type="screen4x3"/>
  <p:notesSz cx="6797675" cy="992663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46" autoAdjust="0"/>
    <p:restoredTop sz="94660"/>
  </p:normalViewPr>
  <p:slideViewPr>
    <p:cSldViewPr>
      <p:cViewPr varScale="1">
        <p:scale>
          <a:sx n="109" d="100"/>
          <a:sy n="109" d="100"/>
        </p:scale>
        <p:origin x="102" y="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지형" userId="3d4594d6552e6340" providerId="LiveId" clId="{5199823B-C3DD-4214-86D3-D460FA7CE7F7}"/>
    <pc:docChg chg="modSld">
      <pc:chgData name="이지형" userId="3d4594d6552e6340" providerId="LiveId" clId="{5199823B-C3DD-4214-86D3-D460FA7CE7F7}" dt="2018-02-06T09:46:25.349" v="7" actId="20577"/>
      <pc:docMkLst>
        <pc:docMk/>
      </pc:docMkLst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1D07A47F-6B3F-E346-8069-F6E9E99DBE4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31" tIns="45766" rIns="91531" bIns="45766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id="{E6DEA11A-2C43-B040-AEA2-391F1FF98989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31" tIns="45766" rIns="91531" bIns="45766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6086EF9D-D620-4471-AD2A-87686C1852AA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4997" name="Rectangle 5">
            <a:extLst>
              <a:ext uri="{FF2B5EF4-FFF2-40B4-BE49-F238E27FC236}">
                <a16:creationId xmlns:a16="http://schemas.microsoft.com/office/drawing/2014/main" id="{0F44BC39-0B7F-CF48-8960-AB638DFEC0F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14875"/>
            <a:ext cx="5435600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31" tIns="45766" rIns="91531" bIns="4576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84998" name="Rectangle 6">
            <a:extLst>
              <a:ext uri="{FF2B5EF4-FFF2-40B4-BE49-F238E27FC236}">
                <a16:creationId xmlns:a16="http://schemas.microsoft.com/office/drawing/2014/main" id="{E518362E-1A0D-0D44-910B-1E41BAFEB18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31" tIns="45766" rIns="91531" bIns="45766" numCol="1" anchor="b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4999" name="Rectangle 7">
            <a:extLst>
              <a:ext uri="{FF2B5EF4-FFF2-40B4-BE49-F238E27FC236}">
                <a16:creationId xmlns:a16="http://schemas.microsoft.com/office/drawing/2014/main" id="{5170064D-49A0-714E-8D30-C5288FB76C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31" tIns="45766" rIns="91531" bIns="45766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 smtClean="0">
                <a:latin typeface="굴림" panose="020B0600000101010101" pitchFamily="34" charset="-127"/>
                <a:ea typeface="굴림" panose="020B0600000101010101" pitchFamily="34" charset="-127"/>
              </a:defRPr>
            </a:lvl1pPr>
          </a:lstStyle>
          <a:p>
            <a:pPr>
              <a:defRPr/>
            </a:pPr>
            <a:fld id="{12D0FE71-ADF9-4B52-8A58-07667E59AD8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>
            <a:extLst>
              <a:ext uri="{FF2B5EF4-FFF2-40B4-BE49-F238E27FC236}">
                <a16:creationId xmlns:a16="http://schemas.microsoft.com/office/drawing/2014/main" id="{7DA9CA22-0FD8-486E-9F03-F1811BA3F81E}"/>
              </a:ext>
            </a:extLst>
          </p:cNvPr>
          <p:cNvSpPr>
            <a:spLocks/>
          </p:cNvSpPr>
          <p:nvPr/>
        </p:nvSpPr>
        <p:spPr bwMode="auto">
          <a:xfrm>
            <a:off x="838200" y="2273300"/>
            <a:ext cx="7772400" cy="1158875"/>
          </a:xfrm>
          <a:custGeom>
            <a:avLst/>
            <a:gdLst/>
            <a:ahLst/>
            <a:cxnLst>
              <a:cxn ang="0">
                <a:pos x="266" y="42"/>
              </a:cxn>
              <a:cxn ang="0">
                <a:pos x="107" y="103"/>
              </a:cxn>
              <a:cxn ang="0">
                <a:pos x="69" y="200"/>
              </a:cxn>
              <a:cxn ang="0">
                <a:pos x="38" y="235"/>
              </a:cxn>
              <a:cxn ang="0">
                <a:pos x="15" y="332"/>
              </a:cxn>
              <a:cxn ang="0">
                <a:pos x="38" y="447"/>
              </a:cxn>
              <a:cxn ang="0">
                <a:pos x="198" y="587"/>
              </a:cxn>
              <a:cxn ang="0">
                <a:pos x="568" y="655"/>
              </a:cxn>
              <a:cxn ang="0">
                <a:pos x="928" y="699"/>
              </a:cxn>
              <a:cxn ang="0">
                <a:pos x="1751" y="746"/>
              </a:cxn>
              <a:cxn ang="0">
                <a:pos x="2388" y="739"/>
              </a:cxn>
              <a:cxn ang="0">
                <a:pos x="2624" y="761"/>
              </a:cxn>
              <a:cxn ang="0">
                <a:pos x="3030" y="737"/>
              </a:cxn>
              <a:cxn ang="0">
                <a:pos x="3707" y="640"/>
              </a:cxn>
              <a:cxn ang="0">
                <a:pos x="4057" y="579"/>
              </a:cxn>
              <a:cxn ang="0">
                <a:pos x="4225" y="526"/>
              </a:cxn>
              <a:cxn ang="0">
                <a:pos x="4331" y="508"/>
              </a:cxn>
              <a:cxn ang="0">
                <a:pos x="4225" y="491"/>
              </a:cxn>
              <a:cxn ang="0">
                <a:pos x="4346" y="526"/>
              </a:cxn>
              <a:cxn ang="0">
                <a:pos x="4643" y="455"/>
              </a:cxn>
              <a:cxn ang="0">
                <a:pos x="4849" y="341"/>
              </a:cxn>
              <a:cxn ang="0">
                <a:pos x="4674" y="279"/>
              </a:cxn>
              <a:cxn ang="0">
                <a:pos x="4110" y="297"/>
              </a:cxn>
              <a:cxn ang="0">
                <a:pos x="4293" y="297"/>
              </a:cxn>
              <a:cxn ang="0">
                <a:pos x="4651" y="200"/>
              </a:cxn>
              <a:cxn ang="0">
                <a:pos x="4514" y="147"/>
              </a:cxn>
              <a:cxn ang="0">
                <a:pos x="3920" y="174"/>
              </a:cxn>
              <a:cxn ang="0">
                <a:pos x="3966" y="147"/>
              </a:cxn>
              <a:cxn ang="0">
                <a:pos x="3578" y="121"/>
              </a:cxn>
              <a:cxn ang="0">
                <a:pos x="3159" y="165"/>
              </a:cxn>
              <a:cxn ang="0">
                <a:pos x="2260" y="187"/>
              </a:cxn>
              <a:cxn ang="0">
                <a:pos x="1880" y="175"/>
              </a:cxn>
              <a:cxn ang="0">
                <a:pos x="1460" y="175"/>
              </a:cxn>
              <a:cxn ang="0">
                <a:pos x="967" y="130"/>
              </a:cxn>
              <a:cxn ang="0">
                <a:pos x="746" y="59"/>
              </a:cxn>
              <a:cxn ang="0">
                <a:pos x="472" y="6"/>
              </a:cxn>
              <a:cxn ang="0">
                <a:pos x="306" y="4"/>
              </a:cxn>
            </a:cxnLst>
            <a:rect l="0" t="0" r="r" b="b"/>
            <a:pathLst>
              <a:path w="4864" h="769">
                <a:moveTo>
                  <a:pt x="306" y="4"/>
                </a:moveTo>
                <a:cubicBezTo>
                  <a:pt x="265" y="21"/>
                  <a:pt x="307" y="25"/>
                  <a:pt x="266" y="42"/>
                </a:cubicBezTo>
                <a:cubicBezTo>
                  <a:pt x="228" y="27"/>
                  <a:pt x="225" y="21"/>
                  <a:pt x="167" y="42"/>
                </a:cubicBezTo>
                <a:cubicBezTo>
                  <a:pt x="141" y="52"/>
                  <a:pt x="142" y="90"/>
                  <a:pt x="107" y="103"/>
                </a:cubicBezTo>
                <a:cubicBezTo>
                  <a:pt x="84" y="130"/>
                  <a:pt x="69" y="156"/>
                  <a:pt x="46" y="182"/>
                </a:cubicBezTo>
                <a:cubicBezTo>
                  <a:pt x="53" y="188"/>
                  <a:pt x="61" y="196"/>
                  <a:pt x="69" y="200"/>
                </a:cubicBezTo>
                <a:cubicBezTo>
                  <a:pt x="76" y="204"/>
                  <a:pt x="94" y="200"/>
                  <a:pt x="91" y="209"/>
                </a:cubicBezTo>
                <a:cubicBezTo>
                  <a:pt x="89" y="218"/>
                  <a:pt x="47" y="232"/>
                  <a:pt x="38" y="235"/>
                </a:cubicBezTo>
                <a:cubicBezTo>
                  <a:pt x="20" y="298"/>
                  <a:pt x="37" y="278"/>
                  <a:pt x="0" y="306"/>
                </a:cubicBezTo>
                <a:cubicBezTo>
                  <a:pt x="5" y="314"/>
                  <a:pt x="11" y="322"/>
                  <a:pt x="15" y="332"/>
                </a:cubicBezTo>
                <a:cubicBezTo>
                  <a:pt x="27" y="345"/>
                  <a:pt x="65" y="366"/>
                  <a:pt x="69" y="385"/>
                </a:cubicBezTo>
                <a:cubicBezTo>
                  <a:pt x="71" y="398"/>
                  <a:pt x="28" y="428"/>
                  <a:pt x="38" y="447"/>
                </a:cubicBezTo>
                <a:cubicBezTo>
                  <a:pt x="28" y="480"/>
                  <a:pt x="110" y="494"/>
                  <a:pt x="129" y="499"/>
                </a:cubicBezTo>
                <a:cubicBezTo>
                  <a:pt x="157" y="521"/>
                  <a:pt x="162" y="579"/>
                  <a:pt x="198" y="587"/>
                </a:cubicBezTo>
                <a:cubicBezTo>
                  <a:pt x="275" y="607"/>
                  <a:pt x="321" y="631"/>
                  <a:pt x="400" y="635"/>
                </a:cubicBezTo>
                <a:cubicBezTo>
                  <a:pt x="471" y="643"/>
                  <a:pt x="513" y="654"/>
                  <a:pt x="568" y="655"/>
                </a:cubicBezTo>
                <a:cubicBezTo>
                  <a:pt x="628" y="661"/>
                  <a:pt x="700" y="664"/>
                  <a:pt x="760" y="671"/>
                </a:cubicBezTo>
                <a:cubicBezTo>
                  <a:pt x="817" y="693"/>
                  <a:pt x="869" y="677"/>
                  <a:pt x="928" y="699"/>
                </a:cubicBezTo>
                <a:cubicBezTo>
                  <a:pt x="1070" y="753"/>
                  <a:pt x="1355" y="693"/>
                  <a:pt x="1355" y="693"/>
                </a:cubicBezTo>
                <a:cubicBezTo>
                  <a:pt x="1539" y="731"/>
                  <a:pt x="1520" y="737"/>
                  <a:pt x="1751" y="746"/>
                </a:cubicBezTo>
                <a:cubicBezTo>
                  <a:pt x="1912" y="769"/>
                  <a:pt x="1924" y="727"/>
                  <a:pt x="2228" y="743"/>
                </a:cubicBezTo>
                <a:cubicBezTo>
                  <a:pt x="2298" y="752"/>
                  <a:pt x="2337" y="736"/>
                  <a:pt x="2388" y="739"/>
                </a:cubicBezTo>
                <a:cubicBezTo>
                  <a:pt x="2439" y="742"/>
                  <a:pt x="2496" y="758"/>
                  <a:pt x="2535" y="762"/>
                </a:cubicBezTo>
                <a:cubicBezTo>
                  <a:pt x="2574" y="766"/>
                  <a:pt x="2586" y="753"/>
                  <a:pt x="2624" y="761"/>
                </a:cubicBezTo>
                <a:cubicBezTo>
                  <a:pt x="2654" y="767"/>
                  <a:pt x="2674" y="747"/>
                  <a:pt x="2710" y="746"/>
                </a:cubicBezTo>
                <a:cubicBezTo>
                  <a:pt x="2816" y="740"/>
                  <a:pt x="2923" y="740"/>
                  <a:pt x="3030" y="737"/>
                </a:cubicBezTo>
                <a:cubicBezTo>
                  <a:pt x="3165" y="698"/>
                  <a:pt x="3192" y="700"/>
                  <a:pt x="3372" y="693"/>
                </a:cubicBezTo>
                <a:cubicBezTo>
                  <a:pt x="3491" y="677"/>
                  <a:pt x="3585" y="649"/>
                  <a:pt x="3707" y="640"/>
                </a:cubicBezTo>
                <a:cubicBezTo>
                  <a:pt x="3778" y="612"/>
                  <a:pt x="3647" y="661"/>
                  <a:pt x="3814" y="623"/>
                </a:cubicBezTo>
                <a:cubicBezTo>
                  <a:pt x="3939" y="593"/>
                  <a:pt x="3882" y="589"/>
                  <a:pt x="4057" y="579"/>
                </a:cubicBezTo>
                <a:cubicBezTo>
                  <a:pt x="4154" y="551"/>
                  <a:pt x="4197" y="549"/>
                  <a:pt x="4316" y="543"/>
                </a:cubicBezTo>
                <a:cubicBezTo>
                  <a:pt x="4293" y="535"/>
                  <a:pt x="4233" y="529"/>
                  <a:pt x="4225" y="526"/>
                </a:cubicBezTo>
                <a:cubicBezTo>
                  <a:pt x="4217" y="523"/>
                  <a:pt x="4240" y="518"/>
                  <a:pt x="4247" y="517"/>
                </a:cubicBezTo>
                <a:cubicBezTo>
                  <a:pt x="4275" y="513"/>
                  <a:pt x="4303" y="511"/>
                  <a:pt x="4331" y="508"/>
                </a:cubicBezTo>
                <a:cubicBezTo>
                  <a:pt x="4303" y="505"/>
                  <a:pt x="4275" y="504"/>
                  <a:pt x="4247" y="499"/>
                </a:cubicBezTo>
                <a:cubicBezTo>
                  <a:pt x="4240" y="498"/>
                  <a:pt x="4221" y="499"/>
                  <a:pt x="4225" y="491"/>
                </a:cubicBezTo>
                <a:cubicBezTo>
                  <a:pt x="4230" y="480"/>
                  <a:pt x="4245" y="485"/>
                  <a:pt x="4255" y="482"/>
                </a:cubicBezTo>
                <a:cubicBezTo>
                  <a:pt x="4318" y="494"/>
                  <a:pt x="4297" y="507"/>
                  <a:pt x="4346" y="526"/>
                </a:cubicBezTo>
                <a:cubicBezTo>
                  <a:pt x="4398" y="511"/>
                  <a:pt x="4453" y="470"/>
                  <a:pt x="4506" y="464"/>
                </a:cubicBezTo>
                <a:cubicBezTo>
                  <a:pt x="4552" y="460"/>
                  <a:pt x="4598" y="458"/>
                  <a:pt x="4643" y="455"/>
                </a:cubicBezTo>
                <a:cubicBezTo>
                  <a:pt x="4690" y="420"/>
                  <a:pt x="4742" y="423"/>
                  <a:pt x="4795" y="411"/>
                </a:cubicBezTo>
                <a:cubicBezTo>
                  <a:pt x="4834" y="382"/>
                  <a:pt x="4813" y="403"/>
                  <a:pt x="4849" y="341"/>
                </a:cubicBezTo>
                <a:cubicBezTo>
                  <a:pt x="4854" y="332"/>
                  <a:pt x="4864" y="314"/>
                  <a:pt x="4864" y="314"/>
                </a:cubicBezTo>
                <a:cubicBezTo>
                  <a:pt x="4803" y="279"/>
                  <a:pt x="4742" y="285"/>
                  <a:pt x="4674" y="279"/>
                </a:cubicBezTo>
                <a:cubicBezTo>
                  <a:pt x="4490" y="287"/>
                  <a:pt x="4499" y="279"/>
                  <a:pt x="4384" y="306"/>
                </a:cubicBezTo>
                <a:cubicBezTo>
                  <a:pt x="4293" y="303"/>
                  <a:pt x="4202" y="303"/>
                  <a:pt x="4110" y="297"/>
                </a:cubicBezTo>
                <a:cubicBezTo>
                  <a:pt x="4103" y="297"/>
                  <a:pt x="4126" y="288"/>
                  <a:pt x="4133" y="288"/>
                </a:cubicBezTo>
                <a:cubicBezTo>
                  <a:pt x="4187" y="288"/>
                  <a:pt x="4240" y="294"/>
                  <a:pt x="4293" y="297"/>
                </a:cubicBezTo>
                <a:cubicBezTo>
                  <a:pt x="4391" y="282"/>
                  <a:pt x="4444" y="268"/>
                  <a:pt x="4552" y="262"/>
                </a:cubicBezTo>
                <a:cubicBezTo>
                  <a:pt x="4601" y="247"/>
                  <a:pt x="4610" y="232"/>
                  <a:pt x="4651" y="200"/>
                </a:cubicBezTo>
                <a:cubicBezTo>
                  <a:pt x="4609" y="188"/>
                  <a:pt x="4562" y="193"/>
                  <a:pt x="4521" y="174"/>
                </a:cubicBezTo>
                <a:cubicBezTo>
                  <a:pt x="4514" y="171"/>
                  <a:pt x="4516" y="156"/>
                  <a:pt x="4514" y="147"/>
                </a:cubicBezTo>
                <a:cubicBezTo>
                  <a:pt x="4141" y="166"/>
                  <a:pt x="4291" y="156"/>
                  <a:pt x="4065" y="174"/>
                </a:cubicBezTo>
                <a:cubicBezTo>
                  <a:pt x="4015" y="182"/>
                  <a:pt x="3972" y="194"/>
                  <a:pt x="3920" y="174"/>
                </a:cubicBezTo>
                <a:cubicBezTo>
                  <a:pt x="3911" y="171"/>
                  <a:pt x="3935" y="160"/>
                  <a:pt x="3943" y="156"/>
                </a:cubicBezTo>
                <a:cubicBezTo>
                  <a:pt x="3951" y="152"/>
                  <a:pt x="3958" y="150"/>
                  <a:pt x="3966" y="147"/>
                </a:cubicBezTo>
                <a:cubicBezTo>
                  <a:pt x="3918" y="110"/>
                  <a:pt x="3968" y="135"/>
                  <a:pt x="3935" y="77"/>
                </a:cubicBezTo>
                <a:cubicBezTo>
                  <a:pt x="3812" y="86"/>
                  <a:pt x="3702" y="113"/>
                  <a:pt x="3578" y="121"/>
                </a:cubicBezTo>
                <a:cubicBezTo>
                  <a:pt x="3524" y="128"/>
                  <a:pt x="3477" y="135"/>
                  <a:pt x="3425" y="156"/>
                </a:cubicBezTo>
                <a:cubicBezTo>
                  <a:pt x="3342" y="188"/>
                  <a:pt x="3248" y="162"/>
                  <a:pt x="3159" y="165"/>
                </a:cubicBezTo>
                <a:cubicBezTo>
                  <a:pt x="2928" y="254"/>
                  <a:pt x="2813" y="169"/>
                  <a:pt x="2544" y="191"/>
                </a:cubicBezTo>
                <a:cubicBezTo>
                  <a:pt x="2445" y="200"/>
                  <a:pt x="2305" y="198"/>
                  <a:pt x="2260" y="187"/>
                </a:cubicBezTo>
                <a:cubicBezTo>
                  <a:pt x="2172" y="153"/>
                  <a:pt x="2149" y="194"/>
                  <a:pt x="2056" y="195"/>
                </a:cubicBezTo>
                <a:cubicBezTo>
                  <a:pt x="1964" y="187"/>
                  <a:pt x="1913" y="188"/>
                  <a:pt x="1880" y="175"/>
                </a:cubicBezTo>
                <a:cubicBezTo>
                  <a:pt x="1790" y="181"/>
                  <a:pt x="1677" y="212"/>
                  <a:pt x="1591" y="191"/>
                </a:cubicBezTo>
                <a:cubicBezTo>
                  <a:pt x="1548" y="181"/>
                  <a:pt x="1503" y="186"/>
                  <a:pt x="1460" y="175"/>
                </a:cubicBezTo>
                <a:cubicBezTo>
                  <a:pt x="1435" y="185"/>
                  <a:pt x="1426" y="155"/>
                  <a:pt x="1401" y="165"/>
                </a:cubicBezTo>
                <a:cubicBezTo>
                  <a:pt x="1252" y="156"/>
                  <a:pt x="1118" y="135"/>
                  <a:pt x="967" y="130"/>
                </a:cubicBezTo>
                <a:cubicBezTo>
                  <a:pt x="926" y="125"/>
                  <a:pt x="836" y="116"/>
                  <a:pt x="799" y="103"/>
                </a:cubicBezTo>
                <a:cubicBezTo>
                  <a:pt x="798" y="103"/>
                  <a:pt x="754" y="62"/>
                  <a:pt x="746" y="59"/>
                </a:cubicBezTo>
                <a:cubicBezTo>
                  <a:pt x="686" y="39"/>
                  <a:pt x="609" y="39"/>
                  <a:pt x="548" y="33"/>
                </a:cubicBezTo>
                <a:cubicBezTo>
                  <a:pt x="523" y="22"/>
                  <a:pt x="497" y="17"/>
                  <a:pt x="472" y="6"/>
                </a:cubicBezTo>
                <a:cubicBezTo>
                  <a:pt x="441" y="9"/>
                  <a:pt x="411" y="11"/>
                  <a:pt x="381" y="15"/>
                </a:cubicBezTo>
                <a:cubicBezTo>
                  <a:pt x="353" y="15"/>
                  <a:pt x="325" y="0"/>
                  <a:pt x="306" y="4"/>
                </a:cubicBezTo>
                <a:close/>
              </a:path>
            </a:pathLst>
          </a:cu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tint val="48627"/>
                  <a:invGamma/>
                </a:schemeClr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 sz="28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137220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 2" pitchFamily="18" charset="2"/>
              <a:buNone/>
              <a:defRPr sz="1600"/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FC314A6-A82B-4B00-AE58-AA20E9B15E2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179388" y="6453188"/>
            <a:ext cx="5840412" cy="26828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CDDC4A14-9FB2-419D-9CEA-D9527B55C8E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C63D6D1-89E9-426B-B08B-8032EB608E7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23736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8715B8C2-4D61-4AED-B785-C0F1F569601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B7569B70-E7CF-46E6-A69A-7561E062B9B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DA7CBD3-C17E-4405-9A71-A42AC512E3F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31473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4B128CD5-825A-42E0-81BE-62C5546C426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F46B4DC9-988B-496A-9106-2ACB25FED3E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7E30EE9-67C2-46AE-959F-17F2BB4C62C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5749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57200" y="1412875"/>
            <a:ext cx="4038600" cy="47132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12875"/>
            <a:ext cx="4038600" cy="47132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FAE158D-6DCF-4532-BDC6-52905AF4436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E7AD4F2D-7D82-428D-93DC-3CFABF46937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48BDB24-7CEE-47DE-AF20-30412808B2B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66189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390E99EA-7C5F-41EF-8C82-8554045C2A3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0841A600-0581-48D9-877D-6F623096AC2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‹#›</a:t>
            </a:fld>
            <a:r>
              <a:rPr lang="en-US" altLang="ko-KR" dirty="0"/>
              <a:t>/20</a:t>
            </a:r>
          </a:p>
        </p:txBody>
      </p:sp>
    </p:spTree>
    <p:extLst>
      <p:ext uri="{BB962C8B-B14F-4D97-AF65-F5344CB8AC3E}">
        <p14:creationId xmlns:p14="http://schemas.microsoft.com/office/powerpoint/2010/main" val="4008573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E780B5C4-0A98-4785-9DD0-89C6871CC8F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9498053B-FDED-4A48-B004-28A74E10D7F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496618B-C570-4FC3-966B-7F8565E2F50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76729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12875"/>
            <a:ext cx="4038600" cy="4713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12875"/>
            <a:ext cx="4038600" cy="4713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05B8AF4-03BA-492A-992B-20C0CCF2005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A0D5A211-BEDB-42FB-B8F6-49B74DEFC88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39C1747-7FF0-4FEE-8DD6-E0A3C4BC907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94375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CC922B-F6EB-4F0E-B4B7-D55D81495DE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588D2A1-24AD-442D-80B6-5DC7211D603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3B111C5-D2C1-4B20-B7C8-F4F378DEF88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45635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809D7FD5-C4C3-46A2-98D4-B93DC1B95F7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73AA0785-261E-42CB-B57E-628E8E257FE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EA5BEB7-15B6-453D-A66C-CC90F4B4D3E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6996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BA728BC6-F890-49C9-B3C4-914973050D8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2D8E1CEC-AD05-4192-8214-011656FD3FE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82B5933-034F-4581-902D-C06FE72B355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00021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E2F0377-7813-4C7E-B770-CB80D510F7E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B9EAA244-1C15-4AA4-BCA3-5E3EA0C03CD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6169C79-6E43-4E80-9C8B-9B297AFA048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08846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52FAF20-1102-44C3-86B0-593C84A0AB9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3C0F6FB5-DE22-4D28-8D84-5CFE27EEB3E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6D672E8-51EC-4E91-9053-E6E00484004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16217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Freeform 2">
            <a:extLst>
              <a:ext uri="{FF2B5EF4-FFF2-40B4-BE49-F238E27FC236}">
                <a16:creationId xmlns:a16="http://schemas.microsoft.com/office/drawing/2014/main" id="{39139EB2-D7B4-744E-BA5A-F1EB03B71883}"/>
              </a:ext>
            </a:extLst>
          </p:cNvPr>
          <p:cNvSpPr>
            <a:spLocks/>
          </p:cNvSpPr>
          <p:nvPr/>
        </p:nvSpPr>
        <p:spPr bwMode="auto">
          <a:xfrm>
            <a:off x="685800" y="228600"/>
            <a:ext cx="8153400" cy="1158875"/>
          </a:xfrm>
          <a:custGeom>
            <a:avLst/>
            <a:gdLst/>
            <a:ahLst/>
            <a:cxnLst>
              <a:cxn ang="0">
                <a:pos x="266" y="42"/>
              </a:cxn>
              <a:cxn ang="0">
                <a:pos x="107" y="103"/>
              </a:cxn>
              <a:cxn ang="0">
                <a:pos x="69" y="200"/>
              </a:cxn>
              <a:cxn ang="0">
                <a:pos x="38" y="235"/>
              </a:cxn>
              <a:cxn ang="0">
                <a:pos x="15" y="332"/>
              </a:cxn>
              <a:cxn ang="0">
                <a:pos x="38" y="447"/>
              </a:cxn>
              <a:cxn ang="0">
                <a:pos x="198" y="587"/>
              </a:cxn>
              <a:cxn ang="0">
                <a:pos x="568" y="655"/>
              </a:cxn>
              <a:cxn ang="0">
                <a:pos x="928" y="699"/>
              </a:cxn>
              <a:cxn ang="0">
                <a:pos x="1751" y="746"/>
              </a:cxn>
              <a:cxn ang="0">
                <a:pos x="2388" y="739"/>
              </a:cxn>
              <a:cxn ang="0">
                <a:pos x="2624" y="761"/>
              </a:cxn>
              <a:cxn ang="0">
                <a:pos x="3030" y="737"/>
              </a:cxn>
              <a:cxn ang="0">
                <a:pos x="3707" y="640"/>
              </a:cxn>
              <a:cxn ang="0">
                <a:pos x="4057" y="579"/>
              </a:cxn>
              <a:cxn ang="0">
                <a:pos x="4225" y="526"/>
              </a:cxn>
              <a:cxn ang="0">
                <a:pos x="4331" y="508"/>
              </a:cxn>
              <a:cxn ang="0">
                <a:pos x="4225" y="491"/>
              </a:cxn>
              <a:cxn ang="0">
                <a:pos x="4346" y="526"/>
              </a:cxn>
              <a:cxn ang="0">
                <a:pos x="4643" y="455"/>
              </a:cxn>
              <a:cxn ang="0">
                <a:pos x="4849" y="341"/>
              </a:cxn>
              <a:cxn ang="0">
                <a:pos x="4674" y="279"/>
              </a:cxn>
              <a:cxn ang="0">
                <a:pos x="4110" y="297"/>
              </a:cxn>
              <a:cxn ang="0">
                <a:pos x="4293" y="297"/>
              </a:cxn>
              <a:cxn ang="0">
                <a:pos x="4651" y="200"/>
              </a:cxn>
              <a:cxn ang="0">
                <a:pos x="4514" y="147"/>
              </a:cxn>
              <a:cxn ang="0">
                <a:pos x="3920" y="174"/>
              </a:cxn>
              <a:cxn ang="0">
                <a:pos x="3966" y="147"/>
              </a:cxn>
              <a:cxn ang="0">
                <a:pos x="3578" y="121"/>
              </a:cxn>
              <a:cxn ang="0">
                <a:pos x="3159" y="165"/>
              </a:cxn>
              <a:cxn ang="0">
                <a:pos x="2260" y="187"/>
              </a:cxn>
              <a:cxn ang="0">
                <a:pos x="1880" y="175"/>
              </a:cxn>
              <a:cxn ang="0">
                <a:pos x="1460" y="175"/>
              </a:cxn>
              <a:cxn ang="0">
                <a:pos x="967" y="130"/>
              </a:cxn>
              <a:cxn ang="0">
                <a:pos x="746" y="59"/>
              </a:cxn>
              <a:cxn ang="0">
                <a:pos x="472" y="6"/>
              </a:cxn>
              <a:cxn ang="0">
                <a:pos x="306" y="4"/>
              </a:cxn>
            </a:cxnLst>
            <a:rect l="0" t="0" r="r" b="b"/>
            <a:pathLst>
              <a:path w="4864" h="769">
                <a:moveTo>
                  <a:pt x="306" y="4"/>
                </a:moveTo>
                <a:cubicBezTo>
                  <a:pt x="265" y="21"/>
                  <a:pt x="307" y="25"/>
                  <a:pt x="266" y="42"/>
                </a:cubicBezTo>
                <a:cubicBezTo>
                  <a:pt x="228" y="27"/>
                  <a:pt x="225" y="21"/>
                  <a:pt x="167" y="42"/>
                </a:cubicBezTo>
                <a:cubicBezTo>
                  <a:pt x="141" y="52"/>
                  <a:pt x="142" y="90"/>
                  <a:pt x="107" y="103"/>
                </a:cubicBezTo>
                <a:cubicBezTo>
                  <a:pt x="84" y="130"/>
                  <a:pt x="69" y="156"/>
                  <a:pt x="46" y="182"/>
                </a:cubicBezTo>
                <a:cubicBezTo>
                  <a:pt x="53" y="188"/>
                  <a:pt x="61" y="196"/>
                  <a:pt x="69" y="200"/>
                </a:cubicBezTo>
                <a:cubicBezTo>
                  <a:pt x="76" y="204"/>
                  <a:pt x="94" y="200"/>
                  <a:pt x="91" y="209"/>
                </a:cubicBezTo>
                <a:cubicBezTo>
                  <a:pt x="89" y="218"/>
                  <a:pt x="47" y="232"/>
                  <a:pt x="38" y="235"/>
                </a:cubicBezTo>
                <a:cubicBezTo>
                  <a:pt x="20" y="298"/>
                  <a:pt x="37" y="278"/>
                  <a:pt x="0" y="306"/>
                </a:cubicBezTo>
                <a:cubicBezTo>
                  <a:pt x="5" y="314"/>
                  <a:pt x="11" y="322"/>
                  <a:pt x="15" y="332"/>
                </a:cubicBezTo>
                <a:cubicBezTo>
                  <a:pt x="27" y="345"/>
                  <a:pt x="65" y="366"/>
                  <a:pt x="69" y="385"/>
                </a:cubicBezTo>
                <a:cubicBezTo>
                  <a:pt x="71" y="398"/>
                  <a:pt x="28" y="428"/>
                  <a:pt x="38" y="447"/>
                </a:cubicBezTo>
                <a:cubicBezTo>
                  <a:pt x="28" y="480"/>
                  <a:pt x="110" y="494"/>
                  <a:pt x="129" y="499"/>
                </a:cubicBezTo>
                <a:cubicBezTo>
                  <a:pt x="157" y="521"/>
                  <a:pt x="162" y="579"/>
                  <a:pt x="198" y="587"/>
                </a:cubicBezTo>
                <a:cubicBezTo>
                  <a:pt x="275" y="607"/>
                  <a:pt x="321" y="631"/>
                  <a:pt x="400" y="635"/>
                </a:cubicBezTo>
                <a:cubicBezTo>
                  <a:pt x="471" y="643"/>
                  <a:pt x="513" y="654"/>
                  <a:pt x="568" y="655"/>
                </a:cubicBezTo>
                <a:cubicBezTo>
                  <a:pt x="628" y="661"/>
                  <a:pt x="700" y="664"/>
                  <a:pt x="760" y="671"/>
                </a:cubicBezTo>
                <a:cubicBezTo>
                  <a:pt x="817" y="693"/>
                  <a:pt x="869" y="677"/>
                  <a:pt x="928" y="699"/>
                </a:cubicBezTo>
                <a:cubicBezTo>
                  <a:pt x="1070" y="753"/>
                  <a:pt x="1355" y="693"/>
                  <a:pt x="1355" y="693"/>
                </a:cubicBezTo>
                <a:cubicBezTo>
                  <a:pt x="1539" y="731"/>
                  <a:pt x="1520" y="737"/>
                  <a:pt x="1751" y="746"/>
                </a:cubicBezTo>
                <a:cubicBezTo>
                  <a:pt x="1912" y="769"/>
                  <a:pt x="1924" y="727"/>
                  <a:pt x="2228" y="743"/>
                </a:cubicBezTo>
                <a:cubicBezTo>
                  <a:pt x="2298" y="752"/>
                  <a:pt x="2337" y="736"/>
                  <a:pt x="2388" y="739"/>
                </a:cubicBezTo>
                <a:cubicBezTo>
                  <a:pt x="2439" y="742"/>
                  <a:pt x="2496" y="758"/>
                  <a:pt x="2535" y="762"/>
                </a:cubicBezTo>
                <a:cubicBezTo>
                  <a:pt x="2574" y="766"/>
                  <a:pt x="2586" y="753"/>
                  <a:pt x="2624" y="761"/>
                </a:cubicBezTo>
                <a:cubicBezTo>
                  <a:pt x="2654" y="767"/>
                  <a:pt x="2674" y="747"/>
                  <a:pt x="2710" y="746"/>
                </a:cubicBezTo>
                <a:cubicBezTo>
                  <a:pt x="2816" y="740"/>
                  <a:pt x="2923" y="740"/>
                  <a:pt x="3030" y="737"/>
                </a:cubicBezTo>
                <a:cubicBezTo>
                  <a:pt x="3165" y="698"/>
                  <a:pt x="3192" y="700"/>
                  <a:pt x="3372" y="693"/>
                </a:cubicBezTo>
                <a:cubicBezTo>
                  <a:pt x="3491" y="677"/>
                  <a:pt x="3585" y="649"/>
                  <a:pt x="3707" y="640"/>
                </a:cubicBezTo>
                <a:cubicBezTo>
                  <a:pt x="3778" y="612"/>
                  <a:pt x="3647" y="661"/>
                  <a:pt x="3814" y="623"/>
                </a:cubicBezTo>
                <a:cubicBezTo>
                  <a:pt x="3939" y="593"/>
                  <a:pt x="3882" y="589"/>
                  <a:pt x="4057" y="579"/>
                </a:cubicBezTo>
                <a:cubicBezTo>
                  <a:pt x="4154" y="551"/>
                  <a:pt x="4197" y="549"/>
                  <a:pt x="4316" y="543"/>
                </a:cubicBezTo>
                <a:cubicBezTo>
                  <a:pt x="4293" y="535"/>
                  <a:pt x="4233" y="529"/>
                  <a:pt x="4225" y="526"/>
                </a:cubicBezTo>
                <a:cubicBezTo>
                  <a:pt x="4217" y="523"/>
                  <a:pt x="4240" y="518"/>
                  <a:pt x="4247" y="517"/>
                </a:cubicBezTo>
                <a:cubicBezTo>
                  <a:pt x="4275" y="513"/>
                  <a:pt x="4303" y="511"/>
                  <a:pt x="4331" y="508"/>
                </a:cubicBezTo>
                <a:cubicBezTo>
                  <a:pt x="4303" y="505"/>
                  <a:pt x="4275" y="504"/>
                  <a:pt x="4247" y="499"/>
                </a:cubicBezTo>
                <a:cubicBezTo>
                  <a:pt x="4240" y="498"/>
                  <a:pt x="4221" y="499"/>
                  <a:pt x="4225" y="491"/>
                </a:cubicBezTo>
                <a:cubicBezTo>
                  <a:pt x="4230" y="480"/>
                  <a:pt x="4245" y="485"/>
                  <a:pt x="4255" y="482"/>
                </a:cubicBezTo>
                <a:cubicBezTo>
                  <a:pt x="4318" y="494"/>
                  <a:pt x="4297" y="507"/>
                  <a:pt x="4346" y="526"/>
                </a:cubicBezTo>
                <a:cubicBezTo>
                  <a:pt x="4398" y="511"/>
                  <a:pt x="4453" y="470"/>
                  <a:pt x="4506" y="464"/>
                </a:cubicBezTo>
                <a:cubicBezTo>
                  <a:pt x="4552" y="460"/>
                  <a:pt x="4598" y="458"/>
                  <a:pt x="4643" y="455"/>
                </a:cubicBezTo>
                <a:cubicBezTo>
                  <a:pt x="4690" y="420"/>
                  <a:pt x="4742" y="423"/>
                  <a:pt x="4795" y="411"/>
                </a:cubicBezTo>
                <a:cubicBezTo>
                  <a:pt x="4834" y="382"/>
                  <a:pt x="4813" y="403"/>
                  <a:pt x="4849" y="341"/>
                </a:cubicBezTo>
                <a:cubicBezTo>
                  <a:pt x="4854" y="332"/>
                  <a:pt x="4864" y="314"/>
                  <a:pt x="4864" y="314"/>
                </a:cubicBezTo>
                <a:cubicBezTo>
                  <a:pt x="4803" y="279"/>
                  <a:pt x="4742" y="285"/>
                  <a:pt x="4674" y="279"/>
                </a:cubicBezTo>
                <a:cubicBezTo>
                  <a:pt x="4490" y="287"/>
                  <a:pt x="4499" y="279"/>
                  <a:pt x="4384" y="306"/>
                </a:cubicBezTo>
                <a:cubicBezTo>
                  <a:pt x="4293" y="303"/>
                  <a:pt x="4202" y="303"/>
                  <a:pt x="4110" y="297"/>
                </a:cubicBezTo>
                <a:cubicBezTo>
                  <a:pt x="4103" y="297"/>
                  <a:pt x="4126" y="288"/>
                  <a:pt x="4133" y="288"/>
                </a:cubicBezTo>
                <a:cubicBezTo>
                  <a:pt x="4187" y="288"/>
                  <a:pt x="4240" y="294"/>
                  <a:pt x="4293" y="297"/>
                </a:cubicBezTo>
                <a:cubicBezTo>
                  <a:pt x="4391" y="282"/>
                  <a:pt x="4444" y="268"/>
                  <a:pt x="4552" y="262"/>
                </a:cubicBezTo>
                <a:cubicBezTo>
                  <a:pt x="4601" y="247"/>
                  <a:pt x="4610" y="232"/>
                  <a:pt x="4651" y="200"/>
                </a:cubicBezTo>
                <a:cubicBezTo>
                  <a:pt x="4609" y="188"/>
                  <a:pt x="4562" y="193"/>
                  <a:pt x="4521" y="174"/>
                </a:cubicBezTo>
                <a:cubicBezTo>
                  <a:pt x="4514" y="171"/>
                  <a:pt x="4516" y="156"/>
                  <a:pt x="4514" y="147"/>
                </a:cubicBezTo>
                <a:cubicBezTo>
                  <a:pt x="4141" y="166"/>
                  <a:pt x="4291" y="156"/>
                  <a:pt x="4065" y="174"/>
                </a:cubicBezTo>
                <a:cubicBezTo>
                  <a:pt x="4015" y="182"/>
                  <a:pt x="3972" y="194"/>
                  <a:pt x="3920" y="174"/>
                </a:cubicBezTo>
                <a:cubicBezTo>
                  <a:pt x="3911" y="171"/>
                  <a:pt x="3935" y="160"/>
                  <a:pt x="3943" y="156"/>
                </a:cubicBezTo>
                <a:cubicBezTo>
                  <a:pt x="3951" y="152"/>
                  <a:pt x="3958" y="150"/>
                  <a:pt x="3966" y="147"/>
                </a:cubicBezTo>
                <a:cubicBezTo>
                  <a:pt x="3918" y="110"/>
                  <a:pt x="3968" y="135"/>
                  <a:pt x="3935" y="77"/>
                </a:cubicBezTo>
                <a:cubicBezTo>
                  <a:pt x="3812" y="86"/>
                  <a:pt x="3702" y="113"/>
                  <a:pt x="3578" y="121"/>
                </a:cubicBezTo>
                <a:cubicBezTo>
                  <a:pt x="3524" y="128"/>
                  <a:pt x="3477" y="135"/>
                  <a:pt x="3425" y="156"/>
                </a:cubicBezTo>
                <a:cubicBezTo>
                  <a:pt x="3342" y="188"/>
                  <a:pt x="3248" y="162"/>
                  <a:pt x="3159" y="165"/>
                </a:cubicBezTo>
                <a:cubicBezTo>
                  <a:pt x="2928" y="254"/>
                  <a:pt x="2813" y="169"/>
                  <a:pt x="2544" y="191"/>
                </a:cubicBezTo>
                <a:cubicBezTo>
                  <a:pt x="2445" y="200"/>
                  <a:pt x="2305" y="198"/>
                  <a:pt x="2260" y="187"/>
                </a:cubicBezTo>
                <a:cubicBezTo>
                  <a:pt x="2172" y="153"/>
                  <a:pt x="2149" y="194"/>
                  <a:pt x="2056" y="195"/>
                </a:cubicBezTo>
                <a:cubicBezTo>
                  <a:pt x="1964" y="187"/>
                  <a:pt x="1913" y="188"/>
                  <a:pt x="1880" y="175"/>
                </a:cubicBezTo>
                <a:cubicBezTo>
                  <a:pt x="1790" y="181"/>
                  <a:pt x="1677" y="212"/>
                  <a:pt x="1591" y="191"/>
                </a:cubicBezTo>
                <a:cubicBezTo>
                  <a:pt x="1548" y="181"/>
                  <a:pt x="1503" y="186"/>
                  <a:pt x="1460" y="175"/>
                </a:cubicBezTo>
                <a:cubicBezTo>
                  <a:pt x="1435" y="185"/>
                  <a:pt x="1426" y="155"/>
                  <a:pt x="1401" y="165"/>
                </a:cubicBezTo>
                <a:cubicBezTo>
                  <a:pt x="1252" y="156"/>
                  <a:pt x="1118" y="135"/>
                  <a:pt x="967" y="130"/>
                </a:cubicBezTo>
                <a:cubicBezTo>
                  <a:pt x="926" y="125"/>
                  <a:pt x="836" y="116"/>
                  <a:pt x="799" y="103"/>
                </a:cubicBezTo>
                <a:cubicBezTo>
                  <a:pt x="798" y="103"/>
                  <a:pt x="754" y="62"/>
                  <a:pt x="746" y="59"/>
                </a:cubicBezTo>
                <a:cubicBezTo>
                  <a:pt x="686" y="39"/>
                  <a:pt x="609" y="39"/>
                  <a:pt x="548" y="33"/>
                </a:cubicBezTo>
                <a:cubicBezTo>
                  <a:pt x="523" y="22"/>
                  <a:pt x="497" y="17"/>
                  <a:pt x="472" y="6"/>
                </a:cubicBezTo>
                <a:cubicBezTo>
                  <a:pt x="441" y="9"/>
                  <a:pt x="411" y="11"/>
                  <a:pt x="381" y="15"/>
                </a:cubicBezTo>
                <a:cubicBezTo>
                  <a:pt x="353" y="15"/>
                  <a:pt x="325" y="0"/>
                  <a:pt x="306" y="4"/>
                </a:cubicBezTo>
                <a:close/>
              </a:path>
            </a:pathLst>
          </a:cu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tint val="39216"/>
                  <a:invGamma/>
                </a:schemeClr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2C6A9180-C06F-4CD8-AF1C-18B6847B3B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BC496F6C-F1FC-415C-8E17-B43283F580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2875"/>
            <a:ext cx="8229600" cy="4713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36198" name="Rectangle 6">
            <a:extLst>
              <a:ext uri="{FF2B5EF4-FFF2-40B4-BE49-F238E27FC236}">
                <a16:creationId xmlns:a16="http://schemas.microsoft.com/office/drawing/2014/main" id="{A5A0793C-1FAF-FB43-B05E-B7F68880A65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53188"/>
            <a:ext cx="4643438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kumimoji="0" sz="14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136199" name="Rectangle 7">
            <a:extLst>
              <a:ext uri="{FF2B5EF4-FFF2-40B4-BE49-F238E27FC236}">
                <a16:creationId xmlns:a16="http://schemas.microsoft.com/office/drawing/2014/main" id="{0CA7D3BD-18DE-9E4D-8F15-8F1866F25B3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400" smtClean="0">
                <a:latin typeface="굴림" panose="020B0600000101010101" pitchFamily="34" charset="-127"/>
                <a:ea typeface="굴림" panose="020B0600000101010101" pitchFamily="34" charset="-127"/>
              </a:defRPr>
            </a:lvl1pPr>
          </a:lstStyle>
          <a:p>
            <a:pPr>
              <a:defRPr/>
            </a:pPr>
            <a:fld id="{6E1000E6-BDE0-4556-B494-67998C7F7C5F}" type="slidenum">
              <a:rPr lang="en-US" altLang="ko-KR" smtClean="0"/>
              <a:pPr>
                <a:defRPr/>
              </a:pPr>
              <a:t>‹#›</a:t>
            </a:fld>
            <a:r>
              <a:rPr lang="en-US" altLang="ko-KR" dirty="0"/>
              <a:t>/20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6" r:id="rId1"/>
    <p:sldLayoutId id="2147483975" r:id="rId2"/>
    <p:sldLayoutId id="2147483977" r:id="rId3"/>
    <p:sldLayoutId id="2147483978" r:id="rId4"/>
    <p:sldLayoutId id="2147483979" r:id="rId5"/>
    <p:sldLayoutId id="2147483980" r:id="rId6"/>
    <p:sldLayoutId id="2147483981" r:id="rId7"/>
    <p:sldLayoutId id="2147483982" r:id="rId8"/>
    <p:sldLayoutId id="2147483983" r:id="rId9"/>
    <p:sldLayoutId id="2147483984" r:id="rId10"/>
    <p:sldLayoutId id="2147483985" r:id="rId11"/>
    <p:sldLayoutId id="2147483986" r:id="rId12"/>
  </p:sldLayoutIdLst>
  <p:hf hd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anose="05020102010507070707" pitchFamily="18" charset="2"/>
        <a:buBlip>
          <a:blip r:embed="rId15"/>
        </a:buBlip>
        <a:defRPr kumimoji="1" sz="22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 2" panose="05020102010507070707" pitchFamily="18" charset="2"/>
        <a:buChar char=""/>
        <a:defRPr kumimoji="1" sz="2000">
          <a:solidFill>
            <a:schemeClr val="tx1"/>
          </a:solidFill>
          <a:latin typeface="+mn-lt"/>
          <a:ea typeface="+mn-ea"/>
        </a:defRPr>
      </a:lvl2pPr>
      <a:lvl3pPr marL="1022350" indent="-350838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 2" panose="05020102010507070707" pitchFamily="18" charset="2"/>
        <a:buChar char=""/>
        <a:defRPr kumimoji="1">
          <a:solidFill>
            <a:schemeClr val="tx1"/>
          </a:solidFill>
          <a:latin typeface="+mn-lt"/>
          <a:ea typeface="+mn-ea"/>
        </a:defRPr>
      </a:lvl3pPr>
      <a:lvl4pPr marL="1339850" indent="-315913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anose="05020102010507070707" pitchFamily="18" charset="2"/>
        <a:buChar char=""/>
        <a:defRPr kumimoji="1" sz="1600">
          <a:solidFill>
            <a:schemeClr val="tx1"/>
          </a:solidFill>
          <a:latin typeface="+mn-lt"/>
          <a:ea typeface="+mn-ea"/>
        </a:defRPr>
      </a:lvl4pPr>
      <a:lvl5pPr marL="1681163" indent="-339725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 2" panose="05020102010507070707" pitchFamily="18" charset="2"/>
        <a:buChar char=""/>
        <a:defRPr kumimoji="1" sz="1600">
          <a:solidFill>
            <a:schemeClr val="tx1"/>
          </a:solidFill>
          <a:latin typeface="+mn-lt"/>
          <a:ea typeface="+mn-ea"/>
        </a:defRPr>
      </a:lvl5pPr>
      <a:lvl6pPr marL="2138363" indent="-339725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 2" pitchFamily="18" charset="2"/>
        <a:buChar char=""/>
        <a:defRPr kumimoji="1" sz="1600">
          <a:solidFill>
            <a:schemeClr val="tx1"/>
          </a:solidFill>
          <a:latin typeface="+mn-lt"/>
          <a:ea typeface="+mn-ea"/>
        </a:defRPr>
      </a:lvl6pPr>
      <a:lvl7pPr marL="2595563" indent="-339725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 2" pitchFamily="18" charset="2"/>
        <a:buChar char=""/>
        <a:defRPr kumimoji="1" sz="1600">
          <a:solidFill>
            <a:schemeClr val="tx1"/>
          </a:solidFill>
          <a:latin typeface="+mn-lt"/>
          <a:ea typeface="+mn-ea"/>
        </a:defRPr>
      </a:lvl7pPr>
      <a:lvl8pPr marL="3052763" indent="-339725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 2" pitchFamily="18" charset="2"/>
        <a:buChar char=""/>
        <a:defRPr kumimoji="1" sz="1600">
          <a:solidFill>
            <a:schemeClr val="tx1"/>
          </a:solidFill>
          <a:latin typeface="+mn-lt"/>
          <a:ea typeface="+mn-ea"/>
        </a:defRPr>
      </a:lvl8pPr>
      <a:lvl9pPr marL="3509963" indent="-339725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 2" pitchFamily="18" charset="2"/>
        <a:buChar char="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35A7BB24-66FA-44F9-BBE0-BBE82503819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Practice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E9C12360-97F8-4610-8EBA-29B10C89663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ko-KR" altLang="ko-KR"/>
          </a:p>
        </p:txBody>
      </p:sp>
      <p:sp>
        <p:nvSpPr>
          <p:cNvPr id="15364" name="슬라이드 번호 개체 틀 1">
            <a:extLst>
              <a:ext uri="{FF2B5EF4-FFF2-40B4-BE49-F238E27FC236}">
                <a16:creationId xmlns:a16="http://schemas.microsoft.com/office/drawing/2014/main" id="{F218DC29-881D-499D-A8DE-AFBEFEF48A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627E41E-85FE-4256-9DF7-172D2209F92A}" type="slidenum">
              <a:rPr kumimoji="0" lang="en-US" altLang="ko-KR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kumimoji="0" lang="en-US" altLang="ko-KR" sz="1400"/>
          </a:p>
        </p:txBody>
      </p: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6CED8324-4AF3-4F89-A2EE-D71C192D9AE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</p:spTree>
    <p:extLst>
      <p:ext uri="{BB962C8B-B14F-4D97-AF65-F5344CB8AC3E}">
        <p14:creationId xmlns:p14="http://schemas.microsoft.com/office/powerpoint/2010/main" val="964343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C130D2-5261-4FEB-B612-8C1EC34E2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Practice 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C2B677-51AA-4BDE-8556-0FD1AAACA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303" y="1417638"/>
            <a:ext cx="8229600" cy="4713288"/>
          </a:xfrm>
        </p:spPr>
        <p:txBody>
          <a:bodyPr/>
          <a:lstStyle/>
          <a:p>
            <a:r>
              <a:rPr lang="ko-KR" altLang="en-US" dirty="0"/>
              <a:t>아래 그림은 어떤 </a:t>
            </a:r>
            <a:r>
              <a:rPr lang="en-US" altLang="ko-KR" dirty="0"/>
              <a:t>CNN</a:t>
            </a:r>
            <a:r>
              <a:rPr lang="ko-KR" altLang="en-US" dirty="0"/>
              <a:t>의 각 </a:t>
            </a:r>
            <a:r>
              <a:rPr lang="en-US" altLang="ko-KR" dirty="0"/>
              <a:t>Layer</a:t>
            </a:r>
            <a:r>
              <a:rPr lang="ko-KR" altLang="en-US" dirty="0"/>
              <a:t>를 통과한 후에 생성된 데이터의 </a:t>
            </a:r>
            <a:r>
              <a:rPr lang="en-US" altLang="ko-KR" dirty="0"/>
              <a:t>shape</a:t>
            </a:r>
            <a:r>
              <a:rPr lang="ko-KR" altLang="en-US" dirty="0"/>
              <a:t>을 나타낸다</a:t>
            </a:r>
            <a:r>
              <a:rPr lang="en-US" altLang="ko-KR" dirty="0"/>
              <a:t>. </a:t>
            </a:r>
            <a:r>
              <a:rPr lang="ko-KR" altLang="en-US" dirty="0"/>
              <a:t>이러한 방식으로 동작하는 </a:t>
            </a:r>
            <a:r>
              <a:rPr lang="en-US" altLang="ko-KR" dirty="0"/>
              <a:t>CNN</a:t>
            </a:r>
            <a:r>
              <a:rPr lang="ko-KR" altLang="en-US" dirty="0"/>
              <a:t>을 </a:t>
            </a:r>
            <a:r>
              <a:rPr lang="en-US" altLang="ko-KR" dirty="0"/>
              <a:t>“practice_1.py” </a:t>
            </a:r>
            <a:r>
              <a:rPr lang="ko-KR" altLang="en-US" dirty="0"/>
              <a:t>코드를 기반으로</a:t>
            </a:r>
            <a:r>
              <a:rPr lang="en-US" altLang="ko-KR" dirty="0"/>
              <a:t> </a:t>
            </a:r>
            <a:r>
              <a:rPr lang="ko-KR" altLang="en-US" dirty="0" err="1"/>
              <a:t>구현하시오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각 단계는 </a:t>
            </a:r>
            <a:r>
              <a:rPr lang="en-US" altLang="ko-KR" dirty="0"/>
              <a:t>Conv., Conv., Pool., Conv., Conv., Pool. </a:t>
            </a:r>
            <a:r>
              <a:rPr lang="ko-KR" altLang="en-US" dirty="0"/>
              <a:t>으로 구성되어 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코드는 </a:t>
            </a:r>
            <a:r>
              <a:rPr lang="en-US" altLang="ko-KR" dirty="0"/>
              <a:t>“</a:t>
            </a:r>
            <a:r>
              <a:rPr lang="ko-KR" altLang="en-US" dirty="0"/>
              <a:t>사번</a:t>
            </a:r>
            <a:r>
              <a:rPr lang="en-US" altLang="ko-KR" dirty="0"/>
              <a:t>_1.py”</a:t>
            </a:r>
            <a:r>
              <a:rPr lang="ko-KR" altLang="en-US" dirty="0"/>
              <a:t>로 작성한다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72EFC0E-DC67-4492-A098-C19ADA5900D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60383CD-8CA6-47C6-AB08-47FE6DA235A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2</a:t>
            </a:fld>
            <a:r>
              <a:rPr lang="en-US" altLang="ko-KR" dirty="0"/>
              <a:t>/20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94E00BEE-B6A5-4F0A-BD4E-3CC90268D058}"/>
              </a:ext>
            </a:extLst>
          </p:cNvPr>
          <p:cNvGrpSpPr/>
          <p:nvPr/>
        </p:nvGrpSpPr>
        <p:grpSpPr>
          <a:xfrm>
            <a:off x="1104900" y="2636912"/>
            <a:ext cx="6934200" cy="2181225"/>
            <a:chOff x="1104900" y="3984079"/>
            <a:chExt cx="6934200" cy="2181225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F36EE6CF-782C-4572-BD21-171415811D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04900" y="3984079"/>
              <a:ext cx="6934200" cy="2181225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448ADC4-D67D-434C-97CC-B5EB7FE42844}"/>
                </a:ext>
              </a:extLst>
            </p:cNvPr>
            <p:cNvSpPr txBox="1"/>
            <p:nvPr/>
          </p:nvSpPr>
          <p:spPr>
            <a:xfrm rot="5400000">
              <a:off x="6420199" y="4605137"/>
              <a:ext cx="10450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/>
                <a:t>Reshape</a:t>
              </a:r>
              <a:endParaRPr lang="ko-KR" altLang="en-US" sz="1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891125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C130D2-5261-4FEB-B612-8C1EC34E2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Practice 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C2B677-51AA-4BDE-8556-0FD1AAACA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303" y="1417638"/>
            <a:ext cx="8229600" cy="1143000"/>
          </a:xfrm>
        </p:spPr>
        <p:txBody>
          <a:bodyPr/>
          <a:lstStyle/>
          <a:p>
            <a:r>
              <a:rPr lang="ko-KR" altLang="en-US" dirty="0"/>
              <a:t>아래 그림은 </a:t>
            </a:r>
            <a:r>
              <a:rPr lang="en-US" altLang="ko-KR" dirty="0"/>
              <a:t>RNN</a:t>
            </a:r>
            <a:r>
              <a:rPr lang="ko-KR" altLang="en-US" dirty="0"/>
              <a:t>을 활용한 한 구조를 나타낸다</a:t>
            </a:r>
            <a:r>
              <a:rPr lang="en-US" altLang="ko-KR" dirty="0"/>
              <a:t>. </a:t>
            </a:r>
            <a:r>
              <a:rPr lang="ko-KR" altLang="en-US" dirty="0"/>
              <a:t>이러한 방식으로 동작하는 </a:t>
            </a:r>
            <a:r>
              <a:rPr lang="en-US" altLang="ko-KR" dirty="0"/>
              <a:t>RNN</a:t>
            </a:r>
            <a:r>
              <a:rPr lang="ko-KR" altLang="en-US" dirty="0"/>
              <a:t>을 </a:t>
            </a:r>
            <a:r>
              <a:rPr lang="en-US" altLang="ko-KR" dirty="0"/>
              <a:t>“practice_2.py” </a:t>
            </a:r>
            <a:r>
              <a:rPr lang="ko-KR" altLang="en-US" dirty="0"/>
              <a:t>코드를 기반으로</a:t>
            </a:r>
            <a:r>
              <a:rPr lang="en-US" altLang="ko-KR" dirty="0"/>
              <a:t> </a:t>
            </a:r>
            <a:r>
              <a:rPr lang="ko-KR" altLang="en-US" dirty="0" err="1"/>
              <a:t>구현하시오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72EFC0E-DC67-4492-A098-C19ADA5900D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60383CD-8CA6-47C6-AB08-47FE6DA235A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3</a:t>
            </a:fld>
            <a:r>
              <a:rPr lang="en-US" altLang="ko-KR" dirty="0"/>
              <a:t>/20</a:t>
            </a:r>
          </a:p>
        </p:txBody>
      </p:sp>
      <p:pic>
        <p:nvPicPr>
          <p:cNvPr id="9" name="Picture 2" descr="https://lh4.googleusercontent.com/E8-LuoyE8md7JYYbl3yE21AV-V8VYKP5n-7rI9wyoD1xBBmEDmcSYyIr-OtGDr8hRynEq2-Sr1l-K1s46jYD7ctNcVTc8hwLw5W5BOsXbPKX2K4Yg5tkO5rWiDxsljosP0A3">
            <a:extLst>
              <a:ext uri="{FF2B5EF4-FFF2-40B4-BE49-F238E27FC236}">
                <a16:creationId xmlns:a16="http://schemas.microsoft.com/office/drawing/2014/main" id="{23358814-7587-400E-9CCD-628103DDBF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636912"/>
            <a:ext cx="2672875" cy="3407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DA4F1816-5425-437C-AF0D-48FC964CE924}"/>
              </a:ext>
            </a:extLst>
          </p:cNvPr>
          <p:cNvSpPr txBox="1">
            <a:spLocks/>
          </p:cNvSpPr>
          <p:nvPr/>
        </p:nvSpPr>
        <p:spPr bwMode="auto">
          <a:xfrm>
            <a:off x="2915816" y="2560150"/>
            <a:ext cx="5976664" cy="3605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0838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5913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163" indent="-33972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138363" indent="-339725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itchFamily="18" charset="2"/>
              <a:buChar char="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563" indent="-339725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itchFamily="18" charset="2"/>
              <a:buChar char="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052763" indent="-339725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itchFamily="18" charset="2"/>
              <a:buChar char="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509963" indent="-339725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itchFamily="18" charset="2"/>
              <a:buChar char="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/>
            <a:r>
              <a:rPr lang="en-US" altLang="ko-KR" kern="0" dirty="0"/>
              <a:t>LSTM cell</a:t>
            </a:r>
            <a:r>
              <a:rPr lang="ko-KR" altLang="en-US" kern="0" dirty="0"/>
              <a:t>로 구성된 </a:t>
            </a:r>
            <a:r>
              <a:rPr lang="en-US" altLang="ko-KR" kern="0" dirty="0"/>
              <a:t>2-stack RNN </a:t>
            </a:r>
            <a:r>
              <a:rPr lang="ko-KR" altLang="en-US" kern="0" dirty="0"/>
              <a:t>구조이다</a:t>
            </a:r>
            <a:r>
              <a:rPr lang="en-US" altLang="ko-KR" kern="0" dirty="0"/>
              <a:t>.</a:t>
            </a:r>
          </a:p>
          <a:p>
            <a:pPr lvl="1"/>
            <a:r>
              <a:rPr lang="ko-KR" altLang="en-US" kern="0" dirty="0"/>
              <a:t>각 </a:t>
            </a:r>
            <a:r>
              <a:rPr lang="en-US" altLang="ko-KR" kern="0" dirty="0"/>
              <a:t>step</a:t>
            </a:r>
            <a:r>
              <a:rPr lang="ko-KR" altLang="en-US" kern="0" dirty="0"/>
              <a:t>의 모든 </a:t>
            </a:r>
            <a:r>
              <a:rPr lang="en-US" altLang="ko-KR" kern="0" dirty="0"/>
              <a:t>output</a:t>
            </a:r>
            <a:r>
              <a:rPr lang="ko-KR" altLang="en-US" kern="0" dirty="0"/>
              <a:t>은 </a:t>
            </a:r>
            <a:r>
              <a:rPr lang="en-US" altLang="ko-KR" kern="0" dirty="0" err="1"/>
              <a:t>concat</a:t>
            </a:r>
            <a:r>
              <a:rPr lang="ko-KR" altLang="en-US" kern="0" dirty="0"/>
              <a:t>하여 사용</a:t>
            </a:r>
            <a:br>
              <a:rPr lang="en-US" altLang="ko-KR" kern="0" dirty="0"/>
            </a:br>
            <a:r>
              <a:rPr lang="ko-KR" altLang="en-US" kern="0" dirty="0"/>
              <a:t>된다</a:t>
            </a:r>
            <a:r>
              <a:rPr lang="en-US" altLang="ko-KR" kern="0" dirty="0"/>
              <a:t>.</a:t>
            </a:r>
          </a:p>
          <a:p>
            <a:pPr lvl="1"/>
            <a:r>
              <a:rPr lang="ko-KR" altLang="en-US" dirty="0"/>
              <a:t>코드는 </a:t>
            </a:r>
            <a:r>
              <a:rPr lang="en-US" altLang="ko-KR" dirty="0"/>
              <a:t>“</a:t>
            </a:r>
            <a:r>
              <a:rPr lang="ko-KR" altLang="en-US" dirty="0"/>
              <a:t>사번</a:t>
            </a:r>
            <a:r>
              <a:rPr lang="en-US" altLang="ko-KR" dirty="0"/>
              <a:t>_2.py”</a:t>
            </a:r>
            <a:r>
              <a:rPr lang="ko-KR" altLang="en-US" dirty="0"/>
              <a:t>로 작성한다</a:t>
            </a:r>
            <a:r>
              <a:rPr lang="en-US" altLang="ko-KR" dirty="0"/>
              <a:t>.</a:t>
            </a:r>
            <a:endParaRPr lang="en-US" altLang="ko-KR" kern="0" dirty="0"/>
          </a:p>
          <a:p>
            <a:endParaRPr lang="en-US" altLang="ko-KR" kern="0" dirty="0"/>
          </a:p>
          <a:p>
            <a:endParaRPr lang="en-US" altLang="ko-KR" kern="0" dirty="0"/>
          </a:p>
          <a:p>
            <a:endParaRPr lang="en-US" altLang="ko-KR" kern="0" dirty="0"/>
          </a:p>
          <a:p>
            <a:endParaRPr lang="en-US" altLang="ko-KR" kern="0" dirty="0"/>
          </a:p>
          <a:p>
            <a:pPr lvl="1"/>
            <a:endParaRPr lang="en-US" altLang="ko-KR" kern="0" dirty="0"/>
          </a:p>
        </p:txBody>
      </p:sp>
    </p:spTree>
    <p:extLst>
      <p:ext uri="{BB962C8B-B14F-4D97-AF65-F5344CB8AC3E}">
        <p14:creationId xmlns:p14="http://schemas.microsoft.com/office/powerpoint/2010/main" val="26396545"/>
      </p:ext>
    </p:extLst>
  </p:cSld>
  <p:clrMapOvr>
    <a:masterClrMapping/>
  </p:clrMapOvr>
</p:sld>
</file>

<file path=ppt/theme/theme1.xml><?xml version="1.0" encoding="utf-8"?>
<a:theme xmlns:a="http://schemas.openxmlformats.org/drawingml/2006/main" name="수묵 터치">
  <a:themeElements>
    <a:clrScheme name="수묵 터치 1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91BBB6"/>
      </a:accent1>
      <a:accent2>
        <a:srgbClr val="598779"/>
      </a:accent2>
      <a:accent3>
        <a:srgbClr val="FFFFFF"/>
      </a:accent3>
      <a:accent4>
        <a:srgbClr val="000000"/>
      </a:accent4>
      <a:accent5>
        <a:srgbClr val="C7DAD7"/>
      </a:accent5>
      <a:accent6>
        <a:srgbClr val="507A6D"/>
      </a:accent6>
      <a:hlink>
        <a:srgbClr val="657A56"/>
      </a:hlink>
      <a:folHlink>
        <a:srgbClr val="777777"/>
      </a:folHlink>
    </a:clrScheme>
    <a:fontScheme name="수묵 터치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rnd" cmpd="sng" algn="ctr">
          <a:solidFill>
            <a:schemeClr val="tx1"/>
          </a:solidFill>
          <a:prstDash val="sysDot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rnd" cmpd="sng" algn="ctr">
          <a:solidFill>
            <a:schemeClr val="tx1"/>
          </a:solidFill>
          <a:prstDash val="sysDot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수묵 터치 1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91BBB6"/>
        </a:accent1>
        <a:accent2>
          <a:srgbClr val="598779"/>
        </a:accent2>
        <a:accent3>
          <a:srgbClr val="FFFFFF"/>
        </a:accent3>
        <a:accent4>
          <a:srgbClr val="000000"/>
        </a:accent4>
        <a:accent5>
          <a:srgbClr val="C7DAD7"/>
        </a:accent5>
        <a:accent6>
          <a:srgbClr val="507A6D"/>
        </a:accent6>
        <a:hlink>
          <a:srgbClr val="657A56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수묵 터치 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8EB2E8"/>
        </a:accent1>
        <a:accent2>
          <a:srgbClr val="80B5BC"/>
        </a:accent2>
        <a:accent3>
          <a:srgbClr val="FFFFFF"/>
        </a:accent3>
        <a:accent4>
          <a:srgbClr val="000000"/>
        </a:accent4>
        <a:accent5>
          <a:srgbClr val="C6D5F2"/>
        </a:accent5>
        <a:accent6>
          <a:srgbClr val="73A4AA"/>
        </a:accent6>
        <a:hlink>
          <a:srgbClr val="498CB9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수묵 터치 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D89B80"/>
        </a:accent1>
        <a:accent2>
          <a:srgbClr val="D9AA5D"/>
        </a:accent2>
        <a:accent3>
          <a:srgbClr val="FFFFFF"/>
        </a:accent3>
        <a:accent4>
          <a:srgbClr val="000000"/>
        </a:accent4>
        <a:accent5>
          <a:srgbClr val="E9CBC0"/>
        </a:accent5>
        <a:accent6>
          <a:srgbClr val="C49A53"/>
        </a:accent6>
        <a:hlink>
          <a:srgbClr val="9A6C2E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수묵 터치 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D8B6D0"/>
        </a:accent1>
        <a:accent2>
          <a:srgbClr val="8D83D5"/>
        </a:accent2>
        <a:accent3>
          <a:srgbClr val="FFFFFF"/>
        </a:accent3>
        <a:accent4>
          <a:srgbClr val="000000"/>
        </a:accent4>
        <a:accent5>
          <a:srgbClr val="E9D7E4"/>
        </a:accent5>
        <a:accent6>
          <a:srgbClr val="7F76C1"/>
        </a:accent6>
        <a:hlink>
          <a:srgbClr val="9D59AD"/>
        </a:hlink>
        <a:folHlink>
          <a:srgbClr val="8A8AA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수묵 터치 5">
        <a:dk1>
          <a:srgbClr val="4F3903"/>
        </a:dk1>
        <a:lt1>
          <a:srgbClr val="FFFFFF"/>
        </a:lt1>
        <a:dk2>
          <a:srgbClr val="000000"/>
        </a:dk2>
        <a:lt2>
          <a:srgbClr val="C0C0C0"/>
        </a:lt2>
        <a:accent1>
          <a:srgbClr val="AFCA6C"/>
        </a:accent1>
        <a:accent2>
          <a:srgbClr val="929C44"/>
        </a:accent2>
        <a:accent3>
          <a:srgbClr val="FFFFFF"/>
        </a:accent3>
        <a:accent4>
          <a:srgbClr val="422F02"/>
        </a:accent4>
        <a:accent5>
          <a:srgbClr val="D4E1BA"/>
        </a:accent5>
        <a:accent6>
          <a:srgbClr val="848D3D"/>
        </a:accent6>
        <a:hlink>
          <a:srgbClr val="C3782D"/>
        </a:hlink>
        <a:folHlink>
          <a:srgbClr val="857D5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수묵 터치 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0C0C0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878787"/>
        </a:accent6>
        <a:hlink>
          <a:srgbClr val="808080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수묵 터치</Template>
  <TotalTime>8974</TotalTime>
  <Words>154</Words>
  <Application>Microsoft Office PowerPoint</Application>
  <PresentationFormat>화면 슬라이드 쇼(4:3)</PresentationFormat>
  <Paragraphs>30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굴림</vt:lpstr>
      <vt:lpstr>Wingdings 2</vt:lpstr>
      <vt:lpstr>수묵 터치</vt:lpstr>
      <vt:lpstr>Practice</vt:lpstr>
      <vt:lpstr>Practice 1</vt:lpstr>
      <vt:lpstr>Practice 2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Tree,</dc:title>
  <dc:creator>Jeehyong Lee</dc:creator>
  <cp:lastModifiedBy>김 누리</cp:lastModifiedBy>
  <cp:revision>467</cp:revision>
  <dcterms:created xsi:type="dcterms:W3CDTF">2004-03-24T09:34:53Z</dcterms:created>
  <dcterms:modified xsi:type="dcterms:W3CDTF">2018-06-25T14:26:56Z</dcterms:modified>
</cp:coreProperties>
</file>