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스크린샷 2018-11-16 오후 5.30.45.png" descr="스크린샷 2018-11-16 오후 5.30.45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7698" r="7698" b="64561"/>
          <a:stretch>
            <a:fillRect/>
          </a:stretch>
        </p:blipFill>
        <p:spPr>
          <a:xfrm>
            <a:off x="1625600" y="1339769"/>
            <a:ext cx="9753601" cy="5238832"/>
          </a:xfrm>
          <a:prstGeom prst="rect">
            <a:avLst/>
          </a:prstGeom>
        </p:spPr>
      </p:pic>
      <p:sp>
        <p:nvSpPr>
          <p:cNvPr id="120" name="우리 애기가 아프다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우리 애기가 아프다🤒</a:t>
            </a:r>
          </a:p>
        </p:txBody>
      </p:sp>
      <p:sp>
        <p:nvSpPr>
          <p:cNvPr id="121" name="약국으로 가즈아🚗"/>
          <p:cNvSpPr txBox="1"/>
          <p:nvPr/>
        </p:nvSpPr>
        <p:spPr>
          <a:xfrm>
            <a:off x="1270000" y="8013700"/>
            <a:ext cx="104648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578358">
              <a:defRPr sz="7919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약국으로 가즈아🚗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스크린샷 2018-11-16 오후 5.30.45.png" descr="스크린샷 2018-11-16 오후 5.30.45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2031" t="42096" r="12031" b="22047"/>
          <a:stretch>
            <a:fillRect/>
          </a:stretch>
        </p:blipFill>
        <p:spPr>
          <a:xfrm>
            <a:off x="1625600" y="673100"/>
            <a:ext cx="9753601" cy="5905500"/>
          </a:xfrm>
          <a:prstGeom prst="rect">
            <a:avLst/>
          </a:prstGeom>
        </p:spPr>
      </p:pic>
      <p:sp>
        <p:nvSpPr>
          <p:cNvPr id="124" name="언능 약을 사서! 나가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언능 약을 사서! 나가면</a:t>
            </a:r>
          </a:p>
        </p:txBody>
      </p:sp>
      <p:sp>
        <p:nvSpPr>
          <p:cNvPr id="125" name="본문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스크린샷 2018-11-16 오후 5.33.31.png" descr="스크린샷 2018-11-16 오후 5.33.31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562" b="156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선생님! 너무 급했다구요 ㅠ ㅠ"/>
          <p:cNvSpPr txBox="1">
            <a:spLocks noGrp="1"/>
          </p:cNvSpPr>
          <p:nvPr>
            <p:ph type="title"/>
          </p:nvPr>
        </p:nvSpPr>
        <p:spPr>
          <a:xfrm>
            <a:off x="431800" y="6718300"/>
            <a:ext cx="12014200" cy="1422400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r>
              <a:rPr sz="6600" dirty="0" err="1"/>
              <a:t>선생님</a:t>
            </a:r>
            <a:r>
              <a:rPr sz="6600" dirty="0"/>
              <a:t>! </a:t>
            </a:r>
            <a:r>
              <a:rPr sz="6600" dirty="0" err="1"/>
              <a:t>너무</a:t>
            </a:r>
            <a:r>
              <a:rPr sz="6600" dirty="0"/>
              <a:t> </a:t>
            </a:r>
            <a:r>
              <a:rPr sz="6600" dirty="0" err="1"/>
              <a:t>급했다구요</a:t>
            </a:r>
            <a:r>
              <a:rPr sz="6600" dirty="0"/>
              <a:t> </a:t>
            </a:r>
            <a:r>
              <a:rPr sz="6600" dirty="0" err="1"/>
              <a:t>ㅠ</a:t>
            </a:r>
            <a:r>
              <a:rPr sz="6600" dirty="0"/>
              <a:t> </a:t>
            </a:r>
            <a:r>
              <a:rPr sz="6600" dirty="0" err="1"/>
              <a:t>ㅠ</a:t>
            </a:r>
            <a:endParaRPr sz="6600" dirty="0"/>
          </a:p>
        </p:txBody>
      </p:sp>
      <p:sp>
        <p:nvSpPr>
          <p:cNvPr id="129" name="또르르르 😱"/>
          <p:cNvSpPr txBox="1"/>
          <p:nvPr/>
        </p:nvSpPr>
        <p:spPr>
          <a:xfrm>
            <a:off x="1270000" y="8013700"/>
            <a:ext cx="104648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578358">
              <a:defRPr sz="7919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또르르르</a:t>
            </a:r>
            <a:r>
              <a:rPr dirty="0"/>
              <a:t> 😱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f30937a5c692246ecabf7014834c26b7.jpg" descr="f30937a5c692246ecabf7014834c26b7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8944" b="8944"/>
          <a:stretch>
            <a:fillRect/>
          </a:stretch>
        </p:blipFill>
        <p:spPr>
          <a:xfrm>
            <a:off x="3255967" y="673099"/>
            <a:ext cx="6492866" cy="5905501"/>
          </a:xfrm>
          <a:prstGeom prst="rect">
            <a:avLst/>
          </a:prstGeom>
        </p:spPr>
      </p:pic>
      <p:sp>
        <p:nvSpPr>
          <p:cNvPr id="132" name="날아간다 내 머니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rPr dirty="0" err="1"/>
              <a:t>날아간다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머니</a:t>
            </a:r>
            <a:r>
              <a:rPr dirty="0"/>
              <a:t>💸</a:t>
            </a:r>
          </a:p>
        </p:txBody>
      </p:sp>
      <p:sp>
        <p:nvSpPr>
          <p:cNvPr id="133" name="날아간다 내 행복😭"/>
          <p:cNvSpPr txBox="1"/>
          <p:nvPr/>
        </p:nvSpPr>
        <p:spPr>
          <a:xfrm>
            <a:off x="1270000" y="8013700"/>
            <a:ext cx="104648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578358">
              <a:defRPr sz="7919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날아간다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행복</a:t>
            </a:r>
            <a:r>
              <a:rPr dirty="0"/>
              <a:t>😭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depositphotos_132489800-stock-illustration-business-man-sitting-and-thinking.jpg" descr="depositphotos_132489800-stock-illustration-business-man-sitting-and-thinking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10" b="19166"/>
          <a:stretch>
            <a:fillRect/>
          </a:stretch>
        </p:blipFill>
        <p:spPr>
          <a:xfrm>
            <a:off x="3045272" y="673099"/>
            <a:ext cx="6914256" cy="5905501"/>
          </a:xfrm>
          <a:prstGeom prst="rect">
            <a:avLst/>
          </a:prstGeom>
        </p:spPr>
      </p:pic>
      <p:sp>
        <p:nvSpPr>
          <p:cNvPr id="136" name="그때는 모든 걸 잃었지만"/>
          <p:cNvSpPr txBox="1">
            <a:spLocks noGrp="1"/>
          </p:cNvSpPr>
          <p:nvPr>
            <p:ph type="title"/>
          </p:nvPr>
        </p:nvSpPr>
        <p:spPr>
          <a:xfrm>
            <a:off x="571500" y="6718300"/>
            <a:ext cx="11163300" cy="1422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걸</a:t>
            </a:r>
            <a:r>
              <a:rPr dirty="0"/>
              <a:t> </a:t>
            </a:r>
            <a:r>
              <a:rPr dirty="0" err="1"/>
              <a:t>잃었지만</a:t>
            </a:r>
            <a:endParaRPr dirty="0"/>
          </a:p>
        </p:txBody>
      </p:sp>
      <p:sp>
        <p:nvSpPr>
          <p:cNvPr id="137" name="지금 내겐 이김 어플이 있다!🤓"/>
          <p:cNvSpPr txBox="1"/>
          <p:nvPr/>
        </p:nvSpPr>
        <p:spPr>
          <a:xfrm>
            <a:off x="571500" y="8013700"/>
            <a:ext cx="116459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fontScale="92500"/>
          </a:bodyPr>
          <a:lstStyle>
            <a:lvl1pPr defTabSz="496570">
              <a:defRPr sz="6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내겐</a:t>
            </a:r>
            <a:r>
              <a:rPr dirty="0"/>
              <a:t> </a:t>
            </a:r>
            <a:r>
              <a:rPr dirty="0" err="1"/>
              <a:t>이김</a:t>
            </a:r>
            <a:r>
              <a:rPr dirty="0"/>
              <a:t> </a:t>
            </a:r>
            <a:r>
              <a:rPr dirty="0" err="1"/>
              <a:t>어플이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!🤓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사용자 지정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White</vt:lpstr>
      <vt:lpstr>우리 애기가 아프다🤒</vt:lpstr>
      <vt:lpstr>언능 약을 사서! 나가면</vt:lpstr>
      <vt:lpstr>선생님! 너무 급했다구요 ㅠ ㅠ</vt:lpstr>
      <vt:lpstr>날아간다 내 머니💸</vt:lpstr>
      <vt:lpstr>그때는 모든 걸 잃었지만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애기가 아프다🤒</dc:title>
  <cp:lastModifiedBy>이 규현</cp:lastModifiedBy>
  <cp:revision>1</cp:revision>
  <dcterms:modified xsi:type="dcterms:W3CDTF">2019-01-10T14:24:58Z</dcterms:modified>
</cp:coreProperties>
</file>