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</a:t>
            </a:r>
            <a:r>
              <a:rPr lang="en-US" altLang="ko-KR" sz="2800"/>
              <a:t>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/>
              <a:t>배열과 포인터</a:t>
            </a:r>
            <a:endParaRPr lang="en-US" altLang="ko-KR" sz="2800" smtClean="0"/>
          </a:p>
          <a:p>
            <a:r>
              <a:rPr lang="ko-KR" altLang="en-US" sz="2800" smtClean="0"/>
              <a:t>함수</a:t>
            </a:r>
            <a:endParaRPr lang="en-US" altLang="ko-KR" sz="2800" smtClean="0"/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github   </a:t>
            </a:r>
            <a:r>
              <a:rPr lang="ko-KR" altLang="en-US" sz="2800" smtClean="0"/>
              <a:t>주소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en-US" altLang="ko-KR" sz="2800" smtClean="0"/>
              <a:t>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1591</Words>
  <Application>Microsoft Office PowerPoint</Application>
  <PresentationFormat>와이드스크린</PresentationFormat>
  <Paragraphs>874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24</cp:revision>
  <dcterms:created xsi:type="dcterms:W3CDTF">2020-12-07T00:16:21Z</dcterms:created>
  <dcterms:modified xsi:type="dcterms:W3CDTF">2020-12-07T04:56:39Z</dcterms:modified>
</cp:coreProperties>
</file>