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66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E5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28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84" y="12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기수" userId="c0404611cea20ee4" providerId="LiveId" clId="{CC882C44-37A5-4E9C-B467-EA32E9563D42}"/>
    <pc:docChg chg="undo custSel addSld delSld modSld sldOrd">
      <pc:chgData name="김 기수" userId="c0404611cea20ee4" providerId="LiveId" clId="{CC882C44-37A5-4E9C-B467-EA32E9563D42}" dt="2023-01-17T09:23:38.193" v="10661" actId="1035"/>
      <pc:docMkLst>
        <pc:docMk/>
      </pc:docMkLst>
      <pc:sldChg chg="modSp mod">
        <pc:chgData name="김 기수" userId="c0404611cea20ee4" providerId="LiveId" clId="{CC882C44-37A5-4E9C-B467-EA32E9563D42}" dt="2023-01-14T07:50:37.180" v="41" actId="20577"/>
        <pc:sldMkLst>
          <pc:docMk/>
          <pc:sldMk cId="3996526834" sldId="256"/>
        </pc:sldMkLst>
        <pc:spChg chg="mod">
          <ac:chgData name="김 기수" userId="c0404611cea20ee4" providerId="LiveId" clId="{CC882C44-37A5-4E9C-B467-EA32E9563D42}" dt="2023-01-14T07:50:33.882" v="39" actId="20577"/>
          <ac:spMkLst>
            <pc:docMk/>
            <pc:sldMk cId="3996526834" sldId="256"/>
            <ac:spMk id="4" creationId="{6E76FB49-D394-4F41-06D7-FB9DD6C8B4C2}"/>
          </ac:spMkLst>
        </pc:spChg>
        <pc:spChg chg="mod">
          <ac:chgData name="김 기수" userId="c0404611cea20ee4" providerId="LiveId" clId="{CC882C44-37A5-4E9C-B467-EA32E9563D42}" dt="2023-01-14T07:50:37.180" v="41" actId="20577"/>
          <ac:spMkLst>
            <pc:docMk/>
            <pc:sldMk cId="3996526834" sldId="256"/>
            <ac:spMk id="7" creationId="{56A0C7E6-104D-9338-D8BC-93B66CE8E0D8}"/>
          </ac:spMkLst>
        </pc:spChg>
      </pc:sldChg>
      <pc:sldChg chg="del">
        <pc:chgData name="김 기수" userId="c0404611cea20ee4" providerId="LiveId" clId="{CC882C44-37A5-4E9C-B467-EA32E9563D42}" dt="2023-01-15T11:02:56.421" v="6343" actId="47"/>
        <pc:sldMkLst>
          <pc:docMk/>
          <pc:sldMk cId="1285783562" sldId="257"/>
        </pc:sldMkLst>
      </pc:sldChg>
      <pc:sldChg chg="modSp mod">
        <pc:chgData name="김 기수" userId="c0404611cea20ee4" providerId="LiveId" clId="{CC882C44-37A5-4E9C-B467-EA32E9563D42}" dt="2023-01-16T05:03:52.449" v="10657"/>
        <pc:sldMkLst>
          <pc:docMk/>
          <pc:sldMk cId="1986736712" sldId="258"/>
        </pc:sldMkLst>
        <pc:spChg chg="mod">
          <ac:chgData name="김 기수" userId="c0404611cea20ee4" providerId="LiveId" clId="{CC882C44-37A5-4E9C-B467-EA32E9563D42}" dt="2023-01-16T05:03:52.449" v="10657"/>
          <ac:spMkLst>
            <pc:docMk/>
            <pc:sldMk cId="1986736712" sldId="258"/>
            <ac:spMk id="2" creationId="{BECAB102-6D41-87B8-9451-446D28A64B3F}"/>
          </ac:spMkLst>
        </pc:spChg>
      </pc:sldChg>
      <pc:sldChg chg="del">
        <pc:chgData name="김 기수" userId="c0404611cea20ee4" providerId="LiveId" clId="{CC882C44-37A5-4E9C-B467-EA32E9563D42}" dt="2023-01-15T11:02:56.542" v="6344" actId="47"/>
        <pc:sldMkLst>
          <pc:docMk/>
          <pc:sldMk cId="2734616940" sldId="261"/>
        </pc:sldMkLst>
      </pc:sldChg>
      <pc:sldChg chg="del">
        <pc:chgData name="김 기수" userId="c0404611cea20ee4" providerId="LiveId" clId="{CC882C44-37A5-4E9C-B467-EA32E9563D42}" dt="2023-01-15T11:02:56.864" v="6345" actId="47"/>
        <pc:sldMkLst>
          <pc:docMk/>
          <pc:sldMk cId="1100176149" sldId="262"/>
        </pc:sldMkLst>
      </pc:sldChg>
      <pc:sldChg chg="del">
        <pc:chgData name="김 기수" userId="c0404611cea20ee4" providerId="LiveId" clId="{CC882C44-37A5-4E9C-B467-EA32E9563D42}" dt="2023-01-15T11:02:57.339" v="6346" actId="47"/>
        <pc:sldMkLst>
          <pc:docMk/>
          <pc:sldMk cId="2052657152" sldId="264"/>
        </pc:sldMkLst>
      </pc:sldChg>
      <pc:sldChg chg="del">
        <pc:chgData name="김 기수" userId="c0404611cea20ee4" providerId="LiveId" clId="{CC882C44-37A5-4E9C-B467-EA32E9563D42}" dt="2023-01-15T11:02:57.762" v="6347" actId="47"/>
        <pc:sldMkLst>
          <pc:docMk/>
          <pc:sldMk cId="1426224112" sldId="265"/>
        </pc:sldMkLst>
      </pc:sldChg>
      <pc:sldChg chg="del">
        <pc:chgData name="김 기수" userId="c0404611cea20ee4" providerId="LiveId" clId="{CC882C44-37A5-4E9C-B467-EA32E9563D42}" dt="2023-01-15T11:02:58.149" v="6348" actId="47"/>
        <pc:sldMkLst>
          <pc:docMk/>
          <pc:sldMk cId="909431968" sldId="266"/>
        </pc:sldMkLst>
      </pc:sldChg>
      <pc:sldChg chg="del">
        <pc:chgData name="김 기수" userId="c0404611cea20ee4" providerId="LiveId" clId="{CC882C44-37A5-4E9C-B467-EA32E9563D42}" dt="2023-01-15T11:02:58.536" v="6349" actId="47"/>
        <pc:sldMkLst>
          <pc:docMk/>
          <pc:sldMk cId="545607150" sldId="267"/>
        </pc:sldMkLst>
      </pc:sldChg>
      <pc:sldChg chg="del">
        <pc:chgData name="김 기수" userId="c0404611cea20ee4" providerId="LiveId" clId="{CC882C44-37A5-4E9C-B467-EA32E9563D42}" dt="2023-01-15T11:02:59.072" v="6350" actId="47"/>
        <pc:sldMkLst>
          <pc:docMk/>
          <pc:sldMk cId="4105063963" sldId="269"/>
        </pc:sldMkLst>
      </pc:sldChg>
      <pc:sldChg chg="del">
        <pc:chgData name="김 기수" userId="c0404611cea20ee4" providerId="LiveId" clId="{CC882C44-37A5-4E9C-B467-EA32E9563D42}" dt="2023-01-15T11:02:59.392" v="6351" actId="47"/>
        <pc:sldMkLst>
          <pc:docMk/>
          <pc:sldMk cId="3931468273" sldId="270"/>
        </pc:sldMkLst>
      </pc:sldChg>
      <pc:sldChg chg="del">
        <pc:chgData name="김 기수" userId="c0404611cea20ee4" providerId="LiveId" clId="{CC882C44-37A5-4E9C-B467-EA32E9563D42}" dt="2023-01-15T11:02:59.712" v="6352" actId="47"/>
        <pc:sldMkLst>
          <pc:docMk/>
          <pc:sldMk cId="30278830" sldId="271"/>
        </pc:sldMkLst>
      </pc:sldChg>
      <pc:sldChg chg="del">
        <pc:chgData name="김 기수" userId="c0404611cea20ee4" providerId="LiveId" clId="{CC882C44-37A5-4E9C-B467-EA32E9563D42}" dt="2023-01-15T11:03:00.122" v="6353" actId="47"/>
        <pc:sldMkLst>
          <pc:docMk/>
          <pc:sldMk cId="763330959" sldId="272"/>
        </pc:sldMkLst>
      </pc:sldChg>
      <pc:sldChg chg="del">
        <pc:chgData name="김 기수" userId="c0404611cea20ee4" providerId="LiveId" clId="{CC882C44-37A5-4E9C-B467-EA32E9563D42}" dt="2023-01-15T11:03:00.511" v="6354" actId="47"/>
        <pc:sldMkLst>
          <pc:docMk/>
          <pc:sldMk cId="1193013134" sldId="273"/>
        </pc:sldMkLst>
      </pc:sldChg>
      <pc:sldChg chg="addSp delSp modSp add mod">
        <pc:chgData name="김 기수" userId="c0404611cea20ee4" providerId="LiveId" clId="{CC882C44-37A5-4E9C-B467-EA32E9563D42}" dt="2023-01-15T10:10:28.727" v="1152" actId="478"/>
        <pc:sldMkLst>
          <pc:docMk/>
          <pc:sldMk cId="3262814281" sldId="274"/>
        </pc:sldMkLst>
        <pc:spChg chg="mod">
          <ac:chgData name="김 기수" userId="c0404611cea20ee4" providerId="LiveId" clId="{CC882C44-37A5-4E9C-B467-EA32E9563D42}" dt="2023-01-14T08:09:43.126" v="290"/>
          <ac:spMkLst>
            <pc:docMk/>
            <pc:sldMk cId="3262814281" sldId="274"/>
            <ac:spMk id="2" creationId="{BECAB102-6D41-87B8-9451-446D28A64B3F}"/>
          </ac:spMkLst>
        </pc:spChg>
        <pc:spChg chg="add del mod">
          <ac:chgData name="김 기수" userId="c0404611cea20ee4" providerId="LiveId" clId="{CC882C44-37A5-4E9C-B467-EA32E9563D42}" dt="2023-01-15T10:00:33.585" v="522" actId="478"/>
          <ac:spMkLst>
            <pc:docMk/>
            <pc:sldMk cId="3262814281" sldId="274"/>
            <ac:spMk id="3" creationId="{07123060-4D22-10ED-1A3C-A1A32351201B}"/>
          </ac:spMkLst>
        </pc:spChg>
        <pc:spChg chg="add del mod">
          <ac:chgData name="김 기수" userId="c0404611cea20ee4" providerId="LiveId" clId="{CC882C44-37A5-4E9C-B467-EA32E9563D42}" dt="2023-01-15T10:00:33.585" v="522" actId="478"/>
          <ac:spMkLst>
            <pc:docMk/>
            <pc:sldMk cId="3262814281" sldId="274"/>
            <ac:spMk id="5" creationId="{655814E4-6A6E-DDF5-9976-FE302400BAED}"/>
          </ac:spMkLst>
        </pc:spChg>
        <pc:spChg chg="add del mod">
          <ac:chgData name="김 기수" userId="c0404611cea20ee4" providerId="LiveId" clId="{CC882C44-37A5-4E9C-B467-EA32E9563D42}" dt="2023-01-15T10:00:33.585" v="522" actId="478"/>
          <ac:spMkLst>
            <pc:docMk/>
            <pc:sldMk cId="3262814281" sldId="274"/>
            <ac:spMk id="6" creationId="{79F3BB14-592E-CE69-2E0E-024B2AAF96C7}"/>
          </ac:spMkLst>
        </pc:spChg>
        <pc:spChg chg="mod">
          <ac:chgData name="김 기수" userId="c0404611cea20ee4" providerId="LiveId" clId="{CC882C44-37A5-4E9C-B467-EA32E9563D42}" dt="2023-01-14T08:09:21.649" v="210"/>
          <ac:spMkLst>
            <pc:docMk/>
            <pc:sldMk cId="3262814281" sldId="274"/>
            <ac:spMk id="7" creationId="{93236171-438E-9D48-BF44-173FEBC7EE4C}"/>
          </ac:spMkLst>
        </pc:spChg>
        <pc:spChg chg="add del mod">
          <ac:chgData name="김 기수" userId="c0404611cea20ee4" providerId="LiveId" clId="{CC882C44-37A5-4E9C-B467-EA32E9563D42}" dt="2023-01-15T10:00:33.585" v="522" actId="478"/>
          <ac:spMkLst>
            <pc:docMk/>
            <pc:sldMk cId="3262814281" sldId="274"/>
            <ac:spMk id="8" creationId="{AA52733E-3236-AB2A-33CD-DFFA63A70463}"/>
          </ac:spMkLst>
        </pc:spChg>
        <pc:spChg chg="add del mod">
          <ac:chgData name="김 기수" userId="c0404611cea20ee4" providerId="LiveId" clId="{CC882C44-37A5-4E9C-B467-EA32E9563D42}" dt="2023-01-15T10:00:40.364" v="525" actId="478"/>
          <ac:spMkLst>
            <pc:docMk/>
            <pc:sldMk cId="3262814281" sldId="274"/>
            <ac:spMk id="9" creationId="{A436E77B-E611-F754-A22D-7E17826B5B6C}"/>
          </ac:spMkLst>
        </pc:spChg>
        <pc:spChg chg="add del mod">
          <ac:chgData name="김 기수" userId="c0404611cea20ee4" providerId="LiveId" clId="{CC882C44-37A5-4E9C-B467-EA32E9563D42}" dt="2023-01-15T10:00:33.585" v="522" actId="478"/>
          <ac:spMkLst>
            <pc:docMk/>
            <pc:sldMk cId="3262814281" sldId="274"/>
            <ac:spMk id="10" creationId="{6E600EEA-6EC8-7477-14B3-0242EB7BF7FF}"/>
          </ac:spMkLst>
        </pc:spChg>
        <pc:spChg chg="add del mod">
          <ac:chgData name="김 기수" userId="c0404611cea20ee4" providerId="LiveId" clId="{CC882C44-37A5-4E9C-B467-EA32E9563D42}" dt="2023-01-15T10:00:33.585" v="522" actId="478"/>
          <ac:spMkLst>
            <pc:docMk/>
            <pc:sldMk cId="3262814281" sldId="274"/>
            <ac:spMk id="11" creationId="{93DA80B5-BB60-64D4-96EF-634449FD12F3}"/>
          </ac:spMkLst>
        </pc:spChg>
        <pc:spChg chg="add del mod">
          <ac:chgData name="김 기수" userId="c0404611cea20ee4" providerId="LiveId" clId="{CC882C44-37A5-4E9C-B467-EA32E9563D42}" dt="2023-01-15T10:00:33.585" v="522" actId="478"/>
          <ac:spMkLst>
            <pc:docMk/>
            <pc:sldMk cId="3262814281" sldId="274"/>
            <ac:spMk id="12" creationId="{9765DB54-7A93-C81A-6968-E38976D809CD}"/>
          </ac:spMkLst>
        </pc:spChg>
        <pc:spChg chg="add del mod">
          <ac:chgData name="김 기수" userId="c0404611cea20ee4" providerId="LiveId" clId="{CC882C44-37A5-4E9C-B467-EA32E9563D42}" dt="2023-01-15T10:00:33.585" v="522" actId="478"/>
          <ac:spMkLst>
            <pc:docMk/>
            <pc:sldMk cId="3262814281" sldId="274"/>
            <ac:spMk id="13" creationId="{9FF2A7E5-C3BF-8E11-7F74-EEB468237190}"/>
          </ac:spMkLst>
        </pc:spChg>
        <pc:spChg chg="add mod">
          <ac:chgData name="김 기수" userId="c0404611cea20ee4" providerId="LiveId" clId="{CC882C44-37A5-4E9C-B467-EA32E9563D42}" dt="2023-01-15T10:01:27.817" v="573" actId="14100"/>
          <ac:spMkLst>
            <pc:docMk/>
            <pc:sldMk cId="3262814281" sldId="274"/>
            <ac:spMk id="14" creationId="{856B3526-AF90-8078-3312-AB9D1E9E82B6}"/>
          </ac:spMkLst>
        </pc:spChg>
        <pc:spChg chg="add mod">
          <ac:chgData name="김 기수" userId="c0404611cea20ee4" providerId="LiveId" clId="{CC882C44-37A5-4E9C-B467-EA32E9563D42}" dt="2023-01-15T10:04:30.486" v="653" actId="14100"/>
          <ac:spMkLst>
            <pc:docMk/>
            <pc:sldMk cId="3262814281" sldId="274"/>
            <ac:spMk id="28" creationId="{5CC2A0AA-1199-F282-F3E5-5EF0A1BD2FB4}"/>
          </ac:spMkLst>
        </pc:spChg>
        <pc:spChg chg="add mod">
          <ac:chgData name="김 기수" userId="c0404611cea20ee4" providerId="LiveId" clId="{CC882C44-37A5-4E9C-B467-EA32E9563D42}" dt="2023-01-15T10:05:57.259" v="668" actId="14100"/>
          <ac:spMkLst>
            <pc:docMk/>
            <pc:sldMk cId="3262814281" sldId="274"/>
            <ac:spMk id="29" creationId="{F721CFF8-99DA-23D1-5067-561037E5EF24}"/>
          </ac:spMkLst>
        </pc:spChg>
        <pc:spChg chg="add mod">
          <ac:chgData name="김 기수" userId="c0404611cea20ee4" providerId="LiveId" clId="{CC882C44-37A5-4E9C-B467-EA32E9563D42}" dt="2023-01-15T10:06:16.851" v="676" actId="14100"/>
          <ac:spMkLst>
            <pc:docMk/>
            <pc:sldMk cId="3262814281" sldId="274"/>
            <ac:spMk id="30" creationId="{A38B8FA5-5B1D-8B58-E7BA-6F238807D014}"/>
          </ac:spMkLst>
        </pc:spChg>
        <pc:spChg chg="add del mod">
          <ac:chgData name="김 기수" userId="c0404611cea20ee4" providerId="LiveId" clId="{CC882C44-37A5-4E9C-B467-EA32E9563D42}" dt="2023-01-15T10:02:42.490" v="628"/>
          <ac:spMkLst>
            <pc:docMk/>
            <pc:sldMk cId="3262814281" sldId="274"/>
            <ac:spMk id="31" creationId="{E45ABD40-58BA-3417-3837-AE994AAE8AC1}"/>
          </ac:spMkLst>
        </pc:spChg>
        <pc:spChg chg="add del mod">
          <ac:chgData name="김 기수" userId="c0404611cea20ee4" providerId="LiveId" clId="{CC882C44-37A5-4E9C-B467-EA32E9563D42}" dt="2023-01-15T10:06:44.982" v="702" actId="478"/>
          <ac:spMkLst>
            <pc:docMk/>
            <pc:sldMk cId="3262814281" sldId="274"/>
            <ac:spMk id="69" creationId="{DE912966-8EDC-E7A0-E5FE-45B6256C5DF7}"/>
          </ac:spMkLst>
        </pc:spChg>
        <pc:spChg chg="add mod">
          <ac:chgData name="김 기수" userId="c0404611cea20ee4" providerId="LiveId" clId="{CC882C44-37A5-4E9C-B467-EA32E9563D42}" dt="2023-01-15T10:08:47.133" v="934" actId="1076"/>
          <ac:spMkLst>
            <pc:docMk/>
            <pc:sldMk cId="3262814281" sldId="274"/>
            <ac:spMk id="70" creationId="{83B815E7-946E-FE40-37B9-6C438283B319}"/>
          </ac:spMkLst>
        </pc:spChg>
        <pc:spChg chg="add mod">
          <ac:chgData name="김 기수" userId="c0404611cea20ee4" providerId="LiveId" clId="{CC882C44-37A5-4E9C-B467-EA32E9563D42}" dt="2023-01-15T10:09:27.513" v="1044" actId="1076"/>
          <ac:spMkLst>
            <pc:docMk/>
            <pc:sldMk cId="3262814281" sldId="274"/>
            <ac:spMk id="71" creationId="{56424582-4B13-6F5D-1133-5AF88353CB3B}"/>
          </ac:spMkLst>
        </pc:spChg>
        <pc:spChg chg="add mod">
          <ac:chgData name="김 기수" userId="c0404611cea20ee4" providerId="LiveId" clId="{CC882C44-37A5-4E9C-B467-EA32E9563D42}" dt="2023-01-15T10:07:21.249" v="745" actId="14100"/>
          <ac:spMkLst>
            <pc:docMk/>
            <pc:sldMk cId="3262814281" sldId="274"/>
            <ac:spMk id="74" creationId="{BE10F4DB-F2FA-77F8-8201-A4DA159ED2EA}"/>
          </ac:spMkLst>
        </pc:spChg>
        <pc:spChg chg="add mod">
          <ac:chgData name="김 기수" userId="c0404611cea20ee4" providerId="LiveId" clId="{CC882C44-37A5-4E9C-B467-EA32E9563D42}" dt="2023-01-15T10:07:57.177" v="843"/>
          <ac:spMkLst>
            <pc:docMk/>
            <pc:sldMk cId="3262814281" sldId="274"/>
            <ac:spMk id="79" creationId="{FD3951CD-81D5-5C9E-ED35-793800340E8A}"/>
          </ac:spMkLst>
        </pc:spChg>
        <pc:spChg chg="add mod">
          <ac:chgData name="김 기수" userId="c0404611cea20ee4" providerId="LiveId" clId="{CC882C44-37A5-4E9C-B467-EA32E9563D42}" dt="2023-01-15T10:09:18.405" v="1041" actId="1076"/>
          <ac:spMkLst>
            <pc:docMk/>
            <pc:sldMk cId="3262814281" sldId="274"/>
            <ac:spMk id="86" creationId="{26DA9F69-0FB0-904B-C418-8AFC80329C16}"/>
          </ac:spMkLst>
        </pc:spChg>
        <pc:spChg chg="add mod">
          <ac:chgData name="김 기수" userId="c0404611cea20ee4" providerId="LiveId" clId="{CC882C44-37A5-4E9C-B467-EA32E9563D42}" dt="2023-01-15T10:09:49.145" v="1129"/>
          <ac:spMkLst>
            <pc:docMk/>
            <pc:sldMk cId="3262814281" sldId="274"/>
            <ac:spMk id="90" creationId="{B27AFAE0-D859-CCF6-82B0-F60BB5BBF6DA}"/>
          </ac:spMkLst>
        </pc:spChg>
        <pc:spChg chg="add mod">
          <ac:chgData name="김 기수" userId="c0404611cea20ee4" providerId="LiveId" clId="{CC882C44-37A5-4E9C-B467-EA32E9563D42}" dt="2023-01-15T10:10:07.036" v="1149"/>
          <ac:spMkLst>
            <pc:docMk/>
            <pc:sldMk cId="3262814281" sldId="274"/>
            <ac:spMk id="91" creationId="{7238E700-99E5-FFDF-34CF-144F4B52F4D2}"/>
          </ac:spMkLst>
        </pc:spChg>
        <pc:spChg chg="add del mod">
          <ac:chgData name="김 기수" userId="c0404611cea20ee4" providerId="LiveId" clId="{CC882C44-37A5-4E9C-B467-EA32E9563D42}" dt="2023-01-15T10:10:28.727" v="1152" actId="478"/>
          <ac:spMkLst>
            <pc:docMk/>
            <pc:sldMk cId="3262814281" sldId="274"/>
            <ac:spMk id="92" creationId="{AC7ED311-C54A-9D2E-1528-C71FB89D3BF3}"/>
          </ac:spMkLst>
        </pc:spChg>
        <pc:cxnChg chg="add del mod">
          <ac:chgData name="김 기수" userId="c0404611cea20ee4" providerId="LiveId" clId="{CC882C44-37A5-4E9C-B467-EA32E9563D42}" dt="2023-01-15T10:01:42.146" v="577" actId="11529"/>
          <ac:cxnSpMkLst>
            <pc:docMk/>
            <pc:sldMk cId="3262814281" sldId="274"/>
            <ac:cxnSpMk id="16" creationId="{D5E0CA1E-8412-AEE0-C0F4-DB950BDD450D}"/>
          </ac:cxnSpMkLst>
        </pc:cxnChg>
        <pc:cxnChg chg="add mod">
          <ac:chgData name="김 기수" userId="c0404611cea20ee4" providerId="LiveId" clId="{CC882C44-37A5-4E9C-B467-EA32E9563D42}" dt="2023-01-15T10:04:30.486" v="653" actId="14100"/>
          <ac:cxnSpMkLst>
            <pc:docMk/>
            <pc:sldMk cId="3262814281" sldId="274"/>
            <ac:cxnSpMk id="19" creationId="{3E277950-4F0D-86DE-C38F-C12B59FE4AF2}"/>
          </ac:cxnSpMkLst>
        </pc:cxnChg>
        <pc:cxnChg chg="add mod">
          <ac:chgData name="김 기수" userId="c0404611cea20ee4" providerId="LiveId" clId="{CC882C44-37A5-4E9C-B467-EA32E9563D42}" dt="2023-01-15T10:05:57.259" v="668" actId="14100"/>
          <ac:cxnSpMkLst>
            <pc:docMk/>
            <pc:sldMk cId="3262814281" sldId="274"/>
            <ac:cxnSpMk id="20" creationId="{F133EE85-AFE5-BABD-E27D-6A3A41CA7440}"/>
          </ac:cxnSpMkLst>
        </pc:cxnChg>
        <pc:cxnChg chg="add mod">
          <ac:chgData name="김 기수" userId="c0404611cea20ee4" providerId="LiveId" clId="{CC882C44-37A5-4E9C-B467-EA32E9563D42}" dt="2023-01-15T10:06:16.851" v="676" actId="14100"/>
          <ac:cxnSpMkLst>
            <pc:docMk/>
            <pc:sldMk cId="3262814281" sldId="274"/>
            <ac:cxnSpMk id="25" creationId="{DD078D0B-B4CF-E0FF-223B-6CEAA4E22022}"/>
          </ac:cxnSpMkLst>
        </pc:cxnChg>
        <pc:cxnChg chg="add mod">
          <ac:chgData name="김 기수" userId="c0404611cea20ee4" providerId="LiveId" clId="{CC882C44-37A5-4E9C-B467-EA32E9563D42}" dt="2023-01-15T10:08:47.133" v="934" actId="1076"/>
          <ac:cxnSpMkLst>
            <pc:docMk/>
            <pc:sldMk cId="3262814281" sldId="274"/>
            <ac:cxnSpMk id="39" creationId="{3F0EF909-E88D-843E-57BB-D639707223D8}"/>
          </ac:cxnSpMkLst>
        </pc:cxnChg>
        <pc:cxnChg chg="add mod">
          <ac:chgData name="김 기수" userId="c0404611cea20ee4" providerId="LiveId" clId="{CC882C44-37A5-4E9C-B467-EA32E9563D42}" dt="2023-01-15T10:09:27.513" v="1044" actId="1076"/>
          <ac:cxnSpMkLst>
            <pc:docMk/>
            <pc:sldMk cId="3262814281" sldId="274"/>
            <ac:cxnSpMk id="45" creationId="{78E51E77-6801-A006-4321-2D7793BCAA54}"/>
          </ac:cxnSpMkLst>
        </pc:cxnChg>
        <pc:cxnChg chg="add mod">
          <ac:chgData name="김 기수" userId="c0404611cea20ee4" providerId="LiveId" clId="{CC882C44-37A5-4E9C-B467-EA32E9563D42}" dt="2023-01-15T10:07:21.249" v="745" actId="14100"/>
          <ac:cxnSpMkLst>
            <pc:docMk/>
            <pc:sldMk cId="3262814281" sldId="274"/>
            <ac:cxnSpMk id="46" creationId="{3761F0D4-14D2-F81B-6D3D-A1F18F63592E}"/>
          </ac:cxnSpMkLst>
        </pc:cxnChg>
        <pc:cxnChg chg="add mod">
          <ac:chgData name="김 기수" userId="c0404611cea20ee4" providerId="LiveId" clId="{CC882C44-37A5-4E9C-B467-EA32E9563D42}" dt="2023-01-15T10:07:39.834" v="752" actId="14100"/>
          <ac:cxnSpMkLst>
            <pc:docMk/>
            <pc:sldMk cId="3262814281" sldId="274"/>
            <ac:cxnSpMk id="60" creationId="{775980AC-635D-0B28-C2B5-D89FABFF6B34}"/>
          </ac:cxnSpMkLst>
        </pc:cxnChg>
      </pc:sldChg>
      <pc:sldChg chg="addSp modSp add mod">
        <pc:chgData name="김 기수" userId="c0404611cea20ee4" providerId="LiveId" clId="{CC882C44-37A5-4E9C-B467-EA32E9563D42}" dt="2023-01-16T04:59:54.745" v="10094" actId="20577"/>
        <pc:sldMkLst>
          <pc:docMk/>
          <pc:sldMk cId="1440504964" sldId="275"/>
        </pc:sldMkLst>
        <pc:spChg chg="add mod">
          <ac:chgData name="김 기수" userId="c0404611cea20ee4" providerId="LiveId" clId="{CC882C44-37A5-4E9C-B467-EA32E9563D42}" dt="2023-01-15T10:11:00.248" v="1160" actId="1582"/>
          <ac:spMkLst>
            <pc:docMk/>
            <pc:sldMk cId="1440504964" sldId="275"/>
            <ac:spMk id="3" creationId="{BB1C22E6-B069-2749-30E0-3723536C1C39}"/>
          </ac:spMkLst>
        </pc:spChg>
        <pc:spChg chg="mod">
          <ac:chgData name="김 기수" userId="c0404611cea20ee4" providerId="LiveId" clId="{CC882C44-37A5-4E9C-B467-EA32E9563D42}" dt="2023-01-16T04:59:54.745" v="10094" actId="20577"/>
          <ac:spMkLst>
            <pc:docMk/>
            <pc:sldMk cId="1440504964" sldId="275"/>
            <ac:spMk id="7" creationId="{93236171-438E-9D48-BF44-173FEBC7EE4C}"/>
          </ac:spMkLst>
        </pc:spChg>
        <pc:spChg chg="mod">
          <ac:chgData name="김 기수" userId="c0404611cea20ee4" providerId="LiveId" clId="{CC882C44-37A5-4E9C-B467-EA32E9563D42}" dt="2023-01-15T11:08:12.719" v="6977"/>
          <ac:spMkLst>
            <pc:docMk/>
            <pc:sldMk cId="1440504964" sldId="275"/>
            <ac:spMk id="91" creationId="{7238E700-99E5-FFDF-34CF-144F4B52F4D2}"/>
          </ac:spMkLst>
        </pc:spChg>
      </pc:sldChg>
      <pc:sldChg chg="delSp modSp add mod">
        <pc:chgData name="김 기수" userId="c0404611cea20ee4" providerId="LiveId" clId="{CC882C44-37A5-4E9C-B467-EA32E9563D42}" dt="2023-01-15T10:18:59.446" v="1938" actId="20577"/>
        <pc:sldMkLst>
          <pc:docMk/>
          <pc:sldMk cId="1729827606" sldId="276"/>
        </pc:sldMkLst>
        <pc:spChg chg="mod">
          <ac:chgData name="김 기수" userId="c0404611cea20ee4" providerId="LiveId" clId="{CC882C44-37A5-4E9C-B467-EA32E9563D42}" dt="2023-01-15T10:15:34.568" v="1937"/>
          <ac:spMkLst>
            <pc:docMk/>
            <pc:sldMk cId="1729827606" sldId="276"/>
            <ac:spMk id="2" creationId="{BECAB102-6D41-87B8-9451-446D28A64B3F}"/>
          </ac:spMkLst>
        </pc:spChg>
        <pc:spChg chg="del">
          <ac:chgData name="김 기수" userId="c0404611cea20ee4" providerId="LiveId" clId="{CC882C44-37A5-4E9C-B467-EA32E9563D42}" dt="2023-01-15T10:11:13.349" v="1173" actId="478"/>
          <ac:spMkLst>
            <pc:docMk/>
            <pc:sldMk cId="1729827606" sldId="276"/>
            <ac:spMk id="3" creationId="{BB1C22E6-B069-2749-30E0-3723536C1C39}"/>
          </ac:spMkLst>
        </pc:spChg>
        <pc:spChg chg="mod">
          <ac:chgData name="김 기수" userId="c0404611cea20ee4" providerId="LiveId" clId="{CC882C44-37A5-4E9C-B467-EA32E9563D42}" dt="2023-01-15T10:18:59.446" v="1938" actId="20577"/>
          <ac:spMkLst>
            <pc:docMk/>
            <pc:sldMk cId="1729827606" sldId="276"/>
            <ac:spMk id="7" creationId="{93236171-438E-9D48-BF44-173FEBC7EE4C}"/>
          </ac:spMkLst>
        </pc:spChg>
        <pc:spChg chg="del">
          <ac:chgData name="김 기수" userId="c0404611cea20ee4" providerId="LiveId" clId="{CC882C44-37A5-4E9C-B467-EA32E9563D42}" dt="2023-01-15T10:11:11.658" v="1172" actId="478"/>
          <ac:spMkLst>
            <pc:docMk/>
            <pc:sldMk cId="1729827606" sldId="276"/>
            <ac:spMk id="14" creationId="{856B3526-AF90-8078-3312-AB9D1E9E82B6}"/>
          </ac:spMkLst>
        </pc:spChg>
        <pc:spChg chg="del">
          <ac:chgData name="김 기수" userId="c0404611cea20ee4" providerId="LiveId" clId="{CC882C44-37A5-4E9C-B467-EA32E9563D42}" dt="2023-01-15T10:11:11.658" v="1172" actId="478"/>
          <ac:spMkLst>
            <pc:docMk/>
            <pc:sldMk cId="1729827606" sldId="276"/>
            <ac:spMk id="28" creationId="{5CC2A0AA-1199-F282-F3E5-5EF0A1BD2FB4}"/>
          </ac:spMkLst>
        </pc:spChg>
        <pc:spChg chg="del">
          <ac:chgData name="김 기수" userId="c0404611cea20ee4" providerId="LiveId" clId="{CC882C44-37A5-4E9C-B467-EA32E9563D42}" dt="2023-01-15T10:11:11.658" v="1172" actId="478"/>
          <ac:spMkLst>
            <pc:docMk/>
            <pc:sldMk cId="1729827606" sldId="276"/>
            <ac:spMk id="29" creationId="{F721CFF8-99DA-23D1-5067-561037E5EF24}"/>
          </ac:spMkLst>
        </pc:spChg>
        <pc:spChg chg="del">
          <ac:chgData name="김 기수" userId="c0404611cea20ee4" providerId="LiveId" clId="{CC882C44-37A5-4E9C-B467-EA32E9563D42}" dt="2023-01-15T10:11:11.658" v="1172" actId="478"/>
          <ac:spMkLst>
            <pc:docMk/>
            <pc:sldMk cId="1729827606" sldId="276"/>
            <ac:spMk id="30" creationId="{A38B8FA5-5B1D-8B58-E7BA-6F238807D014}"/>
          </ac:spMkLst>
        </pc:spChg>
        <pc:spChg chg="del">
          <ac:chgData name="김 기수" userId="c0404611cea20ee4" providerId="LiveId" clId="{CC882C44-37A5-4E9C-B467-EA32E9563D42}" dt="2023-01-15T10:11:14.916" v="1175" actId="478"/>
          <ac:spMkLst>
            <pc:docMk/>
            <pc:sldMk cId="1729827606" sldId="276"/>
            <ac:spMk id="70" creationId="{83B815E7-946E-FE40-37B9-6C438283B319}"/>
          </ac:spMkLst>
        </pc:spChg>
        <pc:spChg chg="del">
          <ac:chgData name="김 기수" userId="c0404611cea20ee4" providerId="LiveId" clId="{CC882C44-37A5-4E9C-B467-EA32E9563D42}" dt="2023-01-15T10:11:11.658" v="1172" actId="478"/>
          <ac:spMkLst>
            <pc:docMk/>
            <pc:sldMk cId="1729827606" sldId="276"/>
            <ac:spMk id="71" creationId="{56424582-4B13-6F5D-1133-5AF88353CB3B}"/>
          </ac:spMkLst>
        </pc:spChg>
        <pc:spChg chg="del">
          <ac:chgData name="김 기수" userId="c0404611cea20ee4" providerId="LiveId" clId="{CC882C44-37A5-4E9C-B467-EA32E9563D42}" dt="2023-01-15T10:11:11.658" v="1172" actId="478"/>
          <ac:spMkLst>
            <pc:docMk/>
            <pc:sldMk cId="1729827606" sldId="276"/>
            <ac:spMk id="74" creationId="{BE10F4DB-F2FA-77F8-8201-A4DA159ED2EA}"/>
          </ac:spMkLst>
        </pc:spChg>
        <pc:spChg chg="del">
          <ac:chgData name="김 기수" userId="c0404611cea20ee4" providerId="LiveId" clId="{CC882C44-37A5-4E9C-B467-EA32E9563D42}" dt="2023-01-15T10:11:11.658" v="1172" actId="478"/>
          <ac:spMkLst>
            <pc:docMk/>
            <pc:sldMk cId="1729827606" sldId="276"/>
            <ac:spMk id="79" creationId="{FD3951CD-81D5-5C9E-ED35-793800340E8A}"/>
          </ac:spMkLst>
        </pc:spChg>
        <pc:spChg chg="del">
          <ac:chgData name="김 기수" userId="c0404611cea20ee4" providerId="LiveId" clId="{CC882C44-37A5-4E9C-B467-EA32E9563D42}" dt="2023-01-15T10:11:11.658" v="1172" actId="478"/>
          <ac:spMkLst>
            <pc:docMk/>
            <pc:sldMk cId="1729827606" sldId="276"/>
            <ac:spMk id="86" creationId="{26DA9F69-0FB0-904B-C418-8AFC80329C16}"/>
          </ac:spMkLst>
        </pc:spChg>
        <pc:spChg chg="del">
          <ac:chgData name="김 기수" userId="c0404611cea20ee4" providerId="LiveId" clId="{CC882C44-37A5-4E9C-B467-EA32E9563D42}" dt="2023-01-15T10:11:11.658" v="1172" actId="478"/>
          <ac:spMkLst>
            <pc:docMk/>
            <pc:sldMk cId="1729827606" sldId="276"/>
            <ac:spMk id="90" creationId="{B27AFAE0-D859-CCF6-82B0-F60BB5BBF6DA}"/>
          </ac:spMkLst>
        </pc:spChg>
        <pc:spChg chg="del">
          <ac:chgData name="김 기수" userId="c0404611cea20ee4" providerId="LiveId" clId="{CC882C44-37A5-4E9C-B467-EA32E9563D42}" dt="2023-01-15T10:11:11.658" v="1172" actId="478"/>
          <ac:spMkLst>
            <pc:docMk/>
            <pc:sldMk cId="1729827606" sldId="276"/>
            <ac:spMk id="91" creationId="{7238E700-99E5-FFDF-34CF-144F4B52F4D2}"/>
          </ac:spMkLst>
        </pc:spChg>
        <pc:cxnChg chg="del mod">
          <ac:chgData name="김 기수" userId="c0404611cea20ee4" providerId="LiveId" clId="{CC882C44-37A5-4E9C-B467-EA32E9563D42}" dt="2023-01-15T10:11:11.658" v="1172" actId="478"/>
          <ac:cxnSpMkLst>
            <pc:docMk/>
            <pc:sldMk cId="1729827606" sldId="276"/>
            <ac:cxnSpMk id="19" creationId="{3E277950-4F0D-86DE-C38F-C12B59FE4AF2}"/>
          </ac:cxnSpMkLst>
        </pc:cxnChg>
        <pc:cxnChg chg="del mod">
          <ac:chgData name="김 기수" userId="c0404611cea20ee4" providerId="LiveId" clId="{CC882C44-37A5-4E9C-B467-EA32E9563D42}" dt="2023-01-15T10:11:11.658" v="1172" actId="478"/>
          <ac:cxnSpMkLst>
            <pc:docMk/>
            <pc:sldMk cId="1729827606" sldId="276"/>
            <ac:cxnSpMk id="20" creationId="{F133EE85-AFE5-BABD-E27D-6A3A41CA7440}"/>
          </ac:cxnSpMkLst>
        </pc:cxnChg>
        <pc:cxnChg chg="del mod">
          <ac:chgData name="김 기수" userId="c0404611cea20ee4" providerId="LiveId" clId="{CC882C44-37A5-4E9C-B467-EA32E9563D42}" dt="2023-01-15T10:11:11.658" v="1172" actId="478"/>
          <ac:cxnSpMkLst>
            <pc:docMk/>
            <pc:sldMk cId="1729827606" sldId="276"/>
            <ac:cxnSpMk id="25" creationId="{DD078D0B-B4CF-E0FF-223B-6CEAA4E22022}"/>
          </ac:cxnSpMkLst>
        </pc:cxnChg>
        <pc:cxnChg chg="del mod">
          <ac:chgData name="김 기수" userId="c0404611cea20ee4" providerId="LiveId" clId="{CC882C44-37A5-4E9C-B467-EA32E9563D42}" dt="2023-01-15T10:11:13.998" v="1174" actId="478"/>
          <ac:cxnSpMkLst>
            <pc:docMk/>
            <pc:sldMk cId="1729827606" sldId="276"/>
            <ac:cxnSpMk id="39" creationId="{3F0EF909-E88D-843E-57BB-D639707223D8}"/>
          </ac:cxnSpMkLst>
        </pc:cxnChg>
        <pc:cxnChg chg="del mod">
          <ac:chgData name="김 기수" userId="c0404611cea20ee4" providerId="LiveId" clId="{CC882C44-37A5-4E9C-B467-EA32E9563D42}" dt="2023-01-15T10:11:11.658" v="1172" actId="478"/>
          <ac:cxnSpMkLst>
            <pc:docMk/>
            <pc:sldMk cId="1729827606" sldId="276"/>
            <ac:cxnSpMk id="45" creationId="{78E51E77-6801-A006-4321-2D7793BCAA54}"/>
          </ac:cxnSpMkLst>
        </pc:cxnChg>
        <pc:cxnChg chg="del mod">
          <ac:chgData name="김 기수" userId="c0404611cea20ee4" providerId="LiveId" clId="{CC882C44-37A5-4E9C-B467-EA32E9563D42}" dt="2023-01-15T10:11:11.658" v="1172" actId="478"/>
          <ac:cxnSpMkLst>
            <pc:docMk/>
            <pc:sldMk cId="1729827606" sldId="276"/>
            <ac:cxnSpMk id="46" creationId="{3761F0D4-14D2-F81B-6D3D-A1F18F63592E}"/>
          </ac:cxnSpMkLst>
        </pc:cxnChg>
        <pc:cxnChg chg="del mod">
          <ac:chgData name="김 기수" userId="c0404611cea20ee4" providerId="LiveId" clId="{CC882C44-37A5-4E9C-B467-EA32E9563D42}" dt="2023-01-15T10:11:11.658" v="1172" actId="478"/>
          <ac:cxnSpMkLst>
            <pc:docMk/>
            <pc:sldMk cId="1729827606" sldId="276"/>
            <ac:cxnSpMk id="60" creationId="{775980AC-635D-0B28-C2B5-D89FABFF6B34}"/>
          </ac:cxnSpMkLst>
        </pc:cxnChg>
      </pc:sldChg>
      <pc:sldChg chg="addSp modSp add mod">
        <pc:chgData name="김 기수" userId="c0404611cea20ee4" providerId="LiveId" clId="{CC882C44-37A5-4E9C-B467-EA32E9563D42}" dt="2023-01-15T10:27:04.810" v="2544"/>
        <pc:sldMkLst>
          <pc:docMk/>
          <pc:sldMk cId="3039492346" sldId="277"/>
        </pc:sldMkLst>
        <pc:spChg chg="mod">
          <ac:chgData name="김 기수" userId="c0404611cea20ee4" providerId="LiveId" clId="{CC882C44-37A5-4E9C-B467-EA32E9563D42}" dt="2023-01-15T10:25:15.015" v="2438" actId="20577"/>
          <ac:spMkLst>
            <pc:docMk/>
            <pc:sldMk cId="3039492346" sldId="277"/>
            <ac:spMk id="2" creationId="{BECAB102-6D41-87B8-9451-446D28A64B3F}"/>
          </ac:spMkLst>
        </pc:spChg>
        <pc:spChg chg="add">
          <ac:chgData name="김 기수" userId="c0404611cea20ee4" providerId="LiveId" clId="{CC882C44-37A5-4E9C-B467-EA32E9563D42}" dt="2023-01-15T10:23:02.533" v="2352" actId="11529"/>
          <ac:spMkLst>
            <pc:docMk/>
            <pc:sldMk cId="3039492346" sldId="277"/>
            <ac:spMk id="3" creationId="{57F57583-18F9-4795-221F-DB29EA81EB4F}"/>
          </ac:spMkLst>
        </pc:spChg>
        <pc:spChg chg="add mod">
          <ac:chgData name="김 기수" userId="c0404611cea20ee4" providerId="LiveId" clId="{CC882C44-37A5-4E9C-B467-EA32E9563D42}" dt="2023-01-15T10:24:05.095" v="2385" actId="1076"/>
          <ac:spMkLst>
            <pc:docMk/>
            <pc:sldMk cId="3039492346" sldId="277"/>
            <ac:spMk id="5" creationId="{4C1C19CD-54A5-C1C2-3710-DE6D9F9C34F3}"/>
          </ac:spMkLst>
        </pc:spChg>
        <pc:spChg chg="add mod">
          <ac:chgData name="김 기수" userId="c0404611cea20ee4" providerId="LiveId" clId="{CC882C44-37A5-4E9C-B467-EA32E9563D42}" dt="2023-01-15T10:24:02.784" v="2384" actId="1076"/>
          <ac:spMkLst>
            <pc:docMk/>
            <pc:sldMk cId="3039492346" sldId="277"/>
            <ac:spMk id="6" creationId="{70E3C611-29E3-D851-E6F7-09D544DB395A}"/>
          </ac:spMkLst>
        </pc:spChg>
        <pc:spChg chg="add mod">
          <ac:chgData name="김 기수" userId="c0404611cea20ee4" providerId="LiveId" clId="{CC882C44-37A5-4E9C-B467-EA32E9563D42}" dt="2023-01-15T10:23:10.751" v="2359" actId="1076"/>
          <ac:spMkLst>
            <pc:docMk/>
            <pc:sldMk cId="3039492346" sldId="277"/>
            <ac:spMk id="8" creationId="{FA83C2C1-541D-06EA-7B76-FEB1CF2F0987}"/>
          </ac:spMkLst>
        </pc:spChg>
        <pc:spChg chg="add mod">
          <ac:chgData name="김 기수" userId="c0404611cea20ee4" providerId="LiveId" clId="{CC882C44-37A5-4E9C-B467-EA32E9563D42}" dt="2023-01-15T10:23:12.695" v="2360" actId="1076"/>
          <ac:spMkLst>
            <pc:docMk/>
            <pc:sldMk cId="3039492346" sldId="277"/>
            <ac:spMk id="9" creationId="{34B80A46-65C4-32A4-F1D8-4E79BD4F4C86}"/>
          </ac:spMkLst>
        </pc:spChg>
        <pc:spChg chg="add mod">
          <ac:chgData name="김 기수" userId="c0404611cea20ee4" providerId="LiveId" clId="{CC882C44-37A5-4E9C-B467-EA32E9563D42}" dt="2023-01-15T10:24:01.396" v="2383" actId="1076"/>
          <ac:spMkLst>
            <pc:docMk/>
            <pc:sldMk cId="3039492346" sldId="277"/>
            <ac:spMk id="10" creationId="{08A82C90-FCFB-A195-F651-8F03DE35E239}"/>
          </ac:spMkLst>
        </pc:spChg>
        <pc:spChg chg="add mod">
          <ac:chgData name="김 기수" userId="c0404611cea20ee4" providerId="LiveId" clId="{CC882C44-37A5-4E9C-B467-EA32E9563D42}" dt="2023-01-15T10:23:36.261" v="2377" actId="1076"/>
          <ac:spMkLst>
            <pc:docMk/>
            <pc:sldMk cId="3039492346" sldId="277"/>
            <ac:spMk id="11" creationId="{ECB98F7C-C04A-0ECC-8F7C-739C37FB1DDA}"/>
          </ac:spMkLst>
        </pc:spChg>
        <pc:spChg chg="add mod">
          <ac:chgData name="김 기수" userId="c0404611cea20ee4" providerId="LiveId" clId="{CC882C44-37A5-4E9C-B467-EA32E9563D42}" dt="2023-01-15T10:23:52.309" v="2379" actId="1076"/>
          <ac:spMkLst>
            <pc:docMk/>
            <pc:sldMk cId="3039492346" sldId="277"/>
            <ac:spMk id="12" creationId="{156473EE-A14B-34DF-63B6-6E69B8FE86B6}"/>
          </ac:spMkLst>
        </pc:spChg>
        <pc:spChg chg="add mod">
          <ac:chgData name="김 기수" userId="c0404611cea20ee4" providerId="LiveId" clId="{CC882C44-37A5-4E9C-B467-EA32E9563D42}" dt="2023-01-15T10:23:54.911" v="2380" actId="1076"/>
          <ac:spMkLst>
            <pc:docMk/>
            <pc:sldMk cId="3039492346" sldId="277"/>
            <ac:spMk id="13" creationId="{6538B0A3-1C22-CC39-F8AC-8F7B0357F61F}"/>
          </ac:spMkLst>
        </pc:spChg>
        <pc:spChg chg="add mod">
          <ac:chgData name="김 기수" userId="c0404611cea20ee4" providerId="LiveId" clId="{CC882C44-37A5-4E9C-B467-EA32E9563D42}" dt="2023-01-15T10:23:35.245" v="2376" actId="1076"/>
          <ac:spMkLst>
            <pc:docMk/>
            <pc:sldMk cId="3039492346" sldId="277"/>
            <ac:spMk id="14" creationId="{ABF78E09-3BCE-01F9-7AF6-66C28ADC868E}"/>
          </ac:spMkLst>
        </pc:spChg>
        <pc:spChg chg="add mod">
          <ac:chgData name="김 기수" userId="c0404611cea20ee4" providerId="LiveId" clId="{CC882C44-37A5-4E9C-B467-EA32E9563D42}" dt="2023-01-15T10:23:56.271" v="2381" actId="1076"/>
          <ac:spMkLst>
            <pc:docMk/>
            <pc:sldMk cId="3039492346" sldId="277"/>
            <ac:spMk id="15" creationId="{C3E38A60-BF18-3D5C-6B6F-E993A364A8F1}"/>
          </ac:spMkLst>
        </pc:spChg>
        <pc:spChg chg="add mod">
          <ac:chgData name="김 기수" userId="c0404611cea20ee4" providerId="LiveId" clId="{CC882C44-37A5-4E9C-B467-EA32E9563D42}" dt="2023-01-15T10:24:11.528" v="2387" actId="1076"/>
          <ac:spMkLst>
            <pc:docMk/>
            <pc:sldMk cId="3039492346" sldId="277"/>
            <ac:spMk id="16" creationId="{6DE049C3-1F46-B03E-D4C0-8D282EFDAE1A}"/>
          </ac:spMkLst>
        </pc:spChg>
        <pc:spChg chg="add mod">
          <ac:chgData name="김 기수" userId="c0404611cea20ee4" providerId="LiveId" clId="{CC882C44-37A5-4E9C-B467-EA32E9563D42}" dt="2023-01-15T10:24:15.477" v="2389" actId="1076"/>
          <ac:spMkLst>
            <pc:docMk/>
            <pc:sldMk cId="3039492346" sldId="277"/>
            <ac:spMk id="17" creationId="{31E284ED-B63A-7AD5-A339-62B7881212EE}"/>
          </ac:spMkLst>
        </pc:spChg>
        <pc:spChg chg="add mod">
          <ac:chgData name="김 기수" userId="c0404611cea20ee4" providerId="LiveId" clId="{CC882C44-37A5-4E9C-B467-EA32E9563D42}" dt="2023-01-15T10:24:25.358" v="2407" actId="1076"/>
          <ac:spMkLst>
            <pc:docMk/>
            <pc:sldMk cId="3039492346" sldId="277"/>
            <ac:spMk id="18" creationId="{15E1EBB2-8699-8F6E-CF88-5CAC04095D9D}"/>
          </ac:spMkLst>
        </pc:spChg>
        <pc:spChg chg="add mod">
          <ac:chgData name="김 기수" userId="c0404611cea20ee4" providerId="LiveId" clId="{CC882C44-37A5-4E9C-B467-EA32E9563D42}" dt="2023-01-15T10:24:30.954" v="2413"/>
          <ac:spMkLst>
            <pc:docMk/>
            <pc:sldMk cId="3039492346" sldId="277"/>
            <ac:spMk id="19" creationId="{D8919B9D-6B4C-714A-0974-0086B56299F2}"/>
          </ac:spMkLst>
        </pc:spChg>
        <pc:spChg chg="add mod">
          <ac:chgData name="김 기수" userId="c0404611cea20ee4" providerId="LiveId" clId="{CC882C44-37A5-4E9C-B467-EA32E9563D42}" dt="2023-01-15T10:24:45.859" v="2417" actId="208"/>
          <ac:spMkLst>
            <pc:docMk/>
            <pc:sldMk cId="3039492346" sldId="277"/>
            <ac:spMk id="20" creationId="{40D56F5D-E55D-0274-0924-252656D7D9A2}"/>
          </ac:spMkLst>
        </pc:spChg>
        <pc:spChg chg="add mod">
          <ac:chgData name="김 기수" userId="c0404611cea20ee4" providerId="LiveId" clId="{CC882C44-37A5-4E9C-B467-EA32E9563D42}" dt="2023-01-15T10:24:54.867" v="2434" actId="1076"/>
          <ac:spMkLst>
            <pc:docMk/>
            <pc:sldMk cId="3039492346" sldId="277"/>
            <ac:spMk id="21" creationId="{2F7B518F-270F-C425-F93E-33C024F604F2}"/>
          </ac:spMkLst>
        </pc:spChg>
        <pc:spChg chg="add mod">
          <ac:chgData name="김 기수" userId="c0404611cea20ee4" providerId="LiveId" clId="{CC882C44-37A5-4E9C-B467-EA32E9563D42}" dt="2023-01-15T10:25:10.007" v="2437" actId="1076"/>
          <ac:spMkLst>
            <pc:docMk/>
            <pc:sldMk cId="3039492346" sldId="277"/>
            <ac:spMk id="22" creationId="{E823C58F-1608-EED4-DA01-1ABBF69EEDD9}"/>
          </ac:spMkLst>
        </pc:spChg>
        <pc:spChg chg="add mod">
          <ac:chgData name="김 기수" userId="c0404611cea20ee4" providerId="LiveId" clId="{CC882C44-37A5-4E9C-B467-EA32E9563D42}" dt="2023-01-15T10:26:00.271" v="2511" actId="1076"/>
          <ac:spMkLst>
            <pc:docMk/>
            <pc:sldMk cId="3039492346" sldId="277"/>
            <ac:spMk id="23" creationId="{CBF204F4-2DF7-606B-9ACE-507DF3FA456B}"/>
          </ac:spMkLst>
        </pc:spChg>
        <pc:spChg chg="add mod">
          <ac:chgData name="김 기수" userId="c0404611cea20ee4" providerId="LiveId" clId="{CC882C44-37A5-4E9C-B467-EA32E9563D42}" dt="2023-01-15T10:26:45.321" v="2517" actId="693"/>
          <ac:spMkLst>
            <pc:docMk/>
            <pc:sldMk cId="3039492346" sldId="277"/>
            <ac:spMk id="24" creationId="{C5E1D9A4-429F-A4BA-F0FE-D66E2BA25ED9}"/>
          </ac:spMkLst>
        </pc:spChg>
        <pc:spChg chg="add mod">
          <ac:chgData name="김 기수" userId="c0404611cea20ee4" providerId="LiveId" clId="{CC882C44-37A5-4E9C-B467-EA32E9563D42}" dt="2023-01-15T10:26:55.242" v="2521" actId="1076"/>
          <ac:spMkLst>
            <pc:docMk/>
            <pc:sldMk cId="3039492346" sldId="277"/>
            <ac:spMk id="25" creationId="{BAF9A933-888F-C26F-6A6A-392105383DCF}"/>
          </ac:spMkLst>
        </pc:spChg>
        <pc:spChg chg="add mod">
          <ac:chgData name="김 기수" userId="c0404611cea20ee4" providerId="LiveId" clId="{CC882C44-37A5-4E9C-B467-EA32E9563D42}" dt="2023-01-15T10:27:04.810" v="2544"/>
          <ac:spMkLst>
            <pc:docMk/>
            <pc:sldMk cId="3039492346" sldId="277"/>
            <ac:spMk id="26" creationId="{8F5693DF-FF46-ED55-B394-BBA005F8244E}"/>
          </ac:spMkLst>
        </pc:spChg>
      </pc:sldChg>
      <pc:sldChg chg="addSp delSp modSp add mod">
        <pc:chgData name="김 기수" userId="c0404611cea20ee4" providerId="LiveId" clId="{CC882C44-37A5-4E9C-B467-EA32E9563D42}" dt="2023-01-15T10:27:31.543" v="2561" actId="1076"/>
        <pc:sldMkLst>
          <pc:docMk/>
          <pc:sldMk cId="2362510193" sldId="278"/>
        </pc:sldMkLst>
        <pc:spChg chg="mod">
          <ac:chgData name="김 기수" userId="c0404611cea20ee4" providerId="LiveId" clId="{CC882C44-37A5-4E9C-B467-EA32E9563D42}" dt="2023-01-15T10:27:15.235" v="2555"/>
          <ac:spMkLst>
            <pc:docMk/>
            <pc:sldMk cId="2362510193" sldId="278"/>
            <ac:spMk id="23" creationId="{CBF204F4-2DF7-606B-9ACE-507DF3FA456B}"/>
          </ac:spMkLst>
        </pc:spChg>
        <pc:spChg chg="mod">
          <ac:chgData name="김 기수" userId="c0404611cea20ee4" providerId="LiveId" clId="{CC882C44-37A5-4E9C-B467-EA32E9563D42}" dt="2023-01-15T10:27:31.543" v="2561" actId="1076"/>
          <ac:spMkLst>
            <pc:docMk/>
            <pc:sldMk cId="2362510193" sldId="278"/>
            <ac:spMk id="24" creationId="{C5E1D9A4-429F-A4BA-F0FE-D66E2BA25ED9}"/>
          </ac:spMkLst>
        </pc:spChg>
        <pc:spChg chg="add del mod">
          <ac:chgData name="김 기수" userId="c0404611cea20ee4" providerId="LiveId" clId="{CC882C44-37A5-4E9C-B467-EA32E9563D42}" dt="2023-01-15T10:27:18.541" v="2557"/>
          <ac:spMkLst>
            <pc:docMk/>
            <pc:sldMk cId="2362510193" sldId="278"/>
            <ac:spMk id="27" creationId="{21718084-57FF-E565-70AC-CBB4758232FA}"/>
          </ac:spMkLst>
        </pc:spChg>
      </pc:sldChg>
      <pc:sldChg chg="delSp add del mod">
        <pc:chgData name="김 기수" userId="c0404611cea20ee4" providerId="LiveId" clId="{CC882C44-37A5-4E9C-B467-EA32E9563D42}" dt="2023-01-15T11:02:56.184" v="6342" actId="47"/>
        <pc:sldMkLst>
          <pc:docMk/>
          <pc:sldMk cId="3162345756" sldId="279"/>
        </pc:sldMkLst>
        <pc:spChg chg="del">
          <ac:chgData name="김 기수" userId="c0404611cea20ee4" providerId="LiveId" clId="{CC882C44-37A5-4E9C-B467-EA32E9563D42}" dt="2023-01-15T10:27:39.580" v="2563" actId="478"/>
          <ac:spMkLst>
            <pc:docMk/>
            <pc:sldMk cId="3162345756" sldId="279"/>
            <ac:spMk id="23" creationId="{CBF204F4-2DF7-606B-9ACE-507DF3FA456B}"/>
          </ac:spMkLst>
        </pc:spChg>
      </pc:sldChg>
      <pc:sldChg chg="modSp add mod">
        <pc:chgData name="김 기수" userId="c0404611cea20ee4" providerId="LiveId" clId="{CC882C44-37A5-4E9C-B467-EA32E9563D42}" dt="2023-01-15T11:03:29.223" v="6435"/>
        <pc:sldMkLst>
          <pc:docMk/>
          <pc:sldMk cId="1374983361" sldId="280"/>
        </pc:sldMkLst>
        <pc:spChg chg="mod">
          <ac:chgData name="김 기수" userId="c0404611cea20ee4" providerId="LiveId" clId="{CC882C44-37A5-4E9C-B467-EA32E9563D42}" dt="2023-01-15T10:31:45.471" v="3870" actId="20577"/>
          <ac:spMkLst>
            <pc:docMk/>
            <pc:sldMk cId="1374983361" sldId="280"/>
            <ac:spMk id="2" creationId="{BECAB102-6D41-87B8-9451-446D28A64B3F}"/>
          </ac:spMkLst>
        </pc:spChg>
        <pc:spChg chg="mod">
          <ac:chgData name="김 기수" userId="c0404611cea20ee4" providerId="LiveId" clId="{CC882C44-37A5-4E9C-B467-EA32E9563D42}" dt="2023-01-15T11:03:29.223" v="6435"/>
          <ac:spMkLst>
            <pc:docMk/>
            <pc:sldMk cId="1374983361" sldId="280"/>
            <ac:spMk id="7" creationId="{93236171-438E-9D48-BF44-173FEBC7EE4C}"/>
          </ac:spMkLst>
        </pc:spChg>
      </pc:sldChg>
      <pc:sldChg chg="modSp add mod">
        <pc:chgData name="김 기수" userId="c0404611cea20ee4" providerId="LiveId" clId="{CC882C44-37A5-4E9C-B467-EA32E9563D42}" dt="2023-01-15T11:03:21.583" v="6402" actId="20577"/>
        <pc:sldMkLst>
          <pc:docMk/>
          <pc:sldMk cId="1721153506" sldId="281"/>
        </pc:sldMkLst>
        <pc:spChg chg="mod">
          <ac:chgData name="김 기수" userId="c0404611cea20ee4" providerId="LiveId" clId="{CC882C44-37A5-4E9C-B467-EA32E9563D42}" dt="2023-01-15T10:37:40.861" v="5206"/>
          <ac:spMkLst>
            <pc:docMk/>
            <pc:sldMk cId="1721153506" sldId="281"/>
            <ac:spMk id="2" creationId="{BECAB102-6D41-87B8-9451-446D28A64B3F}"/>
          </ac:spMkLst>
        </pc:spChg>
        <pc:spChg chg="mod">
          <ac:chgData name="김 기수" userId="c0404611cea20ee4" providerId="LiveId" clId="{CC882C44-37A5-4E9C-B467-EA32E9563D42}" dt="2023-01-15T11:03:21.583" v="6402" actId="20577"/>
          <ac:spMkLst>
            <pc:docMk/>
            <pc:sldMk cId="1721153506" sldId="281"/>
            <ac:spMk id="7" creationId="{93236171-438E-9D48-BF44-173FEBC7EE4C}"/>
          </ac:spMkLst>
        </pc:spChg>
      </pc:sldChg>
      <pc:sldChg chg="modSp add mod">
        <pc:chgData name="김 기수" userId="c0404611cea20ee4" providerId="LiveId" clId="{CC882C44-37A5-4E9C-B467-EA32E9563D42}" dt="2023-01-15T11:03:16.527" v="6393"/>
        <pc:sldMkLst>
          <pc:docMk/>
          <pc:sldMk cId="3156474097" sldId="282"/>
        </pc:sldMkLst>
        <pc:spChg chg="mod">
          <ac:chgData name="김 기수" userId="c0404611cea20ee4" providerId="LiveId" clId="{CC882C44-37A5-4E9C-B467-EA32E9563D42}" dt="2023-01-15T10:40:14.122" v="5524"/>
          <ac:spMkLst>
            <pc:docMk/>
            <pc:sldMk cId="3156474097" sldId="282"/>
            <ac:spMk id="2" creationId="{BECAB102-6D41-87B8-9451-446D28A64B3F}"/>
          </ac:spMkLst>
        </pc:spChg>
        <pc:spChg chg="mod">
          <ac:chgData name="김 기수" userId="c0404611cea20ee4" providerId="LiveId" clId="{CC882C44-37A5-4E9C-B467-EA32E9563D42}" dt="2023-01-15T11:03:16.527" v="6393"/>
          <ac:spMkLst>
            <pc:docMk/>
            <pc:sldMk cId="3156474097" sldId="282"/>
            <ac:spMk id="7" creationId="{93236171-438E-9D48-BF44-173FEBC7EE4C}"/>
          </ac:spMkLst>
        </pc:spChg>
      </pc:sldChg>
      <pc:sldChg chg="addSp delSp modSp add mod">
        <pc:chgData name="김 기수" userId="c0404611cea20ee4" providerId="LiveId" clId="{CC882C44-37A5-4E9C-B467-EA32E9563D42}" dt="2023-01-16T05:02:11.541" v="10356"/>
        <pc:sldMkLst>
          <pc:docMk/>
          <pc:sldMk cId="2866067109" sldId="283"/>
        </pc:sldMkLst>
        <pc:spChg chg="mod">
          <ac:chgData name="김 기수" userId="c0404611cea20ee4" providerId="LiveId" clId="{CC882C44-37A5-4E9C-B467-EA32E9563D42}" dt="2023-01-15T10:59:33.557" v="6223" actId="20577"/>
          <ac:spMkLst>
            <pc:docMk/>
            <pc:sldMk cId="2866067109" sldId="283"/>
            <ac:spMk id="2" creationId="{BECAB102-6D41-87B8-9451-446D28A64B3F}"/>
          </ac:spMkLst>
        </pc:spChg>
        <pc:spChg chg="mod">
          <ac:chgData name="김 기수" userId="c0404611cea20ee4" providerId="LiveId" clId="{CC882C44-37A5-4E9C-B467-EA32E9563D42}" dt="2023-01-16T05:02:11.541" v="10356"/>
          <ac:spMkLst>
            <pc:docMk/>
            <pc:sldMk cId="2866067109" sldId="283"/>
            <ac:spMk id="7" creationId="{93236171-438E-9D48-BF44-173FEBC7EE4C}"/>
          </ac:spMkLst>
        </pc:spChg>
        <pc:picChg chg="add del mod">
          <ac:chgData name="김 기수" userId="c0404611cea20ee4" providerId="LiveId" clId="{CC882C44-37A5-4E9C-B467-EA32E9563D42}" dt="2023-01-15T10:58:19.404" v="6111" actId="478"/>
          <ac:picMkLst>
            <pc:docMk/>
            <pc:sldMk cId="2866067109" sldId="283"/>
            <ac:picMk id="5" creationId="{5770C02F-5606-6C47-3F65-5DD6E6C2C4AF}"/>
          </ac:picMkLst>
        </pc:picChg>
        <pc:picChg chg="add mod">
          <ac:chgData name="김 기수" userId="c0404611cea20ee4" providerId="LiveId" clId="{CC882C44-37A5-4E9C-B467-EA32E9563D42}" dt="2023-01-15T10:58:36.638" v="6135" actId="1076"/>
          <ac:picMkLst>
            <pc:docMk/>
            <pc:sldMk cId="2866067109" sldId="283"/>
            <ac:picMk id="8" creationId="{D842C0F3-9748-667B-A3CA-35E594662035}"/>
          </ac:picMkLst>
        </pc:picChg>
        <pc:picChg chg="add mod">
          <ac:chgData name="김 기수" userId="c0404611cea20ee4" providerId="LiveId" clId="{CC882C44-37A5-4E9C-B467-EA32E9563D42}" dt="2023-01-15T10:59:35.588" v="6224" actId="1076"/>
          <ac:picMkLst>
            <pc:docMk/>
            <pc:sldMk cId="2866067109" sldId="283"/>
            <ac:picMk id="10" creationId="{3B2243BA-7307-D996-8487-3578E567EBF1}"/>
          </ac:picMkLst>
        </pc:picChg>
      </pc:sldChg>
      <pc:sldChg chg="add ord">
        <pc:chgData name="김 기수" userId="c0404611cea20ee4" providerId="LiveId" clId="{CC882C44-37A5-4E9C-B467-EA32E9563D42}" dt="2023-01-15T11:03:08.225" v="6356"/>
        <pc:sldMkLst>
          <pc:docMk/>
          <pc:sldMk cId="2833834904" sldId="284"/>
        </pc:sldMkLst>
      </pc:sldChg>
      <pc:sldChg chg="addSp delSp modSp add mod">
        <pc:chgData name="김 기수" userId="c0404611cea20ee4" providerId="LiveId" clId="{CC882C44-37A5-4E9C-B467-EA32E9563D42}" dt="2023-01-16T05:02:17.111" v="10358" actId="20577"/>
        <pc:sldMkLst>
          <pc:docMk/>
          <pc:sldMk cId="2774215610" sldId="285"/>
        </pc:sldMkLst>
        <pc:spChg chg="mod">
          <ac:chgData name="김 기수" userId="c0404611cea20ee4" providerId="LiveId" clId="{CC882C44-37A5-4E9C-B467-EA32E9563D42}" dt="2023-01-15T11:01:38.903" v="6339" actId="20577"/>
          <ac:spMkLst>
            <pc:docMk/>
            <pc:sldMk cId="2774215610" sldId="285"/>
            <ac:spMk id="2" creationId="{BECAB102-6D41-87B8-9451-446D28A64B3F}"/>
          </ac:spMkLst>
        </pc:spChg>
        <pc:spChg chg="mod">
          <ac:chgData name="김 기수" userId="c0404611cea20ee4" providerId="LiveId" clId="{CC882C44-37A5-4E9C-B467-EA32E9563D42}" dt="2023-01-16T05:02:17.111" v="10358" actId="20577"/>
          <ac:spMkLst>
            <pc:docMk/>
            <pc:sldMk cId="2774215610" sldId="285"/>
            <ac:spMk id="7" creationId="{93236171-438E-9D48-BF44-173FEBC7EE4C}"/>
          </ac:spMkLst>
        </pc:spChg>
        <pc:picChg chg="add del mod">
          <ac:chgData name="김 기수" userId="c0404611cea20ee4" providerId="LiveId" clId="{CC882C44-37A5-4E9C-B467-EA32E9563D42}" dt="2023-01-15T11:01:34.190" v="6330" actId="478"/>
          <ac:picMkLst>
            <pc:docMk/>
            <pc:sldMk cId="2774215610" sldId="285"/>
            <ac:picMk id="5" creationId="{CE888DF7-436E-1EF5-7914-8C7228EF3D3E}"/>
          </ac:picMkLst>
        </pc:picChg>
        <pc:picChg chg="del">
          <ac:chgData name="김 기수" userId="c0404611cea20ee4" providerId="LiveId" clId="{CC882C44-37A5-4E9C-B467-EA32E9563D42}" dt="2023-01-15T10:59:46.731" v="6226" actId="478"/>
          <ac:picMkLst>
            <pc:docMk/>
            <pc:sldMk cId="2774215610" sldId="285"/>
            <ac:picMk id="8" creationId="{D842C0F3-9748-667B-A3CA-35E594662035}"/>
          </ac:picMkLst>
        </pc:picChg>
        <pc:picChg chg="add mod">
          <ac:chgData name="김 기수" userId="c0404611cea20ee4" providerId="LiveId" clId="{CC882C44-37A5-4E9C-B467-EA32E9563D42}" dt="2023-01-15T11:01:36.538" v="6332" actId="1076"/>
          <ac:picMkLst>
            <pc:docMk/>
            <pc:sldMk cId="2774215610" sldId="285"/>
            <ac:picMk id="9" creationId="{94F2306C-FDB5-B3D6-BA02-9AE894B0291C}"/>
          </ac:picMkLst>
        </pc:picChg>
        <pc:picChg chg="del">
          <ac:chgData name="김 기수" userId="c0404611cea20ee4" providerId="LiveId" clId="{CC882C44-37A5-4E9C-B467-EA32E9563D42}" dt="2023-01-15T10:59:49.865" v="6229" actId="478"/>
          <ac:picMkLst>
            <pc:docMk/>
            <pc:sldMk cId="2774215610" sldId="285"/>
            <ac:picMk id="10" creationId="{3B2243BA-7307-D996-8487-3578E567EBF1}"/>
          </ac:picMkLst>
        </pc:picChg>
        <pc:picChg chg="add mod">
          <ac:chgData name="김 기수" userId="c0404611cea20ee4" providerId="LiveId" clId="{CC882C44-37A5-4E9C-B467-EA32E9563D42}" dt="2023-01-15T11:01:48.878" v="6341" actId="1076"/>
          <ac:picMkLst>
            <pc:docMk/>
            <pc:sldMk cId="2774215610" sldId="285"/>
            <ac:picMk id="12" creationId="{6B842339-5D9F-8F8B-5893-6B44E60D4E60}"/>
          </ac:picMkLst>
        </pc:picChg>
      </pc:sldChg>
      <pc:sldChg chg="addSp delSp modSp add mod">
        <pc:chgData name="김 기수" userId="c0404611cea20ee4" providerId="LiveId" clId="{CC882C44-37A5-4E9C-B467-EA32E9563D42}" dt="2023-01-16T05:00:05.921" v="10108" actId="20577"/>
        <pc:sldMkLst>
          <pc:docMk/>
          <pc:sldMk cId="1423682992" sldId="286"/>
        </pc:sldMkLst>
        <pc:spChg chg="del">
          <ac:chgData name="김 기수" userId="c0404611cea20ee4" providerId="LiveId" clId="{CC882C44-37A5-4E9C-B467-EA32E9563D42}" dt="2023-01-15T11:03:50.899" v="6453" actId="478"/>
          <ac:spMkLst>
            <pc:docMk/>
            <pc:sldMk cId="1423682992" sldId="286"/>
            <ac:spMk id="3" creationId="{BB1C22E6-B069-2749-30E0-3723536C1C39}"/>
          </ac:spMkLst>
        </pc:spChg>
        <pc:spChg chg="add mod">
          <ac:chgData name="김 기수" userId="c0404611cea20ee4" providerId="LiveId" clId="{CC882C44-37A5-4E9C-B467-EA32E9563D42}" dt="2023-01-15T11:04:03.662" v="6459" actId="1076"/>
          <ac:spMkLst>
            <pc:docMk/>
            <pc:sldMk cId="1423682992" sldId="286"/>
            <ac:spMk id="5" creationId="{37C255C4-319A-EF3E-C839-B3F055AC6831}"/>
          </ac:spMkLst>
        </pc:spChg>
        <pc:spChg chg="mod">
          <ac:chgData name="김 기수" userId="c0404611cea20ee4" providerId="LiveId" clId="{CC882C44-37A5-4E9C-B467-EA32E9563D42}" dt="2023-01-16T05:00:05.921" v="10108" actId="20577"/>
          <ac:spMkLst>
            <pc:docMk/>
            <pc:sldMk cId="1423682992" sldId="286"/>
            <ac:spMk id="7" creationId="{93236171-438E-9D48-BF44-173FEBC7EE4C}"/>
          </ac:spMkLst>
        </pc:spChg>
        <pc:spChg chg="mod">
          <ac:chgData name="김 기수" userId="c0404611cea20ee4" providerId="LiveId" clId="{CC882C44-37A5-4E9C-B467-EA32E9563D42}" dt="2023-01-15T11:08:17.850" v="6978"/>
          <ac:spMkLst>
            <pc:docMk/>
            <pc:sldMk cId="1423682992" sldId="286"/>
            <ac:spMk id="91" creationId="{7238E700-99E5-FFDF-34CF-144F4B52F4D2}"/>
          </ac:spMkLst>
        </pc:spChg>
      </pc:sldChg>
      <pc:sldChg chg="addSp delSp modSp add mod">
        <pc:chgData name="김 기수" userId="c0404611cea20ee4" providerId="LiveId" clId="{CC882C44-37A5-4E9C-B467-EA32E9563D42}" dt="2023-01-16T05:00:09.803" v="10109" actId="20577"/>
        <pc:sldMkLst>
          <pc:docMk/>
          <pc:sldMk cId="3934837417" sldId="287"/>
        </pc:sldMkLst>
        <pc:spChg chg="mod">
          <ac:chgData name="김 기수" userId="c0404611cea20ee4" providerId="LiveId" clId="{CC882C44-37A5-4E9C-B467-EA32E9563D42}" dt="2023-01-15T11:10:24.379" v="7193"/>
          <ac:spMkLst>
            <pc:docMk/>
            <pc:sldMk cId="3934837417" sldId="287"/>
            <ac:spMk id="2" creationId="{BECAB102-6D41-87B8-9451-446D28A64B3F}"/>
          </ac:spMkLst>
        </pc:spChg>
        <pc:spChg chg="del">
          <ac:chgData name="김 기수" userId="c0404611cea20ee4" providerId="LiveId" clId="{CC882C44-37A5-4E9C-B467-EA32E9563D42}" dt="2023-01-15T11:04:10.311" v="6461" actId="478"/>
          <ac:spMkLst>
            <pc:docMk/>
            <pc:sldMk cId="3934837417" sldId="287"/>
            <ac:spMk id="5" creationId="{37C255C4-319A-EF3E-C839-B3F055AC6831}"/>
          </ac:spMkLst>
        </pc:spChg>
        <pc:spChg chg="mod">
          <ac:chgData name="김 기수" userId="c0404611cea20ee4" providerId="LiveId" clId="{CC882C44-37A5-4E9C-B467-EA32E9563D42}" dt="2023-01-16T05:00:09.803" v="10109" actId="20577"/>
          <ac:spMkLst>
            <pc:docMk/>
            <pc:sldMk cId="3934837417" sldId="287"/>
            <ac:spMk id="7" creationId="{93236171-438E-9D48-BF44-173FEBC7EE4C}"/>
          </ac:spMkLst>
        </pc:spChg>
        <pc:spChg chg="add mod">
          <ac:chgData name="김 기수" userId="c0404611cea20ee4" providerId="LiveId" clId="{CC882C44-37A5-4E9C-B467-EA32E9563D42}" dt="2023-01-15T11:06:20.892" v="6853"/>
          <ac:spMkLst>
            <pc:docMk/>
            <pc:sldMk cId="3934837417" sldId="287"/>
            <ac:spMk id="8" creationId="{54266BF9-DDEE-48B2-98A0-C2FFF9B0361F}"/>
          </ac:spMkLst>
        </pc:spChg>
        <pc:spChg chg="del">
          <ac:chgData name="김 기수" userId="c0404611cea20ee4" providerId="LiveId" clId="{CC882C44-37A5-4E9C-B467-EA32E9563D42}" dt="2023-01-15T11:04:10.311" v="6461" actId="478"/>
          <ac:spMkLst>
            <pc:docMk/>
            <pc:sldMk cId="3934837417" sldId="287"/>
            <ac:spMk id="14" creationId="{856B3526-AF90-8078-3312-AB9D1E9E82B6}"/>
          </ac:spMkLst>
        </pc:spChg>
        <pc:spChg chg="del">
          <ac:chgData name="김 기수" userId="c0404611cea20ee4" providerId="LiveId" clId="{CC882C44-37A5-4E9C-B467-EA32E9563D42}" dt="2023-01-15T11:04:10.311" v="6461" actId="478"/>
          <ac:spMkLst>
            <pc:docMk/>
            <pc:sldMk cId="3934837417" sldId="287"/>
            <ac:spMk id="28" creationId="{5CC2A0AA-1199-F282-F3E5-5EF0A1BD2FB4}"/>
          </ac:spMkLst>
        </pc:spChg>
        <pc:spChg chg="del">
          <ac:chgData name="김 기수" userId="c0404611cea20ee4" providerId="LiveId" clId="{CC882C44-37A5-4E9C-B467-EA32E9563D42}" dt="2023-01-15T11:04:10.311" v="6461" actId="478"/>
          <ac:spMkLst>
            <pc:docMk/>
            <pc:sldMk cId="3934837417" sldId="287"/>
            <ac:spMk id="29" creationId="{F721CFF8-99DA-23D1-5067-561037E5EF24}"/>
          </ac:spMkLst>
        </pc:spChg>
        <pc:spChg chg="del">
          <ac:chgData name="김 기수" userId="c0404611cea20ee4" providerId="LiveId" clId="{CC882C44-37A5-4E9C-B467-EA32E9563D42}" dt="2023-01-15T11:04:10.311" v="6461" actId="478"/>
          <ac:spMkLst>
            <pc:docMk/>
            <pc:sldMk cId="3934837417" sldId="287"/>
            <ac:spMk id="30" creationId="{A38B8FA5-5B1D-8B58-E7BA-6F238807D014}"/>
          </ac:spMkLst>
        </pc:spChg>
        <pc:spChg chg="del">
          <ac:chgData name="김 기수" userId="c0404611cea20ee4" providerId="LiveId" clId="{CC882C44-37A5-4E9C-B467-EA32E9563D42}" dt="2023-01-15T11:04:17.827" v="6467" actId="478"/>
          <ac:spMkLst>
            <pc:docMk/>
            <pc:sldMk cId="3934837417" sldId="287"/>
            <ac:spMk id="70" creationId="{83B815E7-946E-FE40-37B9-6C438283B319}"/>
          </ac:spMkLst>
        </pc:spChg>
        <pc:spChg chg="del">
          <ac:chgData name="김 기수" userId="c0404611cea20ee4" providerId="LiveId" clId="{CC882C44-37A5-4E9C-B467-EA32E9563D42}" dt="2023-01-15T11:04:10.311" v="6461" actId="478"/>
          <ac:spMkLst>
            <pc:docMk/>
            <pc:sldMk cId="3934837417" sldId="287"/>
            <ac:spMk id="71" creationId="{56424582-4B13-6F5D-1133-5AF88353CB3B}"/>
          </ac:spMkLst>
        </pc:spChg>
        <pc:spChg chg="del">
          <ac:chgData name="김 기수" userId="c0404611cea20ee4" providerId="LiveId" clId="{CC882C44-37A5-4E9C-B467-EA32E9563D42}" dt="2023-01-15T11:04:10.311" v="6461" actId="478"/>
          <ac:spMkLst>
            <pc:docMk/>
            <pc:sldMk cId="3934837417" sldId="287"/>
            <ac:spMk id="74" creationId="{BE10F4DB-F2FA-77F8-8201-A4DA159ED2EA}"/>
          </ac:spMkLst>
        </pc:spChg>
        <pc:spChg chg="del">
          <ac:chgData name="김 기수" userId="c0404611cea20ee4" providerId="LiveId" clId="{CC882C44-37A5-4E9C-B467-EA32E9563D42}" dt="2023-01-15T11:04:10.311" v="6461" actId="478"/>
          <ac:spMkLst>
            <pc:docMk/>
            <pc:sldMk cId="3934837417" sldId="287"/>
            <ac:spMk id="79" creationId="{FD3951CD-81D5-5C9E-ED35-793800340E8A}"/>
          </ac:spMkLst>
        </pc:spChg>
        <pc:spChg chg="del">
          <ac:chgData name="김 기수" userId="c0404611cea20ee4" providerId="LiveId" clId="{CC882C44-37A5-4E9C-B467-EA32E9563D42}" dt="2023-01-15T11:04:10.311" v="6461" actId="478"/>
          <ac:spMkLst>
            <pc:docMk/>
            <pc:sldMk cId="3934837417" sldId="287"/>
            <ac:spMk id="86" creationId="{26DA9F69-0FB0-904B-C418-8AFC80329C16}"/>
          </ac:spMkLst>
        </pc:spChg>
        <pc:spChg chg="del">
          <ac:chgData name="김 기수" userId="c0404611cea20ee4" providerId="LiveId" clId="{CC882C44-37A5-4E9C-B467-EA32E9563D42}" dt="2023-01-15T11:04:10.311" v="6461" actId="478"/>
          <ac:spMkLst>
            <pc:docMk/>
            <pc:sldMk cId="3934837417" sldId="287"/>
            <ac:spMk id="90" creationId="{B27AFAE0-D859-CCF6-82B0-F60BB5BBF6DA}"/>
          </ac:spMkLst>
        </pc:spChg>
        <pc:spChg chg="del">
          <ac:chgData name="김 기수" userId="c0404611cea20ee4" providerId="LiveId" clId="{CC882C44-37A5-4E9C-B467-EA32E9563D42}" dt="2023-01-15T11:04:10.311" v="6461" actId="478"/>
          <ac:spMkLst>
            <pc:docMk/>
            <pc:sldMk cId="3934837417" sldId="287"/>
            <ac:spMk id="91" creationId="{7238E700-99E5-FFDF-34CF-144F4B52F4D2}"/>
          </ac:spMkLst>
        </pc:spChg>
        <pc:picChg chg="add mod">
          <ac:chgData name="김 기수" userId="c0404611cea20ee4" providerId="LiveId" clId="{CC882C44-37A5-4E9C-B467-EA32E9563D42}" dt="2023-01-15T11:10:37.479" v="7194" actId="1076"/>
          <ac:picMkLst>
            <pc:docMk/>
            <pc:sldMk cId="3934837417" sldId="287"/>
            <ac:picMk id="6" creationId="{0CE0203E-5017-B324-7863-5FE1E47F8AB9}"/>
          </ac:picMkLst>
        </pc:picChg>
        <pc:cxnChg chg="del mod">
          <ac:chgData name="김 기수" userId="c0404611cea20ee4" providerId="LiveId" clId="{CC882C44-37A5-4E9C-B467-EA32E9563D42}" dt="2023-01-15T11:04:10.311" v="6461" actId="478"/>
          <ac:cxnSpMkLst>
            <pc:docMk/>
            <pc:sldMk cId="3934837417" sldId="287"/>
            <ac:cxnSpMk id="19" creationId="{3E277950-4F0D-86DE-C38F-C12B59FE4AF2}"/>
          </ac:cxnSpMkLst>
        </pc:cxnChg>
        <pc:cxnChg chg="del mod">
          <ac:chgData name="김 기수" userId="c0404611cea20ee4" providerId="LiveId" clId="{CC882C44-37A5-4E9C-B467-EA32E9563D42}" dt="2023-01-15T11:04:10.311" v="6461" actId="478"/>
          <ac:cxnSpMkLst>
            <pc:docMk/>
            <pc:sldMk cId="3934837417" sldId="287"/>
            <ac:cxnSpMk id="20" creationId="{F133EE85-AFE5-BABD-E27D-6A3A41CA7440}"/>
          </ac:cxnSpMkLst>
        </pc:cxnChg>
        <pc:cxnChg chg="del mod">
          <ac:chgData name="김 기수" userId="c0404611cea20ee4" providerId="LiveId" clId="{CC882C44-37A5-4E9C-B467-EA32E9563D42}" dt="2023-01-15T11:04:10.311" v="6461" actId="478"/>
          <ac:cxnSpMkLst>
            <pc:docMk/>
            <pc:sldMk cId="3934837417" sldId="287"/>
            <ac:cxnSpMk id="25" creationId="{DD078D0B-B4CF-E0FF-223B-6CEAA4E22022}"/>
          </ac:cxnSpMkLst>
        </pc:cxnChg>
        <pc:cxnChg chg="del mod">
          <ac:chgData name="김 기수" userId="c0404611cea20ee4" providerId="LiveId" clId="{CC882C44-37A5-4E9C-B467-EA32E9563D42}" dt="2023-01-15T11:04:16.183" v="6466" actId="478"/>
          <ac:cxnSpMkLst>
            <pc:docMk/>
            <pc:sldMk cId="3934837417" sldId="287"/>
            <ac:cxnSpMk id="39" creationId="{3F0EF909-E88D-843E-57BB-D639707223D8}"/>
          </ac:cxnSpMkLst>
        </pc:cxnChg>
        <pc:cxnChg chg="del mod">
          <ac:chgData name="김 기수" userId="c0404611cea20ee4" providerId="LiveId" clId="{CC882C44-37A5-4E9C-B467-EA32E9563D42}" dt="2023-01-15T11:04:10.311" v="6461" actId="478"/>
          <ac:cxnSpMkLst>
            <pc:docMk/>
            <pc:sldMk cId="3934837417" sldId="287"/>
            <ac:cxnSpMk id="45" creationId="{78E51E77-6801-A006-4321-2D7793BCAA54}"/>
          </ac:cxnSpMkLst>
        </pc:cxnChg>
        <pc:cxnChg chg="del mod">
          <ac:chgData name="김 기수" userId="c0404611cea20ee4" providerId="LiveId" clId="{CC882C44-37A5-4E9C-B467-EA32E9563D42}" dt="2023-01-15T11:04:10.311" v="6461" actId="478"/>
          <ac:cxnSpMkLst>
            <pc:docMk/>
            <pc:sldMk cId="3934837417" sldId="287"/>
            <ac:cxnSpMk id="46" creationId="{3761F0D4-14D2-F81B-6D3D-A1F18F63592E}"/>
          </ac:cxnSpMkLst>
        </pc:cxnChg>
        <pc:cxnChg chg="del mod">
          <ac:chgData name="김 기수" userId="c0404611cea20ee4" providerId="LiveId" clId="{CC882C44-37A5-4E9C-B467-EA32E9563D42}" dt="2023-01-15T11:04:10.311" v="6461" actId="478"/>
          <ac:cxnSpMkLst>
            <pc:docMk/>
            <pc:sldMk cId="3934837417" sldId="287"/>
            <ac:cxnSpMk id="60" creationId="{775980AC-635D-0B28-C2B5-D89FABFF6B34}"/>
          </ac:cxnSpMkLst>
        </pc:cxnChg>
      </pc:sldChg>
      <pc:sldChg chg="delSp modSp add mod">
        <pc:chgData name="김 기수" userId="c0404611cea20ee4" providerId="LiveId" clId="{CC882C44-37A5-4E9C-B467-EA32E9563D42}" dt="2023-01-16T05:00:39.050" v="10174"/>
        <pc:sldMkLst>
          <pc:docMk/>
          <pc:sldMk cId="838897601" sldId="288"/>
        </pc:sldMkLst>
        <pc:spChg chg="mod">
          <ac:chgData name="김 기수" userId="c0404611cea20ee4" providerId="LiveId" clId="{CC882C44-37A5-4E9C-B467-EA32E9563D42}" dt="2023-01-15T11:19:04.884" v="7745"/>
          <ac:spMkLst>
            <pc:docMk/>
            <pc:sldMk cId="838897601" sldId="288"/>
            <ac:spMk id="2" creationId="{BECAB102-6D41-87B8-9451-446D28A64B3F}"/>
          </ac:spMkLst>
        </pc:spChg>
        <pc:spChg chg="mod">
          <ac:chgData name="김 기수" userId="c0404611cea20ee4" providerId="LiveId" clId="{CC882C44-37A5-4E9C-B467-EA32E9563D42}" dt="2023-01-16T05:00:39.050" v="10174"/>
          <ac:spMkLst>
            <pc:docMk/>
            <pc:sldMk cId="838897601" sldId="288"/>
            <ac:spMk id="7" creationId="{93236171-438E-9D48-BF44-173FEBC7EE4C}"/>
          </ac:spMkLst>
        </pc:spChg>
        <pc:spChg chg="del">
          <ac:chgData name="김 기수" userId="c0404611cea20ee4" providerId="LiveId" clId="{CC882C44-37A5-4E9C-B467-EA32E9563D42}" dt="2023-01-15T11:21:38.191" v="8234" actId="478"/>
          <ac:spMkLst>
            <pc:docMk/>
            <pc:sldMk cId="838897601" sldId="288"/>
            <ac:spMk id="8" creationId="{54266BF9-DDEE-48B2-98A0-C2FFF9B0361F}"/>
          </ac:spMkLst>
        </pc:spChg>
        <pc:picChg chg="del">
          <ac:chgData name="김 기수" userId="c0404611cea20ee4" providerId="LiveId" clId="{CC882C44-37A5-4E9C-B467-EA32E9563D42}" dt="2023-01-15T11:10:40.296" v="7195" actId="478"/>
          <ac:picMkLst>
            <pc:docMk/>
            <pc:sldMk cId="838897601" sldId="288"/>
            <ac:picMk id="6" creationId="{0CE0203E-5017-B324-7863-5FE1E47F8AB9}"/>
          </ac:picMkLst>
        </pc:picChg>
      </pc:sldChg>
      <pc:sldChg chg="addSp delSp modSp add mod">
        <pc:chgData name="김 기수" userId="c0404611cea20ee4" providerId="LiveId" clId="{CC882C44-37A5-4E9C-B467-EA32E9563D42}" dt="2023-01-16T05:00:56.784" v="10250"/>
        <pc:sldMkLst>
          <pc:docMk/>
          <pc:sldMk cId="3584479749" sldId="289"/>
        </pc:sldMkLst>
        <pc:spChg chg="mod">
          <ac:chgData name="김 기수" userId="c0404611cea20ee4" providerId="LiveId" clId="{CC882C44-37A5-4E9C-B467-EA32E9563D42}" dt="2023-01-15T11:49:36.575" v="9883"/>
          <ac:spMkLst>
            <pc:docMk/>
            <pc:sldMk cId="3584479749" sldId="289"/>
            <ac:spMk id="2" creationId="{BECAB102-6D41-87B8-9451-446D28A64B3F}"/>
          </ac:spMkLst>
        </pc:spChg>
        <pc:spChg chg="mod">
          <ac:chgData name="김 기수" userId="c0404611cea20ee4" providerId="LiveId" clId="{CC882C44-37A5-4E9C-B467-EA32E9563D42}" dt="2023-01-16T05:00:56.784" v="10250"/>
          <ac:spMkLst>
            <pc:docMk/>
            <pc:sldMk cId="3584479749" sldId="289"/>
            <ac:spMk id="7" creationId="{93236171-438E-9D48-BF44-173FEBC7EE4C}"/>
          </ac:spMkLst>
        </pc:spChg>
        <pc:spChg chg="del">
          <ac:chgData name="김 기수" userId="c0404611cea20ee4" providerId="LiveId" clId="{CC882C44-37A5-4E9C-B467-EA32E9563D42}" dt="2023-01-15T11:21:40.148" v="8235" actId="478"/>
          <ac:spMkLst>
            <pc:docMk/>
            <pc:sldMk cId="3584479749" sldId="289"/>
            <ac:spMk id="8" creationId="{54266BF9-DDEE-48B2-98A0-C2FFF9B0361F}"/>
          </ac:spMkLst>
        </pc:spChg>
        <pc:picChg chg="add del">
          <ac:chgData name="김 기수" userId="c0404611cea20ee4" providerId="LiveId" clId="{CC882C44-37A5-4E9C-B467-EA32E9563D42}" dt="2023-01-15T11:27:02.541" v="8602" actId="478"/>
          <ac:picMkLst>
            <pc:docMk/>
            <pc:sldMk cId="3584479749" sldId="289"/>
            <ac:picMk id="5" creationId="{ECB41CFC-479E-7EAB-659B-948CD3BE4086}"/>
          </ac:picMkLst>
        </pc:picChg>
      </pc:sldChg>
      <pc:sldChg chg="addSp delSp modSp add del mod">
        <pc:chgData name="김 기수" userId="c0404611cea20ee4" providerId="LiveId" clId="{CC882C44-37A5-4E9C-B467-EA32E9563D42}" dt="2023-01-15T11:42:04.697" v="8692" actId="47"/>
        <pc:sldMkLst>
          <pc:docMk/>
          <pc:sldMk cId="2156266607" sldId="290"/>
        </pc:sldMkLst>
        <pc:spChg chg="mod">
          <ac:chgData name="김 기수" userId="c0404611cea20ee4" providerId="LiveId" clId="{CC882C44-37A5-4E9C-B467-EA32E9563D42}" dt="2023-01-15T11:40:40.351" v="8686"/>
          <ac:spMkLst>
            <pc:docMk/>
            <pc:sldMk cId="2156266607" sldId="290"/>
            <ac:spMk id="2" creationId="{BECAB102-6D41-87B8-9451-446D28A64B3F}"/>
          </ac:spMkLst>
        </pc:spChg>
        <pc:spChg chg="add del mod">
          <ac:chgData name="김 기수" userId="c0404611cea20ee4" providerId="LiveId" clId="{CC882C44-37A5-4E9C-B467-EA32E9563D42}" dt="2023-01-15T11:30:39.527" v="8639"/>
          <ac:spMkLst>
            <pc:docMk/>
            <pc:sldMk cId="2156266607" sldId="290"/>
            <ac:spMk id="12" creationId="{F13A3CD8-48C2-6F32-7064-903820D6B1CE}"/>
          </ac:spMkLst>
        </pc:spChg>
        <pc:picChg chg="del mod">
          <ac:chgData name="김 기수" userId="c0404611cea20ee4" providerId="LiveId" clId="{CC882C44-37A5-4E9C-B467-EA32E9563D42}" dt="2023-01-15T11:27:17.116" v="8613" actId="478"/>
          <ac:picMkLst>
            <pc:docMk/>
            <pc:sldMk cId="2156266607" sldId="290"/>
            <ac:picMk id="5" creationId="{ECB41CFC-479E-7EAB-659B-948CD3BE4086}"/>
          </ac:picMkLst>
        </pc:picChg>
        <pc:picChg chg="add del mod">
          <ac:chgData name="김 기수" userId="c0404611cea20ee4" providerId="LiveId" clId="{CC882C44-37A5-4E9C-B467-EA32E9563D42}" dt="2023-01-15T11:42:03.353" v="8691" actId="478"/>
          <ac:picMkLst>
            <pc:docMk/>
            <pc:sldMk cId="2156266607" sldId="290"/>
            <ac:picMk id="14" creationId="{D305F78D-9A90-12B5-2C28-D170E45FD894}"/>
          </ac:picMkLst>
        </pc:picChg>
        <pc:cxnChg chg="add del mod">
          <ac:chgData name="김 기수" userId="c0404611cea20ee4" providerId="LiveId" clId="{CC882C44-37A5-4E9C-B467-EA32E9563D42}" dt="2023-01-15T11:40:12.845" v="8640" actId="478"/>
          <ac:cxnSpMkLst>
            <pc:docMk/>
            <pc:sldMk cId="2156266607" sldId="290"/>
            <ac:cxnSpMk id="6" creationId="{B840F828-21B9-58A9-4345-424EC8786FE0}"/>
          </ac:cxnSpMkLst>
        </pc:cxnChg>
        <pc:cxnChg chg="add del mod">
          <ac:chgData name="김 기수" userId="c0404611cea20ee4" providerId="LiveId" clId="{CC882C44-37A5-4E9C-B467-EA32E9563D42}" dt="2023-01-15T11:40:13.856" v="8641" actId="478"/>
          <ac:cxnSpMkLst>
            <pc:docMk/>
            <pc:sldMk cId="2156266607" sldId="290"/>
            <ac:cxnSpMk id="8" creationId="{3E56523B-FEDC-487E-03CB-C54AA85FCD86}"/>
          </ac:cxnSpMkLst>
        </pc:cxnChg>
      </pc:sldChg>
      <pc:sldChg chg="addSp delSp modSp add mod">
        <pc:chgData name="김 기수" userId="c0404611cea20ee4" providerId="LiveId" clId="{CC882C44-37A5-4E9C-B467-EA32E9563D42}" dt="2023-01-17T09:23:38.193" v="10661" actId="1035"/>
        <pc:sldMkLst>
          <pc:docMk/>
          <pc:sldMk cId="3867609316" sldId="291"/>
        </pc:sldMkLst>
        <pc:spChg chg="mod">
          <ac:chgData name="김 기수" userId="c0404611cea20ee4" providerId="LiveId" clId="{CC882C44-37A5-4E9C-B467-EA32E9563D42}" dt="2023-01-15T11:47:26.035" v="9426" actId="20577"/>
          <ac:spMkLst>
            <pc:docMk/>
            <pc:sldMk cId="3867609316" sldId="291"/>
            <ac:spMk id="2" creationId="{BECAB102-6D41-87B8-9451-446D28A64B3F}"/>
          </ac:spMkLst>
        </pc:spChg>
        <pc:spChg chg="mod">
          <ac:chgData name="김 기수" userId="c0404611cea20ee4" providerId="LiveId" clId="{CC882C44-37A5-4E9C-B467-EA32E9563D42}" dt="2023-01-16T05:01:27.625" v="10309"/>
          <ac:spMkLst>
            <pc:docMk/>
            <pc:sldMk cId="3867609316" sldId="291"/>
            <ac:spMk id="7" creationId="{93236171-438E-9D48-BF44-173FEBC7EE4C}"/>
          </ac:spMkLst>
        </pc:spChg>
        <pc:picChg chg="add mod">
          <ac:chgData name="김 기수" userId="c0404611cea20ee4" providerId="LiveId" clId="{CC882C44-37A5-4E9C-B467-EA32E9563D42}" dt="2023-01-17T09:23:27.753" v="10659" actId="1076"/>
          <ac:picMkLst>
            <pc:docMk/>
            <pc:sldMk cId="3867609316" sldId="291"/>
            <ac:picMk id="5" creationId="{A9626431-BF1B-37D9-42C2-0DA368D78C8C}"/>
          </ac:picMkLst>
        </pc:picChg>
        <pc:picChg chg="add mod">
          <ac:chgData name="김 기수" userId="c0404611cea20ee4" providerId="LiveId" clId="{CC882C44-37A5-4E9C-B467-EA32E9563D42}" dt="2023-01-17T09:23:38.193" v="10661" actId="1035"/>
          <ac:picMkLst>
            <pc:docMk/>
            <pc:sldMk cId="3867609316" sldId="291"/>
            <ac:picMk id="8" creationId="{7B7C3A9A-7E11-B686-66C4-C8B5BBBDAB44}"/>
          </ac:picMkLst>
        </pc:picChg>
        <pc:picChg chg="del">
          <ac:chgData name="김 기수" userId="c0404611cea20ee4" providerId="LiveId" clId="{CC882C44-37A5-4E9C-B467-EA32E9563D42}" dt="2023-01-15T11:40:54.367" v="8690" actId="478"/>
          <ac:picMkLst>
            <pc:docMk/>
            <pc:sldMk cId="3867609316" sldId="291"/>
            <ac:picMk id="14" creationId="{D305F78D-9A90-12B5-2C28-D170E45FD894}"/>
          </ac:picMkLst>
        </pc:picChg>
      </pc:sldChg>
      <pc:sldChg chg="addSp modSp add mod">
        <pc:chgData name="김 기수" userId="c0404611cea20ee4" providerId="LiveId" clId="{CC882C44-37A5-4E9C-B467-EA32E9563D42}" dt="2023-01-16T05:01:02.875" v="10251" actId="20577"/>
        <pc:sldMkLst>
          <pc:docMk/>
          <pc:sldMk cId="3745056133" sldId="292"/>
        </pc:sldMkLst>
        <pc:spChg chg="mod">
          <ac:chgData name="김 기수" userId="c0404611cea20ee4" providerId="LiveId" clId="{CC882C44-37A5-4E9C-B467-EA32E9563D42}" dt="2023-01-15T11:44:59.773" v="9269"/>
          <ac:spMkLst>
            <pc:docMk/>
            <pc:sldMk cId="3745056133" sldId="292"/>
            <ac:spMk id="2" creationId="{BECAB102-6D41-87B8-9451-446D28A64B3F}"/>
          </ac:spMkLst>
        </pc:spChg>
        <pc:spChg chg="mod">
          <ac:chgData name="김 기수" userId="c0404611cea20ee4" providerId="LiveId" clId="{CC882C44-37A5-4E9C-B467-EA32E9563D42}" dt="2023-01-16T05:01:02.875" v="10251" actId="20577"/>
          <ac:spMkLst>
            <pc:docMk/>
            <pc:sldMk cId="3745056133" sldId="292"/>
            <ac:spMk id="7" creationId="{93236171-438E-9D48-BF44-173FEBC7EE4C}"/>
          </ac:spMkLst>
        </pc:spChg>
        <pc:picChg chg="add mod">
          <ac:chgData name="김 기수" userId="c0404611cea20ee4" providerId="LiveId" clId="{CC882C44-37A5-4E9C-B467-EA32E9563D42}" dt="2023-01-15T11:44:37.465" v="9160" actId="1076"/>
          <ac:picMkLst>
            <pc:docMk/>
            <pc:sldMk cId="3745056133" sldId="292"/>
            <ac:picMk id="5" creationId="{0C0FAEB8-7C33-D90F-5AF0-BAE31C68A653}"/>
          </ac:picMkLst>
        </pc:picChg>
      </pc:sldChg>
      <pc:sldChg chg="addSp delSp modSp add mod">
        <pc:chgData name="김 기수" userId="c0404611cea20ee4" providerId="LiveId" clId="{CC882C44-37A5-4E9C-B467-EA32E9563D42}" dt="2023-01-16T05:01:30.036" v="10310"/>
        <pc:sldMkLst>
          <pc:docMk/>
          <pc:sldMk cId="3570221831" sldId="293"/>
        </pc:sldMkLst>
        <pc:spChg chg="mod">
          <ac:chgData name="김 기수" userId="c0404611cea20ee4" providerId="LiveId" clId="{CC882C44-37A5-4E9C-B467-EA32E9563D42}" dt="2023-01-15T11:48:28.228" v="9548" actId="20577"/>
          <ac:spMkLst>
            <pc:docMk/>
            <pc:sldMk cId="3570221831" sldId="293"/>
            <ac:spMk id="2" creationId="{BECAB102-6D41-87B8-9451-446D28A64B3F}"/>
          </ac:spMkLst>
        </pc:spChg>
        <pc:spChg chg="mod">
          <ac:chgData name="김 기수" userId="c0404611cea20ee4" providerId="LiveId" clId="{CC882C44-37A5-4E9C-B467-EA32E9563D42}" dt="2023-01-16T05:01:30.036" v="10310"/>
          <ac:spMkLst>
            <pc:docMk/>
            <pc:sldMk cId="3570221831" sldId="293"/>
            <ac:spMk id="7" creationId="{93236171-438E-9D48-BF44-173FEBC7EE4C}"/>
          </ac:spMkLst>
        </pc:spChg>
        <pc:picChg chg="del">
          <ac:chgData name="김 기수" userId="c0404611cea20ee4" providerId="LiveId" clId="{CC882C44-37A5-4E9C-B467-EA32E9563D42}" dt="2023-01-15T11:47:40.059" v="9429" actId="478"/>
          <ac:picMkLst>
            <pc:docMk/>
            <pc:sldMk cId="3570221831" sldId="293"/>
            <ac:picMk id="5" creationId="{A9626431-BF1B-37D9-42C2-0DA368D78C8C}"/>
          </ac:picMkLst>
        </pc:picChg>
        <pc:picChg chg="add mod">
          <ac:chgData name="김 기수" userId="c0404611cea20ee4" providerId="LiveId" clId="{CC882C44-37A5-4E9C-B467-EA32E9563D42}" dt="2023-01-15T11:47:50.662" v="9482" actId="1076"/>
          <ac:picMkLst>
            <pc:docMk/>
            <pc:sldMk cId="3570221831" sldId="293"/>
            <ac:picMk id="6" creationId="{30C5CC8F-B25C-20ED-520E-3296F61A90D4}"/>
          </ac:picMkLst>
        </pc:picChg>
        <pc:picChg chg="del">
          <ac:chgData name="김 기수" userId="c0404611cea20ee4" providerId="LiveId" clId="{CC882C44-37A5-4E9C-B467-EA32E9563D42}" dt="2023-01-15T11:47:52.189" v="9483" actId="478"/>
          <ac:picMkLst>
            <pc:docMk/>
            <pc:sldMk cId="3570221831" sldId="293"/>
            <ac:picMk id="8" creationId="{7B7C3A9A-7E11-B686-66C4-C8B5BBBDAB44}"/>
          </ac:picMkLst>
        </pc:picChg>
        <pc:picChg chg="add mod">
          <ac:chgData name="김 기수" userId="c0404611cea20ee4" providerId="LiveId" clId="{CC882C44-37A5-4E9C-B467-EA32E9563D42}" dt="2023-01-15T11:48:13.820" v="9485" actId="1076"/>
          <ac:picMkLst>
            <pc:docMk/>
            <pc:sldMk cId="3570221831" sldId="293"/>
            <ac:picMk id="10" creationId="{609DC6D1-5709-12A7-6EB3-7AAB2DA3BE7C}"/>
          </ac:picMkLst>
        </pc:picChg>
      </pc:sldChg>
      <pc:sldChg chg="addSp delSp modSp add mod">
        <pc:chgData name="김 기수" userId="c0404611cea20ee4" providerId="LiveId" clId="{CC882C44-37A5-4E9C-B467-EA32E9563D42}" dt="2023-01-16T05:01:32.474" v="10311"/>
        <pc:sldMkLst>
          <pc:docMk/>
          <pc:sldMk cId="184586502" sldId="294"/>
        </pc:sldMkLst>
        <pc:spChg chg="mod">
          <ac:chgData name="김 기수" userId="c0404611cea20ee4" providerId="LiveId" clId="{CC882C44-37A5-4E9C-B467-EA32E9563D42}" dt="2023-01-15T11:48:59.237" v="9678"/>
          <ac:spMkLst>
            <pc:docMk/>
            <pc:sldMk cId="184586502" sldId="294"/>
            <ac:spMk id="2" creationId="{BECAB102-6D41-87B8-9451-446D28A64B3F}"/>
          </ac:spMkLst>
        </pc:spChg>
        <pc:spChg chg="mod">
          <ac:chgData name="김 기수" userId="c0404611cea20ee4" providerId="LiveId" clId="{CC882C44-37A5-4E9C-B467-EA32E9563D42}" dt="2023-01-16T05:01:32.474" v="10311"/>
          <ac:spMkLst>
            <pc:docMk/>
            <pc:sldMk cId="184586502" sldId="294"/>
            <ac:spMk id="7" creationId="{93236171-438E-9D48-BF44-173FEBC7EE4C}"/>
          </ac:spMkLst>
        </pc:spChg>
        <pc:picChg chg="add mod">
          <ac:chgData name="김 기수" userId="c0404611cea20ee4" providerId="LiveId" clId="{CC882C44-37A5-4E9C-B467-EA32E9563D42}" dt="2023-01-15T11:48:50.057" v="9605" actId="1076"/>
          <ac:picMkLst>
            <pc:docMk/>
            <pc:sldMk cId="184586502" sldId="294"/>
            <ac:picMk id="5" creationId="{0DFED705-3995-D013-8545-DF62B39D399C}"/>
          </ac:picMkLst>
        </pc:picChg>
        <pc:picChg chg="del">
          <ac:chgData name="김 기수" userId="c0404611cea20ee4" providerId="LiveId" clId="{CC882C44-37A5-4E9C-B467-EA32E9563D42}" dt="2023-01-15T11:48:34.496" v="9567" actId="478"/>
          <ac:picMkLst>
            <pc:docMk/>
            <pc:sldMk cId="184586502" sldId="294"/>
            <ac:picMk id="6" creationId="{30C5CC8F-B25C-20ED-520E-3296F61A90D4}"/>
          </ac:picMkLst>
        </pc:picChg>
        <pc:picChg chg="del">
          <ac:chgData name="김 기수" userId="c0404611cea20ee4" providerId="LiveId" clId="{CC882C44-37A5-4E9C-B467-EA32E9563D42}" dt="2023-01-15T11:48:31.623" v="9550" actId="478"/>
          <ac:picMkLst>
            <pc:docMk/>
            <pc:sldMk cId="184586502" sldId="294"/>
            <ac:picMk id="10" creationId="{609DC6D1-5709-12A7-6EB3-7AAB2DA3BE7C}"/>
          </ac:picMkLst>
        </pc:picChg>
      </pc:sldChg>
      <pc:sldChg chg="addSp delSp modSp add mod">
        <pc:chgData name="김 기수" userId="c0404611cea20ee4" providerId="LiveId" clId="{CC882C44-37A5-4E9C-B467-EA32E9563D42}" dt="2023-01-16T05:01:34.885" v="10312"/>
        <pc:sldMkLst>
          <pc:docMk/>
          <pc:sldMk cId="2535879945" sldId="295"/>
        </pc:sldMkLst>
        <pc:spChg chg="mod">
          <ac:chgData name="김 기수" userId="c0404611cea20ee4" providerId="LiveId" clId="{CC882C44-37A5-4E9C-B467-EA32E9563D42}" dt="2023-01-15T11:52:59.751" v="9955" actId="20577"/>
          <ac:spMkLst>
            <pc:docMk/>
            <pc:sldMk cId="2535879945" sldId="295"/>
            <ac:spMk id="2" creationId="{BECAB102-6D41-87B8-9451-446D28A64B3F}"/>
          </ac:spMkLst>
        </pc:spChg>
        <pc:spChg chg="mod">
          <ac:chgData name="김 기수" userId="c0404611cea20ee4" providerId="LiveId" clId="{CC882C44-37A5-4E9C-B467-EA32E9563D42}" dt="2023-01-16T05:01:34.885" v="10312"/>
          <ac:spMkLst>
            <pc:docMk/>
            <pc:sldMk cId="2535879945" sldId="295"/>
            <ac:spMk id="7" creationId="{93236171-438E-9D48-BF44-173FEBC7EE4C}"/>
          </ac:spMkLst>
        </pc:spChg>
        <pc:picChg chg="del">
          <ac:chgData name="김 기수" userId="c0404611cea20ee4" providerId="LiveId" clId="{CC882C44-37A5-4E9C-B467-EA32E9563D42}" dt="2023-01-15T11:52:46.892" v="9885" actId="478"/>
          <ac:picMkLst>
            <pc:docMk/>
            <pc:sldMk cId="2535879945" sldId="295"/>
            <ac:picMk id="5" creationId="{0DFED705-3995-D013-8545-DF62B39D399C}"/>
          </ac:picMkLst>
        </pc:picChg>
        <pc:picChg chg="add mod">
          <ac:chgData name="김 기수" userId="c0404611cea20ee4" providerId="LiveId" clId="{CC882C44-37A5-4E9C-B467-EA32E9563D42}" dt="2023-01-15T11:53:41.965" v="9959" actId="14100"/>
          <ac:picMkLst>
            <pc:docMk/>
            <pc:sldMk cId="2535879945" sldId="295"/>
            <ac:picMk id="6" creationId="{1CF9BBE4-6F27-49FD-CD4D-5839A0D98500}"/>
          </ac:picMkLst>
        </pc:picChg>
      </pc:sldChg>
      <pc:sldChg chg="addSp delSp modSp add mod">
        <pc:chgData name="김 기수" userId="c0404611cea20ee4" providerId="LiveId" clId="{CC882C44-37A5-4E9C-B467-EA32E9563D42}" dt="2023-01-16T05:01:37.174" v="10313"/>
        <pc:sldMkLst>
          <pc:docMk/>
          <pc:sldMk cId="3786078841" sldId="296"/>
        </pc:sldMkLst>
        <pc:spChg chg="mod">
          <ac:chgData name="김 기수" userId="c0404611cea20ee4" providerId="LiveId" clId="{CC882C44-37A5-4E9C-B467-EA32E9563D42}" dt="2023-01-15T11:56:34.464" v="10067"/>
          <ac:spMkLst>
            <pc:docMk/>
            <pc:sldMk cId="3786078841" sldId="296"/>
            <ac:spMk id="2" creationId="{BECAB102-6D41-87B8-9451-446D28A64B3F}"/>
          </ac:spMkLst>
        </pc:spChg>
        <pc:spChg chg="mod">
          <ac:chgData name="김 기수" userId="c0404611cea20ee4" providerId="LiveId" clId="{CC882C44-37A5-4E9C-B467-EA32E9563D42}" dt="2023-01-16T05:01:37.174" v="10313"/>
          <ac:spMkLst>
            <pc:docMk/>
            <pc:sldMk cId="3786078841" sldId="296"/>
            <ac:spMk id="7" creationId="{93236171-438E-9D48-BF44-173FEBC7EE4C}"/>
          </ac:spMkLst>
        </pc:spChg>
        <pc:picChg chg="add mod">
          <ac:chgData name="김 기수" userId="c0404611cea20ee4" providerId="LiveId" clId="{CC882C44-37A5-4E9C-B467-EA32E9563D42}" dt="2023-01-15T11:57:00.238" v="10075" actId="14100"/>
          <ac:picMkLst>
            <pc:docMk/>
            <pc:sldMk cId="3786078841" sldId="296"/>
            <ac:picMk id="5" creationId="{50FFADF4-3779-A2E4-B479-775C70ABF79F}"/>
          </ac:picMkLst>
        </pc:picChg>
        <pc:picChg chg="del">
          <ac:chgData name="김 기수" userId="c0404611cea20ee4" providerId="LiveId" clId="{CC882C44-37A5-4E9C-B467-EA32E9563D42}" dt="2023-01-15T11:56:06.800" v="9961" actId="478"/>
          <ac:picMkLst>
            <pc:docMk/>
            <pc:sldMk cId="3786078841" sldId="296"/>
            <ac:picMk id="6" creationId="{1CF9BBE4-6F27-49FD-CD4D-5839A0D98500}"/>
          </ac:picMkLst>
        </pc:picChg>
        <pc:picChg chg="add mod">
          <ac:chgData name="김 기수" userId="c0404611cea20ee4" providerId="LiveId" clId="{CC882C44-37A5-4E9C-B467-EA32E9563D42}" dt="2023-01-15T11:57:07.742" v="10077" actId="14100"/>
          <ac:picMkLst>
            <pc:docMk/>
            <pc:sldMk cId="3786078841" sldId="296"/>
            <ac:picMk id="9" creationId="{55FC1079-A06F-6C74-D532-830A4A73A036}"/>
          </ac:picMkLst>
        </pc:picChg>
        <pc:picChg chg="add mod">
          <ac:chgData name="김 기수" userId="c0404611cea20ee4" providerId="LiveId" clId="{CC882C44-37A5-4E9C-B467-EA32E9563D42}" dt="2023-01-15T11:57:12.549" v="10079" actId="14100"/>
          <ac:picMkLst>
            <pc:docMk/>
            <pc:sldMk cId="3786078841" sldId="296"/>
            <ac:picMk id="11" creationId="{FC142DC3-B52E-8C6F-1D16-751533EF3C7B}"/>
          </ac:picMkLst>
        </pc:picChg>
      </pc:sldChg>
    </pc:docChg>
  </pc:docChgLst>
  <pc:docChgLst>
    <pc:chgData name="김 기수" userId="c0404611cea20ee4" providerId="LiveId" clId="{B13762A1-FBF2-41B0-BA93-F876ED0963A2}"/>
    <pc:docChg chg="modSld">
      <pc:chgData name="김 기수" userId="c0404611cea20ee4" providerId="LiveId" clId="{B13762A1-FBF2-41B0-BA93-F876ED0963A2}" dt="2023-01-19T18:04:45.181" v="296" actId="20577"/>
      <pc:docMkLst>
        <pc:docMk/>
      </pc:docMkLst>
      <pc:sldChg chg="modSp mod">
        <pc:chgData name="김 기수" userId="c0404611cea20ee4" providerId="LiveId" clId="{B13762A1-FBF2-41B0-BA93-F876ED0963A2}" dt="2023-01-19T18:00:31.140" v="67" actId="20577"/>
        <pc:sldMkLst>
          <pc:docMk/>
          <pc:sldMk cId="3996526834" sldId="256"/>
        </pc:sldMkLst>
        <pc:spChg chg="mod">
          <ac:chgData name="김 기수" userId="c0404611cea20ee4" providerId="LiveId" clId="{B13762A1-FBF2-41B0-BA93-F876ED0963A2}" dt="2023-01-19T18:00:27.174" v="57" actId="1076"/>
          <ac:spMkLst>
            <pc:docMk/>
            <pc:sldMk cId="3996526834" sldId="256"/>
            <ac:spMk id="4" creationId="{6E76FB49-D394-4F41-06D7-FB9DD6C8B4C2}"/>
          </ac:spMkLst>
        </pc:spChg>
        <pc:spChg chg="mod">
          <ac:chgData name="김 기수" userId="c0404611cea20ee4" providerId="LiveId" clId="{B13762A1-FBF2-41B0-BA93-F876ED0963A2}" dt="2023-01-19T18:00:31.140" v="67" actId="20577"/>
          <ac:spMkLst>
            <pc:docMk/>
            <pc:sldMk cId="3996526834" sldId="256"/>
            <ac:spMk id="7" creationId="{56A0C7E6-104D-9338-D8BC-93B66CE8E0D8}"/>
          </ac:spMkLst>
        </pc:spChg>
      </pc:sldChg>
      <pc:sldChg chg="modSp mod">
        <pc:chgData name="김 기수" userId="c0404611cea20ee4" providerId="LiveId" clId="{B13762A1-FBF2-41B0-BA93-F876ED0963A2}" dt="2023-01-19T18:04:45.181" v="296" actId="20577"/>
        <pc:sldMkLst>
          <pc:docMk/>
          <pc:sldMk cId="1986736712" sldId="258"/>
        </pc:sldMkLst>
        <pc:spChg chg="mod">
          <ac:chgData name="김 기수" userId="c0404611cea20ee4" providerId="LiveId" clId="{B13762A1-FBF2-41B0-BA93-F876ED0963A2}" dt="2023-01-19T18:04:45.181" v="296" actId="20577"/>
          <ac:spMkLst>
            <pc:docMk/>
            <pc:sldMk cId="1986736712" sldId="258"/>
            <ac:spMk id="2" creationId="{BECAB102-6D41-87B8-9451-446D28A64B3F}"/>
          </ac:spMkLst>
        </pc:spChg>
      </pc:sldChg>
    </pc:docChg>
  </pc:docChgLst>
  <pc:docChgLst>
    <pc:chgData name="김 기수" userId="c0404611cea20ee4" providerId="LiveId" clId="{B4D8F5D8-34C2-4743-A681-EAB63967F07F}"/>
    <pc:docChg chg="undo custSel addSld delSld modSld">
      <pc:chgData name="김 기수" userId="c0404611cea20ee4" providerId="LiveId" clId="{B4D8F5D8-34C2-4743-A681-EAB63967F07F}" dt="2023-01-10T09:32:12.736" v="10988" actId="20577"/>
      <pc:docMkLst>
        <pc:docMk/>
      </pc:docMkLst>
      <pc:sldChg chg="modSp mod">
        <pc:chgData name="김 기수" userId="c0404611cea20ee4" providerId="LiveId" clId="{B4D8F5D8-34C2-4743-A681-EAB63967F07F}" dt="2023-01-10T06:44:35.304" v="96" actId="20577"/>
        <pc:sldMkLst>
          <pc:docMk/>
          <pc:sldMk cId="3996526834" sldId="256"/>
        </pc:sldMkLst>
        <pc:spChg chg="mod">
          <ac:chgData name="김 기수" userId="c0404611cea20ee4" providerId="LiveId" clId="{B4D8F5D8-34C2-4743-A681-EAB63967F07F}" dt="2023-01-10T06:44:23.733" v="59"/>
          <ac:spMkLst>
            <pc:docMk/>
            <pc:sldMk cId="3996526834" sldId="256"/>
            <ac:spMk id="4" creationId="{6E76FB49-D394-4F41-06D7-FB9DD6C8B4C2}"/>
          </ac:spMkLst>
        </pc:spChg>
        <pc:spChg chg="mod">
          <ac:chgData name="김 기수" userId="c0404611cea20ee4" providerId="LiveId" clId="{B4D8F5D8-34C2-4743-A681-EAB63967F07F}" dt="2023-01-10T06:44:35.304" v="96" actId="20577"/>
          <ac:spMkLst>
            <pc:docMk/>
            <pc:sldMk cId="3996526834" sldId="256"/>
            <ac:spMk id="7" creationId="{56A0C7E6-104D-9338-D8BC-93B66CE8E0D8}"/>
          </ac:spMkLst>
        </pc:spChg>
      </pc:sldChg>
      <pc:sldChg chg="modSp mod">
        <pc:chgData name="김 기수" userId="c0404611cea20ee4" providerId="LiveId" clId="{B4D8F5D8-34C2-4743-A681-EAB63967F07F}" dt="2023-01-10T07:08:43.756" v="3283"/>
        <pc:sldMkLst>
          <pc:docMk/>
          <pc:sldMk cId="1285783562" sldId="257"/>
        </pc:sldMkLst>
        <pc:spChg chg="mod">
          <ac:chgData name="김 기수" userId="c0404611cea20ee4" providerId="LiveId" clId="{B4D8F5D8-34C2-4743-A681-EAB63967F07F}" dt="2023-01-10T07:08:43.756" v="3283"/>
          <ac:spMkLst>
            <pc:docMk/>
            <pc:sldMk cId="1285783562" sldId="257"/>
            <ac:spMk id="2" creationId="{AD1E1DA2-DAC3-C740-D60C-1C1DF64114F1}"/>
          </ac:spMkLst>
        </pc:spChg>
        <pc:spChg chg="mod">
          <ac:chgData name="김 기수" userId="c0404611cea20ee4" providerId="LiveId" clId="{B4D8F5D8-34C2-4743-A681-EAB63967F07F}" dt="2023-01-10T06:50:16.673" v="579"/>
          <ac:spMkLst>
            <pc:docMk/>
            <pc:sldMk cId="1285783562" sldId="257"/>
            <ac:spMk id="5" creationId="{2C0095D1-9438-A1B9-9E44-F432A793D2DD}"/>
          </ac:spMkLst>
        </pc:spChg>
      </pc:sldChg>
      <pc:sldChg chg="modSp mod">
        <pc:chgData name="김 기수" userId="c0404611cea20ee4" providerId="LiveId" clId="{B4D8F5D8-34C2-4743-A681-EAB63967F07F}" dt="2023-01-10T07:36:10.007" v="8158" actId="20577"/>
        <pc:sldMkLst>
          <pc:docMk/>
          <pc:sldMk cId="1986736712" sldId="258"/>
        </pc:sldMkLst>
        <pc:spChg chg="mod">
          <ac:chgData name="김 기수" userId="c0404611cea20ee4" providerId="LiveId" clId="{B4D8F5D8-34C2-4743-A681-EAB63967F07F}" dt="2023-01-10T07:36:10.007" v="8158" actId="20577"/>
          <ac:spMkLst>
            <pc:docMk/>
            <pc:sldMk cId="1986736712" sldId="258"/>
            <ac:spMk id="2" creationId="{BECAB102-6D41-87B8-9451-446D28A64B3F}"/>
          </ac:spMkLst>
        </pc:spChg>
      </pc:sldChg>
      <pc:sldChg chg="del">
        <pc:chgData name="김 기수" userId="c0404611cea20ee4" providerId="LiveId" clId="{B4D8F5D8-34C2-4743-A681-EAB63967F07F}" dt="2023-01-10T07:30:10.054" v="7701" actId="47"/>
        <pc:sldMkLst>
          <pc:docMk/>
          <pc:sldMk cId="4165154374" sldId="260"/>
        </pc:sldMkLst>
      </pc:sldChg>
      <pc:sldChg chg="del">
        <pc:chgData name="김 기수" userId="c0404611cea20ee4" providerId="LiveId" clId="{B4D8F5D8-34C2-4743-A681-EAB63967F07F}" dt="2023-01-10T07:02:04.330" v="1920" actId="47"/>
        <pc:sldMkLst>
          <pc:docMk/>
          <pc:sldMk cId="97032850" sldId="261"/>
        </pc:sldMkLst>
      </pc:sldChg>
      <pc:sldChg chg="modSp add mod">
        <pc:chgData name="김 기수" userId="c0404611cea20ee4" providerId="LiveId" clId="{B4D8F5D8-34C2-4743-A681-EAB63967F07F}" dt="2023-01-10T07:09:06.907" v="3299" actId="2711"/>
        <pc:sldMkLst>
          <pc:docMk/>
          <pc:sldMk cId="2734616940" sldId="261"/>
        </pc:sldMkLst>
        <pc:spChg chg="mod">
          <ac:chgData name="김 기수" userId="c0404611cea20ee4" providerId="LiveId" clId="{B4D8F5D8-34C2-4743-A681-EAB63967F07F}" dt="2023-01-10T07:09:06.907" v="3299" actId="2711"/>
          <ac:spMkLst>
            <pc:docMk/>
            <pc:sldMk cId="2734616940" sldId="261"/>
            <ac:spMk id="2" creationId="{AD1E1DA2-DAC3-C740-D60C-1C1DF64114F1}"/>
          </ac:spMkLst>
        </pc:spChg>
      </pc:sldChg>
      <pc:sldChg chg="addSp modSp add mod">
        <pc:chgData name="김 기수" userId="c0404611cea20ee4" providerId="LiveId" clId="{B4D8F5D8-34C2-4743-A681-EAB63967F07F}" dt="2023-01-10T07:11:26.077" v="3635"/>
        <pc:sldMkLst>
          <pc:docMk/>
          <pc:sldMk cId="1100176149" sldId="262"/>
        </pc:sldMkLst>
        <pc:spChg chg="mod">
          <ac:chgData name="김 기수" userId="c0404611cea20ee4" providerId="LiveId" clId="{B4D8F5D8-34C2-4743-A681-EAB63967F07F}" dt="2023-01-10T07:10:11.296" v="3329" actId="20577"/>
          <ac:spMkLst>
            <pc:docMk/>
            <pc:sldMk cId="1100176149" sldId="262"/>
            <ac:spMk id="2" creationId="{AD1E1DA2-DAC3-C740-D60C-1C1DF64114F1}"/>
          </ac:spMkLst>
        </pc:spChg>
        <pc:spChg chg="add mod">
          <ac:chgData name="김 기수" userId="c0404611cea20ee4" providerId="LiveId" clId="{B4D8F5D8-34C2-4743-A681-EAB63967F07F}" dt="2023-01-10T07:07:01.758" v="3165" actId="1582"/>
          <ac:spMkLst>
            <pc:docMk/>
            <pc:sldMk cId="1100176149" sldId="262"/>
            <ac:spMk id="3" creationId="{2A2CCE33-35A9-E347-1D97-7BECAF20126A}"/>
          </ac:spMkLst>
        </pc:spChg>
        <pc:spChg chg="add mod">
          <ac:chgData name="김 기수" userId="c0404611cea20ee4" providerId="LiveId" clId="{B4D8F5D8-34C2-4743-A681-EAB63967F07F}" dt="2023-01-10T07:07:29.072" v="3175" actId="208"/>
          <ac:spMkLst>
            <pc:docMk/>
            <pc:sldMk cId="1100176149" sldId="262"/>
            <ac:spMk id="6" creationId="{865935A8-C930-15C1-A54C-BF6A4A413FE5}"/>
          </ac:spMkLst>
        </pc:spChg>
        <pc:spChg chg="add mod">
          <ac:chgData name="김 기수" userId="c0404611cea20ee4" providerId="LiveId" clId="{B4D8F5D8-34C2-4743-A681-EAB63967F07F}" dt="2023-01-10T07:07:51.085" v="3239" actId="208"/>
          <ac:spMkLst>
            <pc:docMk/>
            <pc:sldMk cId="1100176149" sldId="262"/>
            <ac:spMk id="7" creationId="{44888E94-766E-16DB-03AC-0974DAB76386}"/>
          </ac:spMkLst>
        </pc:spChg>
        <pc:spChg chg="add mod">
          <ac:chgData name="김 기수" userId="c0404611cea20ee4" providerId="LiveId" clId="{B4D8F5D8-34C2-4743-A681-EAB63967F07F}" dt="2023-01-10T07:09:27.380" v="3311" actId="207"/>
          <ac:spMkLst>
            <pc:docMk/>
            <pc:sldMk cId="1100176149" sldId="262"/>
            <ac:spMk id="8" creationId="{01FABFFA-4AFD-089A-2416-A8FAF963D00F}"/>
          </ac:spMkLst>
        </pc:spChg>
        <pc:spChg chg="add mod">
          <ac:chgData name="김 기수" userId="c0404611cea20ee4" providerId="LiveId" clId="{B4D8F5D8-34C2-4743-A681-EAB63967F07F}" dt="2023-01-10T07:09:30.437" v="3312" actId="207"/>
          <ac:spMkLst>
            <pc:docMk/>
            <pc:sldMk cId="1100176149" sldId="262"/>
            <ac:spMk id="9" creationId="{6BA42DC9-9C2F-A620-7DC0-98482C204484}"/>
          </ac:spMkLst>
        </pc:spChg>
        <pc:spChg chg="add mod">
          <ac:chgData name="김 기수" userId="c0404611cea20ee4" providerId="LiveId" clId="{B4D8F5D8-34C2-4743-A681-EAB63967F07F}" dt="2023-01-10T07:10:14.704" v="3331" actId="207"/>
          <ac:spMkLst>
            <pc:docMk/>
            <pc:sldMk cId="1100176149" sldId="262"/>
            <ac:spMk id="10" creationId="{2EB64DCE-8D08-248D-B0E0-735190C1B70E}"/>
          </ac:spMkLst>
        </pc:spChg>
        <pc:spChg chg="add mod">
          <ac:chgData name="김 기수" userId="c0404611cea20ee4" providerId="LiveId" clId="{B4D8F5D8-34C2-4743-A681-EAB63967F07F}" dt="2023-01-10T07:11:26.077" v="3635"/>
          <ac:spMkLst>
            <pc:docMk/>
            <pc:sldMk cId="1100176149" sldId="262"/>
            <ac:spMk id="11" creationId="{12B16FAD-8FA9-D536-8A58-E3743CD224DA}"/>
          </ac:spMkLst>
        </pc:spChg>
      </pc:sldChg>
      <pc:sldChg chg="del">
        <pc:chgData name="김 기수" userId="c0404611cea20ee4" providerId="LiveId" clId="{B4D8F5D8-34C2-4743-A681-EAB63967F07F}" dt="2023-01-10T07:02:04.480" v="1921" actId="47"/>
        <pc:sldMkLst>
          <pc:docMk/>
          <pc:sldMk cId="1599007286" sldId="262"/>
        </pc:sldMkLst>
      </pc:sldChg>
      <pc:sldChg chg="delSp modSp add del mod">
        <pc:chgData name="김 기수" userId="c0404611cea20ee4" providerId="LiveId" clId="{B4D8F5D8-34C2-4743-A681-EAB63967F07F}" dt="2023-01-10T07:12:59.529" v="3692" actId="47"/>
        <pc:sldMkLst>
          <pc:docMk/>
          <pc:sldMk cId="777112444" sldId="263"/>
        </pc:sldMkLst>
        <pc:spChg chg="mod">
          <ac:chgData name="김 기수" userId="c0404611cea20ee4" providerId="LiveId" clId="{B4D8F5D8-34C2-4743-A681-EAB63967F07F}" dt="2023-01-10T07:12:54.878" v="3690" actId="20577"/>
          <ac:spMkLst>
            <pc:docMk/>
            <pc:sldMk cId="777112444" sldId="263"/>
            <ac:spMk id="2" creationId="{AD1E1DA2-DAC3-C740-D60C-1C1DF64114F1}"/>
          </ac:spMkLst>
        </pc:spChg>
        <pc:spChg chg="del">
          <ac:chgData name="김 기수" userId="c0404611cea20ee4" providerId="LiveId" clId="{B4D8F5D8-34C2-4743-A681-EAB63967F07F}" dt="2023-01-10T07:11:42.949" v="3639" actId="478"/>
          <ac:spMkLst>
            <pc:docMk/>
            <pc:sldMk cId="777112444" sldId="263"/>
            <ac:spMk id="3" creationId="{2A2CCE33-35A9-E347-1D97-7BECAF20126A}"/>
          </ac:spMkLst>
        </pc:spChg>
        <pc:spChg chg="del">
          <ac:chgData name="김 기수" userId="c0404611cea20ee4" providerId="LiveId" clId="{B4D8F5D8-34C2-4743-A681-EAB63967F07F}" dt="2023-01-10T07:11:42.949" v="3639" actId="478"/>
          <ac:spMkLst>
            <pc:docMk/>
            <pc:sldMk cId="777112444" sldId="263"/>
            <ac:spMk id="6" creationId="{865935A8-C930-15C1-A54C-BF6A4A413FE5}"/>
          </ac:spMkLst>
        </pc:spChg>
        <pc:spChg chg="del">
          <ac:chgData name="김 기수" userId="c0404611cea20ee4" providerId="LiveId" clId="{B4D8F5D8-34C2-4743-A681-EAB63967F07F}" dt="2023-01-10T07:11:42.949" v="3639" actId="478"/>
          <ac:spMkLst>
            <pc:docMk/>
            <pc:sldMk cId="777112444" sldId="263"/>
            <ac:spMk id="7" creationId="{44888E94-766E-16DB-03AC-0974DAB76386}"/>
          </ac:spMkLst>
        </pc:spChg>
        <pc:spChg chg="del">
          <ac:chgData name="김 기수" userId="c0404611cea20ee4" providerId="LiveId" clId="{B4D8F5D8-34C2-4743-A681-EAB63967F07F}" dt="2023-01-10T07:11:41.432" v="3638" actId="478"/>
          <ac:spMkLst>
            <pc:docMk/>
            <pc:sldMk cId="777112444" sldId="263"/>
            <ac:spMk id="8" creationId="{01FABFFA-4AFD-089A-2416-A8FAF963D00F}"/>
          </ac:spMkLst>
        </pc:spChg>
        <pc:spChg chg="del">
          <ac:chgData name="김 기수" userId="c0404611cea20ee4" providerId="LiveId" clId="{B4D8F5D8-34C2-4743-A681-EAB63967F07F}" dt="2023-01-10T07:11:42.949" v="3639" actId="478"/>
          <ac:spMkLst>
            <pc:docMk/>
            <pc:sldMk cId="777112444" sldId="263"/>
            <ac:spMk id="9" creationId="{6BA42DC9-9C2F-A620-7DC0-98482C204484}"/>
          </ac:spMkLst>
        </pc:spChg>
        <pc:spChg chg="del">
          <ac:chgData name="김 기수" userId="c0404611cea20ee4" providerId="LiveId" clId="{B4D8F5D8-34C2-4743-A681-EAB63967F07F}" dt="2023-01-10T07:11:47.564" v="3663" actId="478"/>
          <ac:spMkLst>
            <pc:docMk/>
            <pc:sldMk cId="777112444" sldId="263"/>
            <ac:spMk id="10" creationId="{2EB64DCE-8D08-248D-B0E0-735190C1B70E}"/>
          </ac:spMkLst>
        </pc:spChg>
        <pc:spChg chg="del">
          <ac:chgData name="김 기수" userId="c0404611cea20ee4" providerId="LiveId" clId="{B4D8F5D8-34C2-4743-A681-EAB63967F07F}" dt="2023-01-10T07:11:35.808" v="3637" actId="478"/>
          <ac:spMkLst>
            <pc:docMk/>
            <pc:sldMk cId="777112444" sldId="263"/>
            <ac:spMk id="11" creationId="{12B16FAD-8FA9-D536-8A58-E3743CD224DA}"/>
          </ac:spMkLst>
        </pc:spChg>
      </pc:sldChg>
      <pc:sldChg chg="del">
        <pc:chgData name="김 기수" userId="c0404611cea20ee4" providerId="LiveId" clId="{B4D8F5D8-34C2-4743-A681-EAB63967F07F}" dt="2023-01-10T07:02:04.672" v="1922" actId="47"/>
        <pc:sldMkLst>
          <pc:docMk/>
          <pc:sldMk cId="817189081" sldId="263"/>
        </pc:sldMkLst>
      </pc:sldChg>
      <pc:sldChg chg="addSp modSp add mod">
        <pc:chgData name="김 기수" userId="c0404611cea20ee4" providerId="LiveId" clId="{B4D8F5D8-34C2-4743-A681-EAB63967F07F}" dt="2023-01-10T09:32:12.736" v="10988" actId="20577"/>
        <pc:sldMkLst>
          <pc:docMk/>
          <pc:sldMk cId="2052657152" sldId="264"/>
        </pc:sldMkLst>
        <pc:spChg chg="mod">
          <ac:chgData name="김 기수" userId="c0404611cea20ee4" providerId="LiveId" clId="{B4D8F5D8-34C2-4743-A681-EAB63967F07F}" dt="2023-01-10T09:32:12.736" v="10988" actId="20577"/>
          <ac:spMkLst>
            <pc:docMk/>
            <pc:sldMk cId="2052657152" sldId="264"/>
            <ac:spMk id="2" creationId="{AD1E1DA2-DAC3-C740-D60C-1C1DF64114F1}"/>
          </ac:spMkLst>
        </pc:spChg>
        <pc:picChg chg="add mod">
          <ac:chgData name="김 기수" userId="c0404611cea20ee4" providerId="LiveId" clId="{B4D8F5D8-34C2-4743-A681-EAB63967F07F}" dt="2023-01-10T07:13:40.628" v="3791" actId="1076"/>
          <ac:picMkLst>
            <pc:docMk/>
            <pc:sldMk cId="2052657152" sldId="264"/>
            <ac:picMk id="6" creationId="{1698BD15-C82B-981B-3290-F5AD74133055}"/>
          </ac:picMkLst>
        </pc:picChg>
      </pc:sldChg>
      <pc:sldChg chg="del">
        <pc:chgData name="김 기수" userId="c0404611cea20ee4" providerId="LiveId" clId="{B4D8F5D8-34C2-4743-A681-EAB63967F07F}" dt="2023-01-10T07:02:05.183" v="1923" actId="47"/>
        <pc:sldMkLst>
          <pc:docMk/>
          <pc:sldMk cId="3531246783" sldId="264"/>
        </pc:sldMkLst>
      </pc:sldChg>
      <pc:sldChg chg="del">
        <pc:chgData name="김 기수" userId="c0404611cea20ee4" providerId="LiveId" clId="{B4D8F5D8-34C2-4743-A681-EAB63967F07F}" dt="2023-01-10T07:02:05.490" v="1924" actId="47"/>
        <pc:sldMkLst>
          <pc:docMk/>
          <pc:sldMk cId="1289163750" sldId="265"/>
        </pc:sldMkLst>
      </pc:sldChg>
      <pc:sldChg chg="addSp delSp modSp add mod">
        <pc:chgData name="김 기수" userId="c0404611cea20ee4" providerId="LiveId" clId="{B4D8F5D8-34C2-4743-A681-EAB63967F07F}" dt="2023-01-10T07:23:10.372" v="5514"/>
        <pc:sldMkLst>
          <pc:docMk/>
          <pc:sldMk cId="1426224112" sldId="265"/>
        </pc:sldMkLst>
        <pc:spChg chg="mod">
          <ac:chgData name="김 기수" userId="c0404611cea20ee4" providerId="LiveId" clId="{B4D8F5D8-34C2-4743-A681-EAB63967F07F}" dt="2023-01-10T07:23:10.372" v="5514"/>
          <ac:spMkLst>
            <pc:docMk/>
            <pc:sldMk cId="1426224112" sldId="265"/>
            <ac:spMk id="2" creationId="{AD1E1DA2-DAC3-C740-D60C-1C1DF64114F1}"/>
          </ac:spMkLst>
        </pc:spChg>
        <pc:picChg chg="add mod">
          <ac:chgData name="김 기수" userId="c0404611cea20ee4" providerId="LiveId" clId="{B4D8F5D8-34C2-4743-A681-EAB63967F07F}" dt="2023-01-10T07:21:44.484" v="5063" actId="1076"/>
          <ac:picMkLst>
            <pc:docMk/>
            <pc:sldMk cId="1426224112" sldId="265"/>
            <ac:picMk id="3" creationId="{A94C2ECA-1986-5760-35E5-53E2CD0199C4}"/>
          </ac:picMkLst>
        </pc:picChg>
        <pc:picChg chg="del">
          <ac:chgData name="김 기수" userId="c0404611cea20ee4" providerId="LiveId" clId="{B4D8F5D8-34C2-4743-A681-EAB63967F07F}" dt="2023-01-10T07:17:05.323" v="4503" actId="478"/>
          <ac:picMkLst>
            <pc:docMk/>
            <pc:sldMk cId="1426224112" sldId="265"/>
            <ac:picMk id="6" creationId="{1698BD15-C82B-981B-3290-F5AD74133055}"/>
          </ac:picMkLst>
        </pc:picChg>
      </pc:sldChg>
      <pc:sldChg chg="delSp modSp add mod">
        <pc:chgData name="김 기수" userId="c0404611cea20ee4" providerId="LiveId" clId="{B4D8F5D8-34C2-4743-A681-EAB63967F07F}" dt="2023-01-10T07:26:10.044" v="6679"/>
        <pc:sldMkLst>
          <pc:docMk/>
          <pc:sldMk cId="909431968" sldId="266"/>
        </pc:sldMkLst>
        <pc:spChg chg="mod">
          <ac:chgData name="김 기수" userId="c0404611cea20ee4" providerId="LiveId" clId="{B4D8F5D8-34C2-4743-A681-EAB63967F07F}" dt="2023-01-10T07:26:10.044" v="6679"/>
          <ac:spMkLst>
            <pc:docMk/>
            <pc:sldMk cId="909431968" sldId="266"/>
            <ac:spMk id="2" creationId="{AD1E1DA2-DAC3-C740-D60C-1C1DF64114F1}"/>
          </ac:spMkLst>
        </pc:spChg>
        <pc:spChg chg="mod">
          <ac:chgData name="김 기수" userId="c0404611cea20ee4" providerId="LiveId" clId="{B4D8F5D8-34C2-4743-A681-EAB63967F07F}" dt="2023-01-10T07:23:28.250" v="5556"/>
          <ac:spMkLst>
            <pc:docMk/>
            <pc:sldMk cId="909431968" sldId="266"/>
            <ac:spMk id="5" creationId="{2C0095D1-9438-A1B9-9E44-F432A793D2DD}"/>
          </ac:spMkLst>
        </pc:spChg>
        <pc:picChg chg="del">
          <ac:chgData name="김 기수" userId="c0404611cea20ee4" providerId="LiveId" clId="{B4D8F5D8-34C2-4743-A681-EAB63967F07F}" dt="2023-01-10T07:23:34.643" v="5559" actId="478"/>
          <ac:picMkLst>
            <pc:docMk/>
            <pc:sldMk cId="909431968" sldId="266"/>
            <ac:picMk id="3" creationId="{A94C2ECA-1986-5760-35E5-53E2CD0199C4}"/>
          </ac:picMkLst>
        </pc:picChg>
      </pc:sldChg>
      <pc:sldChg chg="addSp modSp add mod">
        <pc:chgData name="김 기수" userId="c0404611cea20ee4" providerId="LiveId" clId="{B4D8F5D8-34C2-4743-A681-EAB63967F07F}" dt="2023-01-10T07:30:03.533" v="7698"/>
        <pc:sldMkLst>
          <pc:docMk/>
          <pc:sldMk cId="545607150" sldId="267"/>
        </pc:sldMkLst>
        <pc:spChg chg="mod">
          <ac:chgData name="김 기수" userId="c0404611cea20ee4" providerId="LiveId" clId="{B4D8F5D8-34C2-4743-A681-EAB63967F07F}" dt="2023-01-10T07:30:03.533" v="7698"/>
          <ac:spMkLst>
            <pc:docMk/>
            <pc:sldMk cId="545607150" sldId="267"/>
            <ac:spMk id="2" creationId="{AD1E1DA2-DAC3-C740-D60C-1C1DF64114F1}"/>
          </ac:spMkLst>
        </pc:spChg>
        <pc:spChg chg="mod">
          <ac:chgData name="김 기수" userId="c0404611cea20ee4" providerId="LiveId" clId="{B4D8F5D8-34C2-4743-A681-EAB63967F07F}" dt="2023-01-10T07:29:04.479" v="7370"/>
          <ac:spMkLst>
            <pc:docMk/>
            <pc:sldMk cId="545607150" sldId="267"/>
            <ac:spMk id="5" creationId="{2C0095D1-9438-A1B9-9E44-F432A793D2DD}"/>
          </ac:spMkLst>
        </pc:spChg>
        <pc:picChg chg="add mod">
          <ac:chgData name="김 기수" userId="c0404611cea20ee4" providerId="LiveId" clId="{B4D8F5D8-34C2-4743-A681-EAB63967F07F}" dt="2023-01-10T07:28:27.703" v="7190" actId="1076"/>
          <ac:picMkLst>
            <pc:docMk/>
            <pc:sldMk cId="545607150" sldId="267"/>
            <ac:picMk id="6" creationId="{99940CFB-9CB3-59D8-1800-4E26E930FF03}"/>
          </ac:picMkLst>
        </pc:picChg>
      </pc:sldChg>
      <pc:sldChg chg="add del">
        <pc:chgData name="김 기수" userId="c0404611cea20ee4" providerId="LiveId" clId="{B4D8F5D8-34C2-4743-A681-EAB63967F07F}" dt="2023-01-10T07:30:10.641" v="7702" actId="47"/>
        <pc:sldMkLst>
          <pc:docMk/>
          <pc:sldMk cId="1720326462" sldId="268"/>
        </pc:sldMkLst>
      </pc:sldChg>
      <pc:sldChg chg="modSp add mod">
        <pc:chgData name="김 기수" userId="c0404611cea20ee4" providerId="LiveId" clId="{B4D8F5D8-34C2-4743-A681-EAB63967F07F}" dt="2023-01-10T09:27:51.384" v="10844" actId="20577"/>
        <pc:sldMkLst>
          <pc:docMk/>
          <pc:sldMk cId="4105063963" sldId="269"/>
        </pc:sldMkLst>
        <pc:spChg chg="mod">
          <ac:chgData name="김 기수" userId="c0404611cea20ee4" providerId="LiveId" clId="{B4D8F5D8-34C2-4743-A681-EAB63967F07F}" dt="2023-01-10T09:27:51.384" v="10844" actId="20577"/>
          <ac:spMkLst>
            <pc:docMk/>
            <pc:sldMk cId="4105063963" sldId="269"/>
            <ac:spMk id="2" creationId="{AD1E1DA2-DAC3-C740-D60C-1C1DF64114F1}"/>
          </ac:spMkLst>
        </pc:spChg>
        <pc:picChg chg="mod">
          <ac:chgData name="김 기수" userId="c0404611cea20ee4" providerId="LiveId" clId="{B4D8F5D8-34C2-4743-A681-EAB63967F07F}" dt="2023-01-10T07:31:28.291" v="7744" actId="1076"/>
          <ac:picMkLst>
            <pc:docMk/>
            <pc:sldMk cId="4105063963" sldId="269"/>
            <ac:picMk id="6" creationId="{99940CFB-9CB3-59D8-1800-4E26E930FF03}"/>
          </ac:picMkLst>
        </pc:picChg>
      </pc:sldChg>
      <pc:sldChg chg="addSp delSp modSp add mod">
        <pc:chgData name="김 기수" userId="c0404611cea20ee4" providerId="LiveId" clId="{B4D8F5D8-34C2-4743-A681-EAB63967F07F}" dt="2023-01-10T07:38:25.067" v="9056" actId="20577"/>
        <pc:sldMkLst>
          <pc:docMk/>
          <pc:sldMk cId="3931468273" sldId="270"/>
        </pc:sldMkLst>
        <pc:spChg chg="mod">
          <ac:chgData name="김 기수" userId="c0404611cea20ee4" providerId="LiveId" clId="{B4D8F5D8-34C2-4743-A681-EAB63967F07F}" dt="2023-01-10T07:38:25.067" v="9056" actId="20577"/>
          <ac:spMkLst>
            <pc:docMk/>
            <pc:sldMk cId="3931468273" sldId="270"/>
            <ac:spMk id="2" creationId="{AD1E1DA2-DAC3-C740-D60C-1C1DF64114F1}"/>
          </ac:spMkLst>
        </pc:spChg>
        <pc:picChg chg="del">
          <ac:chgData name="김 기수" userId="c0404611cea20ee4" providerId="LiveId" clId="{B4D8F5D8-34C2-4743-A681-EAB63967F07F}" dt="2023-01-10T07:34:56.803" v="8088" actId="478"/>
          <ac:picMkLst>
            <pc:docMk/>
            <pc:sldMk cId="3931468273" sldId="270"/>
            <ac:picMk id="6" creationId="{99940CFB-9CB3-59D8-1800-4E26E930FF03}"/>
          </ac:picMkLst>
        </pc:picChg>
        <pc:picChg chg="add del mod">
          <ac:chgData name="김 기수" userId="c0404611cea20ee4" providerId="LiveId" clId="{B4D8F5D8-34C2-4743-A681-EAB63967F07F}" dt="2023-01-10T07:35:51.568" v="8144" actId="478"/>
          <ac:picMkLst>
            <pc:docMk/>
            <pc:sldMk cId="3931468273" sldId="270"/>
            <ac:picMk id="7" creationId="{CD961FD5-F090-49E0-6F1E-C449213195F1}"/>
          </ac:picMkLst>
        </pc:picChg>
        <pc:picChg chg="add mod">
          <ac:chgData name="김 기수" userId="c0404611cea20ee4" providerId="LiveId" clId="{B4D8F5D8-34C2-4743-A681-EAB63967F07F}" dt="2023-01-10T07:38:06.456" v="8885" actId="1076"/>
          <ac:picMkLst>
            <pc:docMk/>
            <pc:sldMk cId="3931468273" sldId="270"/>
            <ac:picMk id="9" creationId="{A3953375-50F1-8EAA-CD9B-9323C63A0AC4}"/>
          </ac:picMkLst>
        </pc:picChg>
      </pc:sldChg>
      <pc:sldChg chg="addSp delSp modSp add mod">
        <pc:chgData name="김 기수" userId="c0404611cea20ee4" providerId="LiveId" clId="{B4D8F5D8-34C2-4743-A681-EAB63967F07F}" dt="2023-01-10T07:41:00.787" v="9687"/>
        <pc:sldMkLst>
          <pc:docMk/>
          <pc:sldMk cId="30278830" sldId="271"/>
        </pc:sldMkLst>
        <pc:spChg chg="mod">
          <ac:chgData name="김 기수" userId="c0404611cea20ee4" providerId="LiveId" clId="{B4D8F5D8-34C2-4743-A681-EAB63967F07F}" dt="2023-01-10T07:41:00.787" v="9687"/>
          <ac:spMkLst>
            <pc:docMk/>
            <pc:sldMk cId="30278830" sldId="271"/>
            <ac:spMk id="2" creationId="{AD1E1DA2-DAC3-C740-D60C-1C1DF64114F1}"/>
          </ac:spMkLst>
        </pc:spChg>
        <pc:spChg chg="mod">
          <ac:chgData name="김 기수" userId="c0404611cea20ee4" providerId="LiveId" clId="{B4D8F5D8-34C2-4743-A681-EAB63967F07F}" dt="2023-01-10T07:38:31.388" v="9067" actId="20577"/>
          <ac:spMkLst>
            <pc:docMk/>
            <pc:sldMk cId="30278830" sldId="271"/>
            <ac:spMk id="5" creationId="{2C0095D1-9438-A1B9-9E44-F432A793D2DD}"/>
          </ac:spMkLst>
        </pc:spChg>
        <pc:picChg chg="add mod">
          <ac:chgData name="김 기수" userId="c0404611cea20ee4" providerId="LiveId" clId="{B4D8F5D8-34C2-4743-A681-EAB63967F07F}" dt="2023-01-10T07:40:10.901" v="9362" actId="1076"/>
          <ac:picMkLst>
            <pc:docMk/>
            <pc:sldMk cId="30278830" sldId="271"/>
            <ac:picMk id="6" creationId="{C33FD321-1FC0-ADB6-FB5F-FE909F2AF1F9}"/>
          </ac:picMkLst>
        </pc:picChg>
        <pc:picChg chg="del">
          <ac:chgData name="김 기수" userId="c0404611cea20ee4" providerId="LiveId" clId="{B4D8F5D8-34C2-4743-A681-EAB63967F07F}" dt="2023-01-10T07:38:37.896" v="9088" actId="478"/>
          <ac:picMkLst>
            <pc:docMk/>
            <pc:sldMk cId="30278830" sldId="271"/>
            <ac:picMk id="9" creationId="{A3953375-50F1-8EAA-CD9B-9323C63A0AC4}"/>
          </ac:picMkLst>
        </pc:picChg>
      </pc:sldChg>
      <pc:sldChg chg="addSp delSp modSp add mod">
        <pc:chgData name="김 기수" userId="c0404611cea20ee4" providerId="LiveId" clId="{B4D8F5D8-34C2-4743-A681-EAB63967F07F}" dt="2023-01-10T07:42:44.830" v="10321"/>
        <pc:sldMkLst>
          <pc:docMk/>
          <pc:sldMk cId="763330959" sldId="272"/>
        </pc:sldMkLst>
        <pc:spChg chg="mod">
          <ac:chgData name="김 기수" userId="c0404611cea20ee4" providerId="LiveId" clId="{B4D8F5D8-34C2-4743-A681-EAB63967F07F}" dt="2023-01-10T07:42:44.830" v="10321"/>
          <ac:spMkLst>
            <pc:docMk/>
            <pc:sldMk cId="763330959" sldId="272"/>
            <ac:spMk id="2" creationId="{AD1E1DA2-DAC3-C740-D60C-1C1DF64114F1}"/>
          </ac:spMkLst>
        </pc:spChg>
        <pc:picChg chg="del">
          <ac:chgData name="김 기수" userId="c0404611cea20ee4" providerId="LiveId" clId="{B4D8F5D8-34C2-4743-A681-EAB63967F07F}" dt="2023-01-10T07:41:15.891" v="9749" actId="478"/>
          <ac:picMkLst>
            <pc:docMk/>
            <pc:sldMk cId="763330959" sldId="272"/>
            <ac:picMk id="6" creationId="{C33FD321-1FC0-ADB6-FB5F-FE909F2AF1F9}"/>
          </ac:picMkLst>
        </pc:picChg>
        <pc:picChg chg="add mod">
          <ac:chgData name="김 기수" userId="c0404611cea20ee4" providerId="LiveId" clId="{B4D8F5D8-34C2-4743-A681-EAB63967F07F}" dt="2023-01-10T07:41:29.009" v="9753" actId="1076"/>
          <ac:picMkLst>
            <pc:docMk/>
            <pc:sldMk cId="763330959" sldId="272"/>
            <ac:picMk id="7" creationId="{0F74A65B-D233-DC21-5D0A-BB8B51B37709}"/>
          </ac:picMkLst>
        </pc:picChg>
      </pc:sldChg>
      <pc:sldChg chg="addSp delSp modSp add mod">
        <pc:chgData name="김 기수" userId="c0404611cea20ee4" providerId="LiveId" clId="{B4D8F5D8-34C2-4743-A681-EAB63967F07F}" dt="2023-01-10T07:45:15.478" v="10813" actId="20577"/>
        <pc:sldMkLst>
          <pc:docMk/>
          <pc:sldMk cId="1193013134" sldId="273"/>
        </pc:sldMkLst>
        <pc:spChg chg="mod">
          <ac:chgData name="김 기수" userId="c0404611cea20ee4" providerId="LiveId" clId="{B4D8F5D8-34C2-4743-A681-EAB63967F07F}" dt="2023-01-10T07:45:15.478" v="10813" actId="20577"/>
          <ac:spMkLst>
            <pc:docMk/>
            <pc:sldMk cId="1193013134" sldId="273"/>
            <ac:spMk id="2" creationId="{AD1E1DA2-DAC3-C740-D60C-1C1DF64114F1}"/>
          </ac:spMkLst>
        </pc:spChg>
        <pc:picChg chg="add mod">
          <ac:chgData name="김 기수" userId="c0404611cea20ee4" providerId="LiveId" clId="{B4D8F5D8-34C2-4743-A681-EAB63967F07F}" dt="2023-01-10T07:43:11.360" v="10392" actId="1076"/>
          <ac:picMkLst>
            <pc:docMk/>
            <pc:sldMk cId="1193013134" sldId="273"/>
            <ac:picMk id="6" creationId="{1AA1942B-667E-558C-F85D-480A70A89D80}"/>
          </ac:picMkLst>
        </pc:picChg>
        <pc:picChg chg="del">
          <ac:chgData name="김 기수" userId="c0404611cea20ee4" providerId="LiveId" clId="{B4D8F5D8-34C2-4743-A681-EAB63967F07F}" dt="2023-01-10T07:42:52.423" v="10324" actId="478"/>
          <ac:picMkLst>
            <pc:docMk/>
            <pc:sldMk cId="1193013134" sldId="273"/>
            <ac:picMk id="7" creationId="{0F74A65B-D233-DC21-5D0A-BB8B51B37709}"/>
          </ac:picMkLst>
        </pc:picChg>
      </pc:sldChg>
    </pc:docChg>
  </pc:docChgLst>
  <pc:docChgLst>
    <pc:chgData name="김 기수" userId="c0404611cea20ee4" providerId="LiveId" clId="{61E5AB3E-71BB-4192-988F-B043733FBEA6}"/>
    <pc:docChg chg="modSld">
      <pc:chgData name="김 기수" userId="c0404611cea20ee4" providerId="LiveId" clId="{61E5AB3E-71BB-4192-988F-B043733FBEA6}" dt="2022-11-15T04:13:37.805" v="1" actId="20577"/>
      <pc:docMkLst>
        <pc:docMk/>
      </pc:docMkLst>
      <pc:sldChg chg="modSp mod">
        <pc:chgData name="김 기수" userId="c0404611cea20ee4" providerId="LiveId" clId="{61E5AB3E-71BB-4192-988F-B043733FBEA6}" dt="2022-11-15T04:13:37.805" v="1" actId="20577"/>
        <pc:sldMkLst>
          <pc:docMk/>
          <pc:sldMk cId="3996526834" sldId="256"/>
        </pc:sldMkLst>
        <pc:spChg chg="mod">
          <ac:chgData name="김 기수" userId="c0404611cea20ee4" providerId="LiveId" clId="{61E5AB3E-71BB-4192-988F-B043733FBEA6}" dt="2022-11-15T04:13:37.805" v="1" actId="20577"/>
          <ac:spMkLst>
            <pc:docMk/>
            <pc:sldMk cId="3996526834" sldId="256"/>
            <ac:spMk id="4" creationId="{6E76FB49-D394-4F41-06D7-FB9DD6C8B4C2}"/>
          </ac:spMkLst>
        </pc:spChg>
      </pc:sldChg>
    </pc:docChg>
  </pc:docChgLst>
  <pc:docChgLst>
    <pc:chgData name="김 기수" userId="c0404611cea20ee4" providerId="LiveId" clId="{7A942246-3BA6-4F35-8DD6-5D2C3BF81F96}"/>
    <pc:docChg chg="undo custSel addSld modSld">
      <pc:chgData name="김 기수" userId="c0404611cea20ee4" providerId="LiveId" clId="{7A942246-3BA6-4F35-8DD6-5D2C3BF81F96}" dt="2022-09-25T12:26:34.869" v="12392"/>
      <pc:docMkLst>
        <pc:docMk/>
      </pc:docMkLst>
      <pc:sldChg chg="addSp modSp mod setBg">
        <pc:chgData name="김 기수" userId="c0404611cea20ee4" providerId="LiveId" clId="{7A942246-3BA6-4F35-8DD6-5D2C3BF81F96}" dt="2022-09-25T11:51:05.886" v="76" actId="12788"/>
        <pc:sldMkLst>
          <pc:docMk/>
          <pc:sldMk cId="3996526834" sldId="256"/>
        </pc:sldMkLst>
        <pc:spChg chg="mod">
          <ac:chgData name="김 기수" userId="c0404611cea20ee4" providerId="LiveId" clId="{7A942246-3BA6-4F35-8DD6-5D2C3BF81F96}" dt="2022-09-25T11:51:05.886" v="76" actId="12788"/>
          <ac:spMkLst>
            <pc:docMk/>
            <pc:sldMk cId="3996526834" sldId="256"/>
            <ac:spMk id="4" creationId="{6E76FB49-D394-4F41-06D7-FB9DD6C8B4C2}"/>
          </ac:spMkLst>
        </pc:spChg>
        <pc:spChg chg="add mod">
          <ac:chgData name="김 기수" userId="c0404611cea20ee4" providerId="LiveId" clId="{7A942246-3BA6-4F35-8DD6-5D2C3BF81F96}" dt="2022-09-25T11:51:05.886" v="76" actId="12788"/>
          <ac:spMkLst>
            <pc:docMk/>
            <pc:sldMk cId="3996526834" sldId="256"/>
            <ac:spMk id="7" creationId="{56A0C7E6-104D-9338-D8BC-93B66CE8E0D8}"/>
          </ac:spMkLst>
        </pc:spChg>
        <pc:cxnChg chg="add mod">
          <ac:chgData name="김 기수" userId="c0404611cea20ee4" providerId="LiveId" clId="{7A942246-3BA6-4F35-8DD6-5D2C3BF81F96}" dt="2022-09-25T11:51:05.886" v="76" actId="12788"/>
          <ac:cxnSpMkLst>
            <pc:docMk/>
            <pc:sldMk cId="3996526834" sldId="256"/>
            <ac:cxnSpMk id="6" creationId="{07A9F912-8AD0-20FE-0302-4754AA21801D}"/>
          </ac:cxnSpMkLst>
        </pc:cxnChg>
      </pc:sldChg>
      <pc:sldChg chg="addSp delSp modSp new mod">
        <pc:chgData name="김 기수" userId="c0404611cea20ee4" providerId="LiveId" clId="{7A942246-3BA6-4F35-8DD6-5D2C3BF81F96}" dt="2022-09-25T12:18:08.947" v="8333" actId="2711"/>
        <pc:sldMkLst>
          <pc:docMk/>
          <pc:sldMk cId="1285783562" sldId="257"/>
        </pc:sldMkLst>
        <pc:spChg chg="del">
          <ac:chgData name="김 기수" userId="c0404611cea20ee4" providerId="LiveId" clId="{7A942246-3BA6-4F35-8DD6-5D2C3BF81F96}" dt="2022-09-25T11:51:15.312" v="78" actId="478"/>
          <ac:spMkLst>
            <pc:docMk/>
            <pc:sldMk cId="1285783562" sldId="257"/>
            <ac:spMk id="2" creationId="{913C443A-7B63-DC9B-623C-D4FF2570B1D4}"/>
          </ac:spMkLst>
        </pc:spChg>
        <pc:spChg chg="del">
          <ac:chgData name="김 기수" userId="c0404611cea20ee4" providerId="LiveId" clId="{7A942246-3BA6-4F35-8DD6-5D2C3BF81F96}" dt="2022-09-25T11:51:15.312" v="78" actId="478"/>
          <ac:spMkLst>
            <pc:docMk/>
            <pc:sldMk cId="1285783562" sldId="257"/>
            <ac:spMk id="3" creationId="{5BC05781-4BA1-5484-E4D1-16D6FFF7C3CF}"/>
          </ac:spMkLst>
        </pc:spChg>
        <pc:spChg chg="add mod">
          <ac:chgData name="김 기수" userId="c0404611cea20ee4" providerId="LiveId" clId="{7A942246-3BA6-4F35-8DD6-5D2C3BF81F96}" dt="2022-09-25T11:51:50.271" v="117" actId="2711"/>
          <ac:spMkLst>
            <pc:docMk/>
            <pc:sldMk cId="1285783562" sldId="257"/>
            <ac:spMk id="7" creationId="{93236171-438E-9D48-BF44-173FEBC7EE4C}"/>
          </ac:spMkLst>
        </pc:spChg>
        <pc:spChg chg="add mod">
          <ac:chgData name="김 기수" userId="c0404611cea20ee4" providerId="LiveId" clId="{7A942246-3BA6-4F35-8DD6-5D2C3BF81F96}" dt="2022-09-25T12:18:08.947" v="8333" actId="2711"/>
          <ac:spMkLst>
            <pc:docMk/>
            <pc:sldMk cId="1285783562" sldId="257"/>
            <ac:spMk id="8" creationId="{0AABD34B-7DB2-3209-98AB-41B7C32D84C3}"/>
          </ac:spMkLst>
        </pc:spChg>
        <pc:cxnChg chg="add mod">
          <ac:chgData name="김 기수" userId="c0404611cea20ee4" providerId="LiveId" clId="{7A942246-3BA6-4F35-8DD6-5D2C3BF81F96}" dt="2022-09-25T11:51:26.110" v="82" actId="14100"/>
          <ac:cxnSpMkLst>
            <pc:docMk/>
            <pc:sldMk cId="1285783562" sldId="257"/>
            <ac:cxnSpMk id="4" creationId="{34A08937-2636-39C0-0F92-AE0DB064091E}"/>
          </ac:cxnSpMkLst>
        </pc:cxnChg>
      </pc:sldChg>
      <pc:sldChg chg="modSp add mod">
        <pc:chgData name="김 기수" userId="c0404611cea20ee4" providerId="LiveId" clId="{7A942246-3BA6-4F35-8DD6-5D2C3BF81F96}" dt="2022-09-25T12:18:05.058" v="8332" actId="2711"/>
        <pc:sldMkLst>
          <pc:docMk/>
          <pc:sldMk cId="39879475" sldId="258"/>
        </pc:sldMkLst>
        <pc:spChg chg="mod">
          <ac:chgData name="김 기수" userId="c0404611cea20ee4" providerId="LiveId" clId="{7A942246-3BA6-4F35-8DD6-5D2C3BF81F96}" dt="2022-09-25T11:58:32.090" v="1827"/>
          <ac:spMkLst>
            <pc:docMk/>
            <pc:sldMk cId="39879475" sldId="258"/>
            <ac:spMk id="7" creationId="{93236171-438E-9D48-BF44-173FEBC7EE4C}"/>
          </ac:spMkLst>
        </pc:spChg>
        <pc:spChg chg="mod">
          <ac:chgData name="김 기수" userId="c0404611cea20ee4" providerId="LiveId" clId="{7A942246-3BA6-4F35-8DD6-5D2C3BF81F96}" dt="2022-09-25T12:18:05.058" v="8332" actId="2711"/>
          <ac:spMkLst>
            <pc:docMk/>
            <pc:sldMk cId="39879475" sldId="258"/>
            <ac:spMk id="8" creationId="{0AABD34B-7DB2-3209-98AB-41B7C32D84C3}"/>
          </ac:spMkLst>
        </pc:spChg>
      </pc:sldChg>
      <pc:sldChg chg="addSp modSp add mod">
        <pc:chgData name="김 기수" userId="c0404611cea20ee4" providerId="LiveId" clId="{7A942246-3BA6-4F35-8DD6-5D2C3BF81F96}" dt="2022-09-25T12:17:58.656" v="8331" actId="2711"/>
        <pc:sldMkLst>
          <pc:docMk/>
          <pc:sldMk cId="1664455662" sldId="259"/>
        </pc:sldMkLst>
        <pc:spChg chg="add mod">
          <ac:chgData name="김 기수" userId="c0404611cea20ee4" providerId="LiveId" clId="{7A942246-3BA6-4F35-8DD6-5D2C3BF81F96}" dt="2022-09-25T12:17:58.656" v="8331" actId="2711"/>
          <ac:spMkLst>
            <pc:docMk/>
            <pc:sldMk cId="1664455662" sldId="259"/>
            <ac:spMk id="5" creationId="{C9D36BC0-52E7-1DF9-AC84-7A3CC78CCEA6}"/>
          </ac:spMkLst>
        </pc:spChg>
        <pc:spChg chg="mod">
          <ac:chgData name="김 기수" userId="c0404611cea20ee4" providerId="LiveId" clId="{7A942246-3BA6-4F35-8DD6-5D2C3BF81F96}" dt="2022-09-25T12:05:27.366" v="3839"/>
          <ac:spMkLst>
            <pc:docMk/>
            <pc:sldMk cId="1664455662" sldId="259"/>
            <ac:spMk id="7" creationId="{93236171-438E-9D48-BF44-173FEBC7EE4C}"/>
          </ac:spMkLst>
        </pc:spChg>
        <pc:spChg chg="mod">
          <ac:chgData name="김 기수" userId="c0404611cea20ee4" providerId="LiveId" clId="{7A942246-3BA6-4F35-8DD6-5D2C3BF81F96}" dt="2022-09-25T12:17:51.197" v="8329" actId="2711"/>
          <ac:spMkLst>
            <pc:docMk/>
            <pc:sldMk cId="1664455662" sldId="259"/>
            <ac:spMk id="8" creationId="{0AABD34B-7DB2-3209-98AB-41B7C32D84C3}"/>
          </ac:spMkLst>
        </pc:spChg>
        <pc:picChg chg="add mod">
          <ac:chgData name="김 기수" userId="c0404611cea20ee4" providerId="LiveId" clId="{7A942246-3BA6-4F35-8DD6-5D2C3BF81F96}" dt="2022-09-25T12:10:31.724" v="5103" actId="1076"/>
          <ac:picMkLst>
            <pc:docMk/>
            <pc:sldMk cId="1664455662" sldId="259"/>
            <ac:picMk id="3" creationId="{70B790CF-A694-ED12-DFC3-B6601A88EA33}"/>
          </ac:picMkLst>
        </pc:picChg>
      </pc:sldChg>
      <pc:sldChg chg="delSp modSp add mod">
        <pc:chgData name="김 기수" userId="c0404611cea20ee4" providerId="LiveId" clId="{7A942246-3BA6-4F35-8DD6-5D2C3BF81F96}" dt="2022-09-25T12:17:46.878" v="8328" actId="2711"/>
        <pc:sldMkLst>
          <pc:docMk/>
          <pc:sldMk cId="2615294503" sldId="260"/>
        </pc:sldMkLst>
        <pc:spChg chg="del">
          <ac:chgData name="김 기수" userId="c0404611cea20ee4" providerId="LiveId" clId="{7A942246-3BA6-4F35-8DD6-5D2C3BF81F96}" dt="2022-09-25T12:10:36.764" v="5105" actId="478"/>
          <ac:spMkLst>
            <pc:docMk/>
            <pc:sldMk cId="2615294503" sldId="260"/>
            <ac:spMk id="5" creationId="{C9D36BC0-52E7-1DF9-AC84-7A3CC78CCEA6}"/>
          </ac:spMkLst>
        </pc:spChg>
        <pc:spChg chg="mod">
          <ac:chgData name="김 기수" userId="c0404611cea20ee4" providerId="LiveId" clId="{7A942246-3BA6-4F35-8DD6-5D2C3BF81F96}" dt="2022-09-25T12:17:46.878" v="8328" actId="2711"/>
          <ac:spMkLst>
            <pc:docMk/>
            <pc:sldMk cId="2615294503" sldId="260"/>
            <ac:spMk id="8" creationId="{0AABD34B-7DB2-3209-98AB-41B7C32D84C3}"/>
          </ac:spMkLst>
        </pc:spChg>
        <pc:picChg chg="del">
          <ac:chgData name="김 기수" userId="c0404611cea20ee4" providerId="LiveId" clId="{7A942246-3BA6-4F35-8DD6-5D2C3BF81F96}" dt="2022-09-25T12:10:37.376" v="5106" actId="478"/>
          <ac:picMkLst>
            <pc:docMk/>
            <pc:sldMk cId="2615294503" sldId="260"/>
            <ac:picMk id="3" creationId="{70B790CF-A694-ED12-DFC3-B6601A88EA33}"/>
          </ac:picMkLst>
        </pc:picChg>
      </pc:sldChg>
      <pc:sldChg chg="modSp add mod">
        <pc:chgData name="김 기수" userId="c0404611cea20ee4" providerId="LiveId" clId="{7A942246-3BA6-4F35-8DD6-5D2C3BF81F96}" dt="2022-09-25T12:17:40.595" v="8327" actId="2711"/>
        <pc:sldMkLst>
          <pc:docMk/>
          <pc:sldMk cId="3432233681" sldId="261"/>
        </pc:sldMkLst>
        <pc:spChg chg="mod">
          <ac:chgData name="김 기수" userId="c0404611cea20ee4" providerId="LiveId" clId="{7A942246-3BA6-4F35-8DD6-5D2C3BF81F96}" dt="2022-09-25T12:15:11.826" v="7197"/>
          <ac:spMkLst>
            <pc:docMk/>
            <pc:sldMk cId="3432233681" sldId="261"/>
            <ac:spMk id="7" creationId="{93236171-438E-9D48-BF44-173FEBC7EE4C}"/>
          </ac:spMkLst>
        </pc:spChg>
        <pc:spChg chg="mod">
          <ac:chgData name="김 기수" userId="c0404611cea20ee4" providerId="LiveId" clId="{7A942246-3BA6-4F35-8DD6-5D2C3BF81F96}" dt="2022-09-25T12:17:40.595" v="8327" actId="2711"/>
          <ac:spMkLst>
            <pc:docMk/>
            <pc:sldMk cId="3432233681" sldId="261"/>
            <ac:spMk id="8" creationId="{0AABD34B-7DB2-3209-98AB-41B7C32D84C3}"/>
          </ac:spMkLst>
        </pc:spChg>
      </pc:sldChg>
      <pc:sldChg chg="modSp add mod">
        <pc:chgData name="김 기수" userId="c0404611cea20ee4" providerId="LiveId" clId="{7A942246-3BA6-4F35-8DD6-5D2C3BF81F96}" dt="2022-09-25T12:21:28.813" v="9859"/>
        <pc:sldMkLst>
          <pc:docMk/>
          <pc:sldMk cId="323039466" sldId="262"/>
        </pc:sldMkLst>
        <pc:spChg chg="mod">
          <ac:chgData name="김 기수" userId="c0404611cea20ee4" providerId="LiveId" clId="{7A942246-3BA6-4F35-8DD6-5D2C3BF81F96}" dt="2022-09-25T12:17:35.762" v="8326"/>
          <ac:spMkLst>
            <pc:docMk/>
            <pc:sldMk cId="323039466" sldId="262"/>
            <ac:spMk id="7" creationId="{93236171-438E-9D48-BF44-173FEBC7EE4C}"/>
          </ac:spMkLst>
        </pc:spChg>
        <pc:spChg chg="mod">
          <ac:chgData name="김 기수" userId="c0404611cea20ee4" providerId="LiveId" clId="{7A942246-3BA6-4F35-8DD6-5D2C3BF81F96}" dt="2022-09-25T12:21:28.813" v="9859"/>
          <ac:spMkLst>
            <pc:docMk/>
            <pc:sldMk cId="323039466" sldId="262"/>
            <ac:spMk id="8" creationId="{0AABD34B-7DB2-3209-98AB-41B7C32D84C3}"/>
          </ac:spMkLst>
        </pc:spChg>
      </pc:sldChg>
      <pc:sldChg chg="modSp add mod">
        <pc:chgData name="김 기수" userId="c0404611cea20ee4" providerId="LiveId" clId="{7A942246-3BA6-4F35-8DD6-5D2C3BF81F96}" dt="2022-09-25T12:22:51.147" v="10602"/>
        <pc:sldMkLst>
          <pc:docMk/>
          <pc:sldMk cId="1965448580" sldId="263"/>
        </pc:sldMkLst>
        <pc:spChg chg="mod">
          <ac:chgData name="김 기수" userId="c0404611cea20ee4" providerId="LiveId" clId="{7A942246-3BA6-4F35-8DD6-5D2C3BF81F96}" dt="2022-09-25T12:22:51.147" v="10602"/>
          <ac:spMkLst>
            <pc:docMk/>
            <pc:sldMk cId="1965448580" sldId="263"/>
            <ac:spMk id="8" creationId="{0AABD34B-7DB2-3209-98AB-41B7C32D84C3}"/>
          </ac:spMkLst>
        </pc:spChg>
      </pc:sldChg>
      <pc:sldChg chg="modSp add mod">
        <pc:chgData name="김 기수" userId="c0404611cea20ee4" providerId="LiveId" clId="{7A942246-3BA6-4F35-8DD6-5D2C3BF81F96}" dt="2022-09-25T12:26:34.869" v="12392"/>
        <pc:sldMkLst>
          <pc:docMk/>
          <pc:sldMk cId="998708673" sldId="264"/>
        </pc:sldMkLst>
        <pc:spChg chg="mod">
          <ac:chgData name="김 기수" userId="c0404611cea20ee4" providerId="LiveId" clId="{7A942246-3BA6-4F35-8DD6-5D2C3BF81F96}" dt="2022-09-25T12:23:03.639" v="10607"/>
          <ac:spMkLst>
            <pc:docMk/>
            <pc:sldMk cId="998708673" sldId="264"/>
            <ac:spMk id="7" creationId="{93236171-438E-9D48-BF44-173FEBC7EE4C}"/>
          </ac:spMkLst>
        </pc:spChg>
        <pc:spChg chg="mod">
          <ac:chgData name="김 기수" userId="c0404611cea20ee4" providerId="LiveId" clId="{7A942246-3BA6-4F35-8DD6-5D2C3BF81F96}" dt="2022-09-25T12:26:34.869" v="12392"/>
          <ac:spMkLst>
            <pc:docMk/>
            <pc:sldMk cId="998708673" sldId="264"/>
            <ac:spMk id="8" creationId="{0AABD34B-7DB2-3209-98AB-41B7C32D84C3}"/>
          </ac:spMkLst>
        </pc:spChg>
      </pc:sldChg>
    </pc:docChg>
  </pc:docChgLst>
  <pc:docChgLst>
    <pc:chgData name="김 기수" userId="c0404611cea20ee4" providerId="LiveId" clId="{FD79FD59-D403-4B5B-9E51-E066C0D2D819}"/>
    <pc:docChg chg="undo custSel addSld delSld modSld">
      <pc:chgData name="김 기수" userId="c0404611cea20ee4" providerId="LiveId" clId="{FD79FD59-D403-4B5B-9E51-E066C0D2D819}" dt="2022-09-30T14:12:47.012" v="3593" actId="14100"/>
      <pc:docMkLst>
        <pc:docMk/>
      </pc:docMkLst>
      <pc:sldChg chg="modSp mod">
        <pc:chgData name="김 기수" userId="c0404611cea20ee4" providerId="LiveId" clId="{FD79FD59-D403-4B5B-9E51-E066C0D2D819}" dt="2022-09-29T04:34:59.718" v="11" actId="1076"/>
        <pc:sldMkLst>
          <pc:docMk/>
          <pc:sldMk cId="3996526834" sldId="256"/>
        </pc:sldMkLst>
        <pc:spChg chg="mod">
          <ac:chgData name="김 기수" userId="c0404611cea20ee4" providerId="LiveId" clId="{FD79FD59-D403-4B5B-9E51-E066C0D2D819}" dt="2022-09-29T04:34:52.340" v="10"/>
          <ac:spMkLst>
            <pc:docMk/>
            <pc:sldMk cId="3996526834" sldId="256"/>
            <ac:spMk id="4" creationId="{6E76FB49-D394-4F41-06D7-FB9DD6C8B4C2}"/>
          </ac:spMkLst>
        </pc:spChg>
        <pc:spChg chg="mod">
          <ac:chgData name="김 기수" userId="c0404611cea20ee4" providerId="LiveId" clId="{FD79FD59-D403-4B5B-9E51-E066C0D2D819}" dt="2022-09-29T04:34:59.718" v="11" actId="1076"/>
          <ac:spMkLst>
            <pc:docMk/>
            <pc:sldMk cId="3996526834" sldId="256"/>
            <ac:spMk id="7" creationId="{56A0C7E6-104D-9338-D8BC-93B66CE8E0D8}"/>
          </ac:spMkLst>
        </pc:spChg>
      </pc:sldChg>
      <pc:sldChg chg="addSp delSp modSp mod">
        <pc:chgData name="김 기수" userId="c0404611cea20ee4" providerId="LiveId" clId="{FD79FD59-D403-4B5B-9E51-E066C0D2D819}" dt="2022-09-30T08:16:31.373" v="2487" actId="20577"/>
        <pc:sldMkLst>
          <pc:docMk/>
          <pc:sldMk cId="1285783562" sldId="257"/>
        </pc:sldMkLst>
        <pc:spChg chg="mod">
          <ac:chgData name="김 기수" userId="c0404611cea20ee4" providerId="LiveId" clId="{FD79FD59-D403-4B5B-9E51-E066C0D2D819}" dt="2022-09-29T04:46:39.712" v="18"/>
          <ac:spMkLst>
            <pc:docMk/>
            <pc:sldMk cId="1285783562" sldId="257"/>
            <ac:spMk id="7" creationId="{93236171-438E-9D48-BF44-173FEBC7EE4C}"/>
          </ac:spMkLst>
        </pc:spChg>
        <pc:spChg chg="del">
          <ac:chgData name="김 기수" userId="c0404611cea20ee4" providerId="LiveId" clId="{FD79FD59-D403-4B5B-9E51-E066C0D2D819}" dt="2022-09-29T13:19:15.384" v="549" actId="478"/>
          <ac:spMkLst>
            <pc:docMk/>
            <pc:sldMk cId="1285783562" sldId="257"/>
            <ac:spMk id="8" creationId="{0AABD34B-7DB2-3209-98AB-41B7C32D84C3}"/>
          </ac:spMkLst>
        </pc:spChg>
        <pc:spChg chg="add mod">
          <ac:chgData name="김 기수" userId="c0404611cea20ee4" providerId="LiveId" clId="{FD79FD59-D403-4B5B-9E51-E066C0D2D819}" dt="2022-09-30T06:13:52.351" v="598" actId="20577"/>
          <ac:spMkLst>
            <pc:docMk/>
            <pc:sldMk cId="1285783562" sldId="257"/>
            <ac:spMk id="8" creationId="{186DC27F-821E-EC79-604A-AC61107C6C35}"/>
          </ac:spMkLst>
        </pc:spChg>
        <pc:spChg chg="add mod">
          <ac:chgData name="김 기수" userId="c0404611cea20ee4" providerId="LiveId" clId="{FD79FD59-D403-4B5B-9E51-E066C0D2D819}" dt="2022-09-30T06:14:00.447" v="632" actId="20577"/>
          <ac:spMkLst>
            <pc:docMk/>
            <pc:sldMk cId="1285783562" sldId="257"/>
            <ac:spMk id="9" creationId="{E0552093-E961-CB2C-5A79-14E2EBC3B95D}"/>
          </ac:spMkLst>
        </pc:spChg>
        <pc:spChg chg="add mod">
          <ac:chgData name="김 기수" userId="c0404611cea20ee4" providerId="LiveId" clId="{FD79FD59-D403-4B5B-9E51-E066C0D2D819}" dt="2022-09-30T08:16:31.373" v="2487" actId="20577"/>
          <ac:spMkLst>
            <pc:docMk/>
            <pc:sldMk cId="1285783562" sldId="257"/>
            <ac:spMk id="10" creationId="{E7254515-9E4F-A41A-C7BF-4844205339E7}"/>
          </ac:spMkLst>
        </pc:spChg>
        <pc:picChg chg="add mod">
          <ac:chgData name="김 기수" userId="c0404611cea20ee4" providerId="LiveId" clId="{FD79FD59-D403-4B5B-9E51-E066C0D2D819}" dt="2022-09-30T06:12:43.874" v="556" actId="1076"/>
          <ac:picMkLst>
            <pc:docMk/>
            <pc:sldMk cId="1285783562" sldId="257"/>
            <ac:picMk id="3" creationId="{840B2052-0BDE-FEF8-B817-A67248EA11BC}"/>
          </ac:picMkLst>
        </pc:picChg>
        <pc:picChg chg="add mod">
          <ac:chgData name="김 기수" userId="c0404611cea20ee4" providerId="LiveId" clId="{FD79FD59-D403-4B5B-9E51-E066C0D2D819}" dt="2022-09-30T06:12:58.131" v="560" actId="1076"/>
          <ac:picMkLst>
            <pc:docMk/>
            <pc:sldMk cId="1285783562" sldId="257"/>
            <ac:picMk id="6" creationId="{EF131085-5051-BA02-CDE0-DD815AD9E7A3}"/>
          </ac:picMkLst>
        </pc:picChg>
      </pc:sldChg>
      <pc:sldChg chg="del">
        <pc:chgData name="김 기수" userId="c0404611cea20ee4" providerId="LiveId" clId="{FD79FD59-D403-4B5B-9E51-E066C0D2D819}" dt="2022-09-29T04:46:31.606" v="12" actId="47"/>
        <pc:sldMkLst>
          <pc:docMk/>
          <pc:sldMk cId="39879475" sldId="258"/>
        </pc:sldMkLst>
      </pc:sldChg>
      <pc:sldChg chg="addSp delSp modSp add mod">
        <pc:chgData name="김 기수" userId="c0404611cea20ee4" providerId="LiveId" clId="{FD79FD59-D403-4B5B-9E51-E066C0D2D819}" dt="2022-09-29T12:47:37.607" v="322" actId="2711"/>
        <pc:sldMkLst>
          <pc:docMk/>
          <pc:sldMk cId="2836480816" sldId="258"/>
        </pc:sldMkLst>
        <pc:spChg chg="add mod">
          <ac:chgData name="김 기수" userId="c0404611cea20ee4" providerId="LiveId" clId="{FD79FD59-D403-4B5B-9E51-E066C0D2D819}" dt="2022-09-29T04:56:45.883" v="65" actId="14100"/>
          <ac:spMkLst>
            <pc:docMk/>
            <pc:sldMk cId="2836480816" sldId="258"/>
            <ac:spMk id="2" creationId="{620DC18A-589E-5DB6-70B5-16A3A43C5E26}"/>
          </ac:spMkLst>
        </pc:spChg>
        <pc:spChg chg="add mod">
          <ac:chgData name="김 기수" userId="c0404611cea20ee4" providerId="LiveId" clId="{FD79FD59-D403-4B5B-9E51-E066C0D2D819}" dt="2022-09-29T12:38:26.909" v="92" actId="1076"/>
          <ac:spMkLst>
            <pc:docMk/>
            <pc:sldMk cId="2836480816" sldId="258"/>
            <ac:spMk id="6" creationId="{6B508229-7907-64CA-11B8-59C561F11E8B}"/>
          </ac:spMkLst>
        </pc:spChg>
        <pc:spChg chg="mod">
          <ac:chgData name="김 기수" userId="c0404611cea20ee4" providerId="LiveId" clId="{FD79FD59-D403-4B5B-9E51-E066C0D2D819}" dt="2022-09-29T04:46:47.184" v="33"/>
          <ac:spMkLst>
            <pc:docMk/>
            <pc:sldMk cId="2836480816" sldId="258"/>
            <ac:spMk id="7" creationId="{93236171-438E-9D48-BF44-173FEBC7EE4C}"/>
          </ac:spMkLst>
        </pc:spChg>
        <pc:spChg chg="del">
          <ac:chgData name="김 기수" userId="c0404611cea20ee4" providerId="LiveId" clId="{FD79FD59-D403-4B5B-9E51-E066C0D2D819}" dt="2022-09-29T04:47:09.214" v="41" actId="478"/>
          <ac:spMkLst>
            <pc:docMk/>
            <pc:sldMk cId="2836480816" sldId="258"/>
            <ac:spMk id="8" creationId="{0AABD34B-7DB2-3209-98AB-41B7C32D84C3}"/>
          </ac:spMkLst>
        </pc:spChg>
        <pc:graphicFrameChg chg="add mod modGraphic">
          <ac:chgData name="김 기수" userId="c0404611cea20ee4" providerId="LiveId" clId="{FD79FD59-D403-4B5B-9E51-E066C0D2D819}" dt="2022-09-29T12:47:37.607" v="322" actId="2711"/>
          <ac:graphicFrameMkLst>
            <pc:docMk/>
            <pc:sldMk cId="2836480816" sldId="258"/>
            <ac:graphicFrameMk id="3" creationId="{A1FE590F-0EF4-70AB-923C-F04612CDC43B}"/>
          </ac:graphicFrameMkLst>
        </pc:graphicFrameChg>
        <pc:picChg chg="add mod">
          <ac:chgData name="김 기수" userId="c0404611cea20ee4" providerId="LiveId" clId="{FD79FD59-D403-4B5B-9E51-E066C0D2D819}" dt="2022-09-29T04:58:16.529" v="87" actId="1076"/>
          <ac:picMkLst>
            <pc:docMk/>
            <pc:sldMk cId="2836480816" sldId="258"/>
            <ac:picMk id="5" creationId="{9AE4E3BF-3478-C7E9-B27E-E9F7F6754000}"/>
          </ac:picMkLst>
        </pc:picChg>
      </pc:sldChg>
      <pc:sldChg chg="del">
        <pc:chgData name="김 기수" userId="c0404611cea20ee4" providerId="LiveId" clId="{FD79FD59-D403-4B5B-9E51-E066C0D2D819}" dt="2022-09-29T04:46:31.606" v="12" actId="47"/>
        <pc:sldMkLst>
          <pc:docMk/>
          <pc:sldMk cId="1664455662" sldId="259"/>
        </pc:sldMkLst>
      </pc:sldChg>
      <pc:sldChg chg="addSp delSp modSp add mod">
        <pc:chgData name="김 기수" userId="c0404611cea20ee4" providerId="LiveId" clId="{FD79FD59-D403-4B5B-9E51-E066C0D2D819}" dt="2022-09-29T13:22:55.081" v="553" actId="1076"/>
        <pc:sldMkLst>
          <pc:docMk/>
          <pc:sldMk cId="3989641533" sldId="259"/>
        </pc:sldMkLst>
        <pc:spChg chg="add mod">
          <ac:chgData name="김 기수" userId="c0404611cea20ee4" providerId="LiveId" clId="{FD79FD59-D403-4B5B-9E51-E066C0D2D819}" dt="2022-09-29T13:04:11.675" v="372"/>
          <ac:spMkLst>
            <pc:docMk/>
            <pc:sldMk cId="3989641533" sldId="259"/>
            <ac:spMk id="5" creationId="{2FDB19A6-5373-17A1-D82C-EB9201DA8B61}"/>
          </ac:spMkLst>
        </pc:spChg>
        <pc:spChg chg="mod">
          <ac:chgData name="김 기수" userId="c0404611cea20ee4" providerId="LiveId" clId="{FD79FD59-D403-4B5B-9E51-E066C0D2D819}" dt="2022-09-29T04:46:48.393" v="34" actId="20577"/>
          <ac:spMkLst>
            <pc:docMk/>
            <pc:sldMk cId="3989641533" sldId="259"/>
            <ac:spMk id="7" creationId="{93236171-438E-9D48-BF44-173FEBC7EE4C}"/>
          </ac:spMkLst>
        </pc:spChg>
        <pc:spChg chg="del">
          <ac:chgData name="김 기수" userId="c0404611cea20ee4" providerId="LiveId" clId="{FD79FD59-D403-4B5B-9E51-E066C0D2D819}" dt="2022-09-29T04:47:10.692" v="42" actId="478"/>
          <ac:spMkLst>
            <pc:docMk/>
            <pc:sldMk cId="3989641533" sldId="259"/>
            <ac:spMk id="8" creationId="{0AABD34B-7DB2-3209-98AB-41B7C32D84C3}"/>
          </ac:spMkLst>
        </pc:spChg>
        <pc:spChg chg="add mod">
          <ac:chgData name="김 기수" userId="c0404611cea20ee4" providerId="LiveId" clId="{FD79FD59-D403-4B5B-9E51-E066C0D2D819}" dt="2022-09-29T13:08:09.458" v="427"/>
          <ac:spMkLst>
            <pc:docMk/>
            <pc:sldMk cId="3989641533" sldId="259"/>
            <ac:spMk id="9" creationId="{A1D8EF4B-9AC9-7012-7C63-20B041C4AD49}"/>
          </ac:spMkLst>
        </pc:spChg>
        <pc:spChg chg="add mod">
          <ac:chgData name="김 기수" userId="c0404611cea20ee4" providerId="LiveId" clId="{FD79FD59-D403-4B5B-9E51-E066C0D2D819}" dt="2022-09-29T13:08:21.416" v="456"/>
          <ac:spMkLst>
            <pc:docMk/>
            <pc:sldMk cId="3989641533" sldId="259"/>
            <ac:spMk id="10" creationId="{F72DACC0-0123-700C-3CB1-18CB23E1C23D}"/>
          </ac:spMkLst>
        </pc:spChg>
        <pc:spChg chg="add mod">
          <ac:chgData name="김 기수" userId="c0404611cea20ee4" providerId="LiveId" clId="{FD79FD59-D403-4B5B-9E51-E066C0D2D819}" dt="2022-09-29T13:09:41.510" v="548" actId="20577"/>
          <ac:spMkLst>
            <pc:docMk/>
            <pc:sldMk cId="3989641533" sldId="259"/>
            <ac:spMk id="13" creationId="{AEE508F7-F9DA-ADE7-F336-ED118E6A56B9}"/>
          </ac:spMkLst>
        </pc:spChg>
        <pc:picChg chg="add mod">
          <ac:chgData name="김 기수" userId="c0404611cea20ee4" providerId="LiveId" clId="{FD79FD59-D403-4B5B-9E51-E066C0D2D819}" dt="2022-09-29T13:04:25.519" v="379" actId="1076"/>
          <ac:picMkLst>
            <pc:docMk/>
            <pc:sldMk cId="3989641533" sldId="259"/>
            <ac:picMk id="3" creationId="{CE58DA40-FA1A-FE7A-ED52-B71CB4668796}"/>
          </ac:picMkLst>
        </pc:picChg>
        <pc:picChg chg="add del mod">
          <ac:chgData name="김 기수" userId="c0404611cea20ee4" providerId="LiveId" clId="{FD79FD59-D403-4B5B-9E51-E066C0D2D819}" dt="2022-09-29T13:22:49.747" v="550" actId="478"/>
          <ac:picMkLst>
            <pc:docMk/>
            <pc:sldMk cId="3989641533" sldId="259"/>
            <ac:picMk id="8" creationId="{D330D2F2-A438-18FF-A454-AF2055F57D88}"/>
          </ac:picMkLst>
        </pc:picChg>
        <pc:picChg chg="add mod">
          <ac:chgData name="김 기수" userId="c0404611cea20ee4" providerId="LiveId" clId="{FD79FD59-D403-4B5B-9E51-E066C0D2D819}" dt="2022-09-29T13:08:34.431" v="459" actId="1076"/>
          <ac:picMkLst>
            <pc:docMk/>
            <pc:sldMk cId="3989641533" sldId="259"/>
            <ac:picMk id="12" creationId="{ECF7C7B4-B9A9-05D4-21C5-D941A60A8B85}"/>
          </ac:picMkLst>
        </pc:picChg>
        <pc:picChg chg="add mod">
          <ac:chgData name="김 기수" userId="c0404611cea20ee4" providerId="LiveId" clId="{FD79FD59-D403-4B5B-9E51-E066C0D2D819}" dt="2022-09-29T13:22:55.081" v="553" actId="1076"/>
          <ac:picMkLst>
            <pc:docMk/>
            <pc:sldMk cId="3989641533" sldId="259"/>
            <ac:picMk id="15" creationId="{D14B1465-5B98-4AE8-0FBF-FBE380A16543}"/>
          </ac:picMkLst>
        </pc:picChg>
      </pc:sldChg>
      <pc:sldChg chg="del">
        <pc:chgData name="김 기수" userId="c0404611cea20ee4" providerId="LiveId" clId="{FD79FD59-D403-4B5B-9E51-E066C0D2D819}" dt="2022-09-29T04:46:31.606" v="12" actId="47"/>
        <pc:sldMkLst>
          <pc:docMk/>
          <pc:sldMk cId="2615294503" sldId="260"/>
        </pc:sldMkLst>
      </pc:sldChg>
      <pc:sldChg chg="addSp delSp modSp add mod">
        <pc:chgData name="김 기수" userId="c0404611cea20ee4" providerId="LiveId" clId="{FD79FD59-D403-4B5B-9E51-E066C0D2D819}" dt="2022-09-30T14:11:56.888" v="3584" actId="20577"/>
        <pc:sldMkLst>
          <pc:docMk/>
          <pc:sldMk cId="4049456325" sldId="260"/>
        </pc:sldMkLst>
        <pc:spChg chg="add mod">
          <ac:chgData name="김 기수" userId="c0404611cea20ee4" providerId="LiveId" clId="{FD79FD59-D403-4B5B-9E51-E066C0D2D819}" dt="2022-09-30T07:19:04.972" v="675"/>
          <ac:spMkLst>
            <pc:docMk/>
            <pc:sldMk cId="4049456325" sldId="260"/>
            <ac:spMk id="5" creationId="{04DF035E-A908-C3BA-8C5F-F2183AB170BB}"/>
          </ac:spMkLst>
        </pc:spChg>
        <pc:spChg chg="mod">
          <ac:chgData name="김 기수" userId="c0404611cea20ee4" providerId="LiveId" clId="{FD79FD59-D403-4B5B-9E51-E066C0D2D819}" dt="2022-09-29T04:46:50.354" v="35" actId="20577"/>
          <ac:spMkLst>
            <pc:docMk/>
            <pc:sldMk cId="4049456325" sldId="260"/>
            <ac:spMk id="7" creationId="{93236171-438E-9D48-BF44-173FEBC7EE4C}"/>
          </ac:spMkLst>
        </pc:spChg>
        <pc:spChg chg="del">
          <ac:chgData name="김 기수" userId="c0404611cea20ee4" providerId="LiveId" clId="{FD79FD59-D403-4B5B-9E51-E066C0D2D819}" dt="2022-09-29T04:47:12.988" v="43" actId="478"/>
          <ac:spMkLst>
            <pc:docMk/>
            <pc:sldMk cId="4049456325" sldId="260"/>
            <ac:spMk id="8" creationId="{0AABD34B-7DB2-3209-98AB-41B7C32D84C3}"/>
          </ac:spMkLst>
        </pc:spChg>
        <pc:spChg chg="add mod">
          <ac:chgData name="김 기수" userId="c0404611cea20ee4" providerId="LiveId" clId="{FD79FD59-D403-4B5B-9E51-E066C0D2D819}" dt="2022-09-30T08:11:03.411" v="1783" actId="1076"/>
          <ac:spMkLst>
            <pc:docMk/>
            <pc:sldMk cId="4049456325" sldId="260"/>
            <ac:spMk id="9" creationId="{AA9E7600-57BB-15DB-DCAB-FBD0DE913F3F}"/>
          </ac:spMkLst>
        </pc:spChg>
        <pc:spChg chg="add mod">
          <ac:chgData name="김 기수" userId="c0404611cea20ee4" providerId="LiveId" clId="{FD79FD59-D403-4B5B-9E51-E066C0D2D819}" dt="2022-09-30T14:11:56.888" v="3584" actId="20577"/>
          <ac:spMkLst>
            <pc:docMk/>
            <pc:sldMk cId="4049456325" sldId="260"/>
            <ac:spMk id="10" creationId="{BEE8CDB4-8216-0AFE-E885-3F1E9ECDE21C}"/>
          </ac:spMkLst>
        </pc:spChg>
        <pc:picChg chg="add mod">
          <ac:chgData name="김 기수" userId="c0404611cea20ee4" providerId="LiveId" clId="{FD79FD59-D403-4B5B-9E51-E066C0D2D819}" dt="2022-09-30T08:11:04.268" v="1784" actId="1076"/>
          <ac:picMkLst>
            <pc:docMk/>
            <pc:sldMk cId="4049456325" sldId="260"/>
            <ac:picMk id="3" creationId="{C8ADB534-D153-71CA-3900-D76C56ED9ED2}"/>
          </ac:picMkLst>
        </pc:picChg>
        <pc:picChg chg="add mod">
          <ac:chgData name="김 기수" userId="c0404611cea20ee4" providerId="LiveId" clId="{FD79FD59-D403-4B5B-9E51-E066C0D2D819}" dt="2022-09-30T07:19:18.012" v="678" actId="1076"/>
          <ac:picMkLst>
            <pc:docMk/>
            <pc:sldMk cId="4049456325" sldId="260"/>
            <ac:picMk id="8" creationId="{F30EE5F9-3E63-B72B-46E0-7B24FBE13833}"/>
          </ac:picMkLst>
        </pc:picChg>
      </pc:sldChg>
      <pc:sldChg chg="addSp delSp modSp add mod">
        <pc:chgData name="김 기수" userId="c0404611cea20ee4" providerId="LiveId" clId="{FD79FD59-D403-4B5B-9E51-E066C0D2D819}" dt="2022-09-30T13:17:51.532" v="2493" actId="1076"/>
        <pc:sldMkLst>
          <pc:docMk/>
          <pc:sldMk cId="1331801199" sldId="261"/>
        </pc:sldMkLst>
        <pc:spChg chg="add mod">
          <ac:chgData name="김 기수" userId="c0404611cea20ee4" providerId="LiveId" clId="{FD79FD59-D403-4B5B-9E51-E066C0D2D819}" dt="2022-09-30T08:12:30.578" v="1903"/>
          <ac:spMkLst>
            <pc:docMk/>
            <pc:sldMk cId="1331801199" sldId="261"/>
            <ac:spMk id="2" creationId="{D681AACC-7CB0-CF84-2264-B6A5C16A9C77}"/>
          </ac:spMkLst>
        </pc:spChg>
        <pc:spChg chg="add mod">
          <ac:chgData name="김 기수" userId="c0404611cea20ee4" providerId="LiveId" clId="{FD79FD59-D403-4B5B-9E51-E066C0D2D819}" dt="2022-09-30T08:12:35.116" v="1904"/>
          <ac:spMkLst>
            <pc:docMk/>
            <pc:sldMk cId="1331801199" sldId="261"/>
            <ac:spMk id="3" creationId="{AAF172C2-59CA-9136-8954-63E6F2FDB267}"/>
          </ac:spMkLst>
        </pc:spChg>
        <pc:spChg chg="mod">
          <ac:chgData name="김 기수" userId="c0404611cea20ee4" providerId="LiveId" clId="{FD79FD59-D403-4B5B-9E51-E066C0D2D819}" dt="2022-09-29T04:46:53.116" v="40"/>
          <ac:spMkLst>
            <pc:docMk/>
            <pc:sldMk cId="1331801199" sldId="261"/>
            <ac:spMk id="7" creationId="{93236171-438E-9D48-BF44-173FEBC7EE4C}"/>
          </ac:spMkLst>
        </pc:spChg>
        <pc:spChg chg="del">
          <ac:chgData name="김 기수" userId="c0404611cea20ee4" providerId="LiveId" clId="{FD79FD59-D403-4B5B-9E51-E066C0D2D819}" dt="2022-09-29T04:47:14.247" v="44" actId="478"/>
          <ac:spMkLst>
            <pc:docMk/>
            <pc:sldMk cId="1331801199" sldId="261"/>
            <ac:spMk id="8" creationId="{0AABD34B-7DB2-3209-98AB-41B7C32D84C3}"/>
          </ac:spMkLst>
        </pc:spChg>
        <pc:spChg chg="add mod">
          <ac:chgData name="김 기수" userId="c0404611cea20ee4" providerId="LiveId" clId="{FD79FD59-D403-4B5B-9E51-E066C0D2D819}" dt="2022-09-30T13:17:51.532" v="2493" actId="1076"/>
          <ac:spMkLst>
            <pc:docMk/>
            <pc:sldMk cId="1331801199" sldId="261"/>
            <ac:spMk id="10" creationId="{CFCE44C4-6DA4-51A1-38C9-C3DF60E3B6F0}"/>
          </ac:spMkLst>
        </pc:spChg>
        <pc:picChg chg="add mod">
          <ac:chgData name="김 기수" userId="c0404611cea20ee4" providerId="LiveId" clId="{FD79FD59-D403-4B5B-9E51-E066C0D2D819}" dt="2022-09-30T08:12:56.725" v="1906" actId="1076"/>
          <ac:picMkLst>
            <pc:docMk/>
            <pc:sldMk cId="1331801199" sldId="261"/>
            <ac:picMk id="6" creationId="{E1ABDD09-B061-8DB3-ADDF-AFFAA1E48F6B}"/>
          </ac:picMkLst>
        </pc:picChg>
        <pc:picChg chg="add mod">
          <ac:chgData name="김 기수" userId="c0404611cea20ee4" providerId="LiveId" clId="{FD79FD59-D403-4B5B-9E51-E066C0D2D819}" dt="2022-09-30T08:32:01.372" v="2492" actId="1076"/>
          <ac:picMkLst>
            <pc:docMk/>
            <pc:sldMk cId="1331801199" sldId="261"/>
            <ac:picMk id="9" creationId="{32295C4E-5F73-A266-1F34-0B2B823DA80D}"/>
          </ac:picMkLst>
        </pc:picChg>
      </pc:sldChg>
      <pc:sldChg chg="del">
        <pc:chgData name="김 기수" userId="c0404611cea20ee4" providerId="LiveId" clId="{FD79FD59-D403-4B5B-9E51-E066C0D2D819}" dt="2022-09-29T04:46:33.123" v="13" actId="47"/>
        <pc:sldMkLst>
          <pc:docMk/>
          <pc:sldMk cId="3432233681" sldId="261"/>
        </pc:sldMkLst>
      </pc:sldChg>
      <pc:sldChg chg="del">
        <pc:chgData name="김 기수" userId="c0404611cea20ee4" providerId="LiveId" clId="{FD79FD59-D403-4B5B-9E51-E066C0D2D819}" dt="2022-09-29T04:46:31.606" v="12" actId="47"/>
        <pc:sldMkLst>
          <pc:docMk/>
          <pc:sldMk cId="323039466" sldId="262"/>
        </pc:sldMkLst>
      </pc:sldChg>
      <pc:sldChg chg="addSp modSp add mod">
        <pc:chgData name="김 기수" userId="c0404611cea20ee4" providerId="LiveId" clId="{FD79FD59-D403-4B5B-9E51-E066C0D2D819}" dt="2022-09-30T14:12:47.012" v="3593" actId="14100"/>
        <pc:sldMkLst>
          <pc:docMk/>
          <pc:sldMk cId="2725768228" sldId="262"/>
        </pc:sldMkLst>
        <pc:spChg chg="add mod">
          <ac:chgData name="김 기수" userId="c0404611cea20ee4" providerId="LiveId" clId="{FD79FD59-D403-4B5B-9E51-E066C0D2D819}" dt="2022-09-30T13:43:21.781" v="2548" actId="20577"/>
          <ac:spMkLst>
            <pc:docMk/>
            <pc:sldMk cId="2725768228" sldId="262"/>
            <ac:spMk id="2" creationId="{FF43ACE0-EB21-33FB-347B-FD56C6ED484A}"/>
          </ac:spMkLst>
        </pc:spChg>
        <pc:spChg chg="add mod">
          <ac:chgData name="김 기수" userId="c0404611cea20ee4" providerId="LiveId" clId="{FD79FD59-D403-4B5B-9E51-E066C0D2D819}" dt="2022-09-30T13:52:08.413" v="2980" actId="20577"/>
          <ac:spMkLst>
            <pc:docMk/>
            <pc:sldMk cId="2725768228" sldId="262"/>
            <ac:spMk id="6" creationId="{B9387F24-6639-E3BA-F3DA-CE72F10DE5BF}"/>
          </ac:spMkLst>
        </pc:spChg>
        <pc:spChg chg="mod">
          <ac:chgData name="김 기수" userId="c0404611cea20ee4" providerId="LiveId" clId="{FD79FD59-D403-4B5B-9E51-E066C0D2D819}" dt="2022-09-30T06:14:13.352" v="652" actId="20577"/>
          <ac:spMkLst>
            <pc:docMk/>
            <pc:sldMk cId="2725768228" sldId="262"/>
            <ac:spMk id="7" creationId="{93236171-438E-9D48-BF44-173FEBC7EE4C}"/>
          </ac:spMkLst>
        </pc:spChg>
        <pc:spChg chg="add mod">
          <ac:chgData name="김 기수" userId="c0404611cea20ee4" providerId="LiveId" clId="{FD79FD59-D403-4B5B-9E51-E066C0D2D819}" dt="2022-09-30T13:48:26.141" v="2974" actId="14100"/>
          <ac:spMkLst>
            <pc:docMk/>
            <pc:sldMk cId="2725768228" sldId="262"/>
            <ac:spMk id="8" creationId="{D4814C79-EE38-7142-CADB-F45E96BB35C7}"/>
          </ac:spMkLst>
        </pc:spChg>
        <pc:spChg chg="add mod">
          <ac:chgData name="김 기수" userId="c0404611cea20ee4" providerId="LiveId" clId="{FD79FD59-D403-4B5B-9E51-E066C0D2D819}" dt="2022-09-30T13:53:58.374" v="3577" actId="20577"/>
          <ac:spMkLst>
            <pc:docMk/>
            <pc:sldMk cId="2725768228" sldId="262"/>
            <ac:spMk id="11" creationId="{8C40F82F-CFBE-992F-BDC0-E5D469395390}"/>
          </ac:spMkLst>
        </pc:spChg>
        <pc:picChg chg="add mod">
          <ac:chgData name="김 기수" userId="c0404611cea20ee4" providerId="LiveId" clId="{FD79FD59-D403-4B5B-9E51-E066C0D2D819}" dt="2022-09-30T13:45:50.560" v="2912" actId="1076"/>
          <ac:picMkLst>
            <pc:docMk/>
            <pc:sldMk cId="2725768228" sldId="262"/>
            <ac:picMk id="5" creationId="{F78CF968-1F28-4985-B64A-8C2EF8795AE6}"/>
          </ac:picMkLst>
        </pc:picChg>
        <pc:picChg chg="add mod">
          <ac:chgData name="김 기수" userId="c0404611cea20ee4" providerId="LiveId" clId="{FD79FD59-D403-4B5B-9E51-E066C0D2D819}" dt="2022-09-30T13:52:05.081" v="2978" actId="14100"/>
          <ac:picMkLst>
            <pc:docMk/>
            <pc:sldMk cId="2725768228" sldId="262"/>
            <ac:picMk id="10" creationId="{6212B7DC-77AB-A576-CABB-F7B66E3D6C39}"/>
          </ac:picMkLst>
        </pc:picChg>
        <pc:picChg chg="add mod">
          <ac:chgData name="김 기수" userId="c0404611cea20ee4" providerId="LiveId" clId="{FD79FD59-D403-4B5B-9E51-E066C0D2D819}" dt="2022-09-30T14:12:47.012" v="3593" actId="14100"/>
          <ac:picMkLst>
            <pc:docMk/>
            <pc:sldMk cId="2725768228" sldId="262"/>
            <ac:picMk id="13" creationId="{13AC9F23-1BB1-F6A1-C62A-CA4C0E675B77}"/>
          </ac:picMkLst>
        </pc:picChg>
      </pc:sldChg>
      <pc:sldChg chg="del">
        <pc:chgData name="김 기수" userId="c0404611cea20ee4" providerId="LiveId" clId="{FD79FD59-D403-4B5B-9E51-E066C0D2D819}" dt="2022-09-29T04:46:31.606" v="12" actId="47"/>
        <pc:sldMkLst>
          <pc:docMk/>
          <pc:sldMk cId="1965448580" sldId="263"/>
        </pc:sldMkLst>
      </pc:sldChg>
      <pc:sldChg chg="del">
        <pc:chgData name="김 기수" userId="c0404611cea20ee4" providerId="LiveId" clId="{FD79FD59-D403-4B5B-9E51-E066C0D2D819}" dt="2022-09-29T04:46:31.606" v="12" actId="47"/>
        <pc:sldMkLst>
          <pc:docMk/>
          <pc:sldMk cId="998708673" sldId="264"/>
        </pc:sldMkLst>
      </pc:sldChg>
    </pc:docChg>
  </pc:docChgLst>
  <pc:docChgLst>
    <pc:chgData name="김 기수" userId="c0404611cea20ee4" providerId="LiveId" clId="{7F886355-627E-42DF-8646-9DA4BCABB7F0}"/>
    <pc:docChg chg="undo custSel addSld delSld modSld sldOrd">
      <pc:chgData name="김 기수" userId="c0404611cea20ee4" providerId="LiveId" clId="{7F886355-627E-42DF-8646-9DA4BCABB7F0}" dt="2023-01-03T10:43:56.460" v="7763"/>
      <pc:docMkLst>
        <pc:docMk/>
      </pc:docMkLst>
      <pc:sldChg chg="modSp mod">
        <pc:chgData name="김 기수" userId="c0404611cea20ee4" providerId="LiveId" clId="{7F886355-627E-42DF-8646-9DA4BCABB7F0}" dt="2023-01-03T08:31:41.899" v="81" actId="1076"/>
        <pc:sldMkLst>
          <pc:docMk/>
          <pc:sldMk cId="3996526834" sldId="256"/>
        </pc:sldMkLst>
        <pc:spChg chg="mod">
          <ac:chgData name="김 기수" userId="c0404611cea20ee4" providerId="LiveId" clId="{7F886355-627E-42DF-8646-9DA4BCABB7F0}" dt="2023-01-03T08:31:41.899" v="81" actId="1076"/>
          <ac:spMkLst>
            <pc:docMk/>
            <pc:sldMk cId="3996526834" sldId="256"/>
            <ac:spMk id="4" creationId="{6E76FB49-D394-4F41-06D7-FB9DD6C8B4C2}"/>
          </ac:spMkLst>
        </pc:spChg>
      </pc:sldChg>
      <pc:sldChg chg="addSp delSp modSp mod">
        <pc:chgData name="김 기수" userId="c0404611cea20ee4" providerId="LiveId" clId="{7F886355-627E-42DF-8646-9DA4BCABB7F0}" dt="2023-01-03T08:45:36.594" v="1150" actId="1076"/>
        <pc:sldMkLst>
          <pc:docMk/>
          <pc:sldMk cId="1285783562" sldId="257"/>
        </pc:sldMkLst>
        <pc:spChg chg="add mod">
          <ac:chgData name="김 기수" userId="c0404611cea20ee4" providerId="LiveId" clId="{7F886355-627E-42DF-8646-9DA4BCABB7F0}" dt="2023-01-03T08:45:15.784" v="1089"/>
          <ac:spMkLst>
            <pc:docMk/>
            <pc:sldMk cId="1285783562" sldId="257"/>
            <ac:spMk id="2" creationId="{AD1E1DA2-DAC3-C740-D60C-1C1DF64114F1}"/>
          </ac:spMkLst>
        </pc:spChg>
        <pc:spChg chg="add mod">
          <ac:chgData name="김 기수" userId="c0404611cea20ee4" providerId="LiveId" clId="{7F886355-627E-42DF-8646-9DA4BCABB7F0}" dt="2023-01-03T08:45:36.594" v="1150" actId="1076"/>
          <ac:spMkLst>
            <pc:docMk/>
            <pc:sldMk cId="1285783562" sldId="257"/>
            <ac:spMk id="5" creationId="{2C0095D1-9438-A1B9-9E44-F432A793D2DD}"/>
          </ac:spMkLst>
        </pc:spChg>
        <pc:spChg chg="del mod">
          <ac:chgData name="김 기수" userId="c0404611cea20ee4" providerId="LiveId" clId="{7F886355-627E-42DF-8646-9DA4BCABB7F0}" dt="2023-01-03T08:36:12.542" v="110"/>
          <ac:spMkLst>
            <pc:docMk/>
            <pc:sldMk cId="1285783562" sldId="257"/>
            <ac:spMk id="7" creationId="{93236171-438E-9D48-BF44-173FEBC7EE4C}"/>
          </ac:spMkLst>
        </pc:spChg>
        <pc:spChg chg="del">
          <ac:chgData name="김 기수" userId="c0404611cea20ee4" providerId="LiveId" clId="{7F886355-627E-42DF-8646-9DA4BCABB7F0}" dt="2023-01-03T08:34:03.866" v="90" actId="478"/>
          <ac:spMkLst>
            <pc:docMk/>
            <pc:sldMk cId="1285783562" sldId="257"/>
            <ac:spMk id="8" creationId="{186DC27F-821E-EC79-604A-AC61107C6C35}"/>
          </ac:spMkLst>
        </pc:spChg>
        <pc:spChg chg="del">
          <ac:chgData name="김 기수" userId="c0404611cea20ee4" providerId="LiveId" clId="{7F886355-627E-42DF-8646-9DA4BCABB7F0}" dt="2023-01-03T08:34:02.951" v="89" actId="478"/>
          <ac:spMkLst>
            <pc:docMk/>
            <pc:sldMk cId="1285783562" sldId="257"/>
            <ac:spMk id="9" creationId="{E0552093-E961-CB2C-5A79-14E2EBC3B95D}"/>
          </ac:spMkLst>
        </pc:spChg>
        <pc:spChg chg="del">
          <ac:chgData name="김 기수" userId="c0404611cea20ee4" providerId="LiveId" clId="{7F886355-627E-42DF-8646-9DA4BCABB7F0}" dt="2023-01-03T08:34:05.284" v="91" actId="478"/>
          <ac:spMkLst>
            <pc:docMk/>
            <pc:sldMk cId="1285783562" sldId="257"/>
            <ac:spMk id="10" creationId="{E7254515-9E4F-A41A-C7BF-4844205339E7}"/>
          </ac:spMkLst>
        </pc:spChg>
        <pc:picChg chg="del">
          <ac:chgData name="김 기수" userId="c0404611cea20ee4" providerId="LiveId" clId="{7F886355-627E-42DF-8646-9DA4BCABB7F0}" dt="2023-01-03T08:34:01.475" v="88" actId="478"/>
          <ac:picMkLst>
            <pc:docMk/>
            <pc:sldMk cId="1285783562" sldId="257"/>
            <ac:picMk id="3" creationId="{840B2052-0BDE-FEF8-B817-A67248EA11BC}"/>
          </ac:picMkLst>
        </pc:picChg>
        <pc:picChg chg="del">
          <ac:chgData name="김 기수" userId="c0404611cea20ee4" providerId="LiveId" clId="{7F886355-627E-42DF-8646-9DA4BCABB7F0}" dt="2023-01-03T08:34:01.173" v="87" actId="478"/>
          <ac:picMkLst>
            <pc:docMk/>
            <pc:sldMk cId="1285783562" sldId="257"/>
            <ac:picMk id="6" creationId="{EF131085-5051-BA02-CDE0-DD815AD9E7A3}"/>
          </ac:picMkLst>
        </pc:picChg>
      </pc:sldChg>
      <pc:sldChg chg="addSp modSp add mod ord">
        <pc:chgData name="김 기수" userId="c0404611cea20ee4" providerId="LiveId" clId="{7F886355-627E-42DF-8646-9DA4BCABB7F0}" dt="2023-01-03T10:43:56.460" v="7763"/>
        <pc:sldMkLst>
          <pc:docMk/>
          <pc:sldMk cId="1986736712" sldId="258"/>
        </pc:sldMkLst>
        <pc:spChg chg="add mod">
          <ac:chgData name="김 기수" userId="c0404611cea20ee4" providerId="LiveId" clId="{7F886355-627E-42DF-8646-9DA4BCABB7F0}" dt="2023-01-03T10:43:56.460" v="7763"/>
          <ac:spMkLst>
            <pc:docMk/>
            <pc:sldMk cId="1986736712" sldId="258"/>
            <ac:spMk id="2" creationId="{BECAB102-6D41-87B8-9451-446D28A64B3F}"/>
          </ac:spMkLst>
        </pc:spChg>
        <pc:spChg chg="mod">
          <ac:chgData name="김 기수" userId="c0404611cea20ee4" providerId="LiveId" clId="{7F886355-627E-42DF-8646-9DA4BCABB7F0}" dt="2023-01-03T08:34:09.139" v="105"/>
          <ac:spMkLst>
            <pc:docMk/>
            <pc:sldMk cId="1986736712" sldId="258"/>
            <ac:spMk id="7" creationId="{93236171-438E-9D48-BF44-173FEBC7EE4C}"/>
          </ac:spMkLst>
        </pc:spChg>
      </pc:sldChg>
      <pc:sldChg chg="del">
        <pc:chgData name="김 기수" userId="c0404611cea20ee4" providerId="LiveId" clId="{7F886355-627E-42DF-8646-9DA4BCABB7F0}" dt="2023-01-03T08:33:20.344" v="82" actId="47"/>
        <pc:sldMkLst>
          <pc:docMk/>
          <pc:sldMk cId="2836480816" sldId="258"/>
        </pc:sldMkLst>
      </pc:sldChg>
      <pc:sldChg chg="add del">
        <pc:chgData name="김 기수" userId="c0404611cea20ee4" providerId="LiveId" clId="{7F886355-627E-42DF-8646-9DA4BCABB7F0}" dt="2023-01-03T08:45:40.648" v="1152" actId="47"/>
        <pc:sldMkLst>
          <pc:docMk/>
          <pc:sldMk cId="1611825559" sldId="259"/>
        </pc:sldMkLst>
      </pc:sldChg>
      <pc:sldChg chg="del">
        <pc:chgData name="김 기수" userId="c0404611cea20ee4" providerId="LiveId" clId="{7F886355-627E-42DF-8646-9DA4BCABB7F0}" dt="2023-01-03T08:33:20.505" v="83" actId="47"/>
        <pc:sldMkLst>
          <pc:docMk/>
          <pc:sldMk cId="3989641533" sldId="259"/>
        </pc:sldMkLst>
      </pc:sldChg>
      <pc:sldChg chg="del">
        <pc:chgData name="김 기수" userId="c0404611cea20ee4" providerId="LiveId" clId="{7F886355-627E-42DF-8646-9DA4BCABB7F0}" dt="2023-01-03T08:33:20.821" v="84" actId="47"/>
        <pc:sldMkLst>
          <pc:docMk/>
          <pc:sldMk cId="4049456325" sldId="260"/>
        </pc:sldMkLst>
      </pc:sldChg>
      <pc:sldChg chg="addSp modSp add mod">
        <pc:chgData name="김 기수" userId="c0404611cea20ee4" providerId="LiveId" clId="{7F886355-627E-42DF-8646-9DA4BCABB7F0}" dt="2023-01-03T08:51:20.471" v="2051"/>
        <pc:sldMkLst>
          <pc:docMk/>
          <pc:sldMk cId="4165154374" sldId="260"/>
        </pc:sldMkLst>
        <pc:spChg chg="mod">
          <ac:chgData name="김 기수" userId="c0404611cea20ee4" providerId="LiveId" clId="{7F886355-627E-42DF-8646-9DA4BCABB7F0}" dt="2023-01-03T08:51:20.471" v="2051"/>
          <ac:spMkLst>
            <pc:docMk/>
            <pc:sldMk cId="4165154374" sldId="260"/>
            <ac:spMk id="2" creationId="{AD1E1DA2-DAC3-C740-D60C-1C1DF64114F1}"/>
          </ac:spMkLst>
        </pc:spChg>
        <pc:spChg chg="mod">
          <ac:chgData name="김 기수" userId="c0404611cea20ee4" providerId="LiveId" clId="{7F886355-627E-42DF-8646-9DA4BCABB7F0}" dt="2023-01-03T08:45:44.546" v="1163"/>
          <ac:spMkLst>
            <pc:docMk/>
            <pc:sldMk cId="4165154374" sldId="260"/>
            <ac:spMk id="5" creationId="{2C0095D1-9438-A1B9-9E44-F432A793D2DD}"/>
          </ac:spMkLst>
        </pc:spChg>
        <pc:picChg chg="add mod">
          <ac:chgData name="김 기수" userId="c0404611cea20ee4" providerId="LiveId" clId="{7F886355-627E-42DF-8646-9DA4BCABB7F0}" dt="2023-01-03T08:50:56.277" v="1931" actId="1076"/>
          <ac:picMkLst>
            <pc:docMk/>
            <pc:sldMk cId="4165154374" sldId="260"/>
            <ac:picMk id="6" creationId="{E3E6C296-52F9-4268-B1F7-E4856400CF34}"/>
          </ac:picMkLst>
        </pc:picChg>
      </pc:sldChg>
      <pc:sldChg chg="addSp delSp modSp add mod">
        <pc:chgData name="김 기수" userId="c0404611cea20ee4" providerId="LiveId" clId="{7F886355-627E-42DF-8646-9DA4BCABB7F0}" dt="2023-01-03T10:39:10.867" v="7240" actId="20577"/>
        <pc:sldMkLst>
          <pc:docMk/>
          <pc:sldMk cId="97032850" sldId="261"/>
        </pc:sldMkLst>
        <pc:spChg chg="mod">
          <ac:chgData name="김 기수" userId="c0404611cea20ee4" providerId="LiveId" clId="{7F886355-627E-42DF-8646-9DA4BCABB7F0}" dt="2023-01-03T10:39:10.867" v="7240" actId="20577"/>
          <ac:spMkLst>
            <pc:docMk/>
            <pc:sldMk cId="97032850" sldId="261"/>
            <ac:spMk id="2" creationId="{AD1E1DA2-DAC3-C740-D60C-1C1DF64114F1}"/>
          </ac:spMkLst>
        </pc:spChg>
        <pc:spChg chg="mod">
          <ac:chgData name="김 기수" userId="c0404611cea20ee4" providerId="LiveId" clId="{7F886355-627E-42DF-8646-9DA4BCABB7F0}" dt="2023-01-03T10:17:57.596" v="2129"/>
          <ac:spMkLst>
            <pc:docMk/>
            <pc:sldMk cId="97032850" sldId="261"/>
            <ac:spMk id="5" creationId="{2C0095D1-9438-A1B9-9E44-F432A793D2DD}"/>
          </ac:spMkLst>
        </pc:spChg>
        <pc:picChg chg="add del mod">
          <ac:chgData name="김 기수" userId="c0404611cea20ee4" providerId="LiveId" clId="{7F886355-627E-42DF-8646-9DA4BCABB7F0}" dt="2023-01-03T10:26:19.419" v="3630" actId="478"/>
          <ac:picMkLst>
            <pc:docMk/>
            <pc:sldMk cId="97032850" sldId="261"/>
            <ac:picMk id="6" creationId="{DB5FE69A-709D-A8D3-0B3C-D3DEBB20841C}"/>
          </ac:picMkLst>
        </pc:picChg>
        <pc:picChg chg="del">
          <ac:chgData name="김 기수" userId="c0404611cea20ee4" providerId="LiveId" clId="{7F886355-627E-42DF-8646-9DA4BCABB7F0}" dt="2023-01-03T08:51:49.258" v="2053" actId="478"/>
          <ac:picMkLst>
            <pc:docMk/>
            <pc:sldMk cId="97032850" sldId="261"/>
            <ac:picMk id="6" creationId="{E3E6C296-52F9-4268-B1F7-E4856400CF34}"/>
          </ac:picMkLst>
        </pc:picChg>
        <pc:picChg chg="add mod">
          <ac:chgData name="김 기수" userId="c0404611cea20ee4" providerId="LiveId" clId="{7F886355-627E-42DF-8646-9DA4BCABB7F0}" dt="2023-01-03T10:26:20.916" v="3632" actId="1076"/>
          <ac:picMkLst>
            <pc:docMk/>
            <pc:sldMk cId="97032850" sldId="261"/>
            <ac:picMk id="7" creationId="{5752BAEF-D774-E78F-DC62-95B9E50F3397}"/>
          </ac:picMkLst>
        </pc:picChg>
      </pc:sldChg>
      <pc:sldChg chg="del">
        <pc:chgData name="김 기수" userId="c0404611cea20ee4" providerId="LiveId" clId="{7F886355-627E-42DF-8646-9DA4BCABB7F0}" dt="2023-01-03T08:33:21.375" v="85" actId="47"/>
        <pc:sldMkLst>
          <pc:docMk/>
          <pc:sldMk cId="1331801199" sldId="261"/>
        </pc:sldMkLst>
      </pc:sldChg>
      <pc:sldChg chg="modSp add mod">
        <pc:chgData name="김 기수" userId="c0404611cea20ee4" providerId="LiveId" clId="{7F886355-627E-42DF-8646-9DA4BCABB7F0}" dt="2023-01-03T10:26:36.811" v="3643" actId="2710"/>
        <pc:sldMkLst>
          <pc:docMk/>
          <pc:sldMk cId="1599007286" sldId="262"/>
        </pc:sldMkLst>
        <pc:spChg chg="mod">
          <ac:chgData name="김 기수" userId="c0404611cea20ee4" providerId="LiveId" clId="{7F886355-627E-42DF-8646-9DA4BCABB7F0}" dt="2023-01-03T10:26:36.811" v="3643" actId="2710"/>
          <ac:spMkLst>
            <pc:docMk/>
            <pc:sldMk cId="1599007286" sldId="262"/>
            <ac:spMk id="2" creationId="{AD1E1DA2-DAC3-C740-D60C-1C1DF64114F1}"/>
          </ac:spMkLst>
        </pc:spChg>
        <pc:picChg chg="mod">
          <ac:chgData name="김 기수" userId="c0404611cea20ee4" providerId="LiveId" clId="{7F886355-627E-42DF-8646-9DA4BCABB7F0}" dt="2023-01-03T10:26:29.826" v="3638" actId="1076"/>
          <ac:picMkLst>
            <pc:docMk/>
            <pc:sldMk cId="1599007286" sldId="262"/>
            <ac:picMk id="6" creationId="{DB5FE69A-709D-A8D3-0B3C-D3DEBB20841C}"/>
          </ac:picMkLst>
        </pc:picChg>
      </pc:sldChg>
      <pc:sldChg chg="del">
        <pc:chgData name="김 기수" userId="c0404611cea20ee4" providerId="LiveId" clId="{7F886355-627E-42DF-8646-9DA4BCABB7F0}" dt="2023-01-03T08:33:21.991" v="86" actId="47"/>
        <pc:sldMkLst>
          <pc:docMk/>
          <pc:sldMk cId="2725768228" sldId="262"/>
        </pc:sldMkLst>
      </pc:sldChg>
      <pc:sldChg chg="delSp modSp add mod">
        <pc:chgData name="김 기수" userId="c0404611cea20ee4" providerId="LiveId" clId="{7F886355-627E-42DF-8646-9DA4BCABB7F0}" dt="2023-01-03T10:31:32.701" v="5027"/>
        <pc:sldMkLst>
          <pc:docMk/>
          <pc:sldMk cId="817189081" sldId="263"/>
        </pc:sldMkLst>
        <pc:spChg chg="mod">
          <ac:chgData name="김 기수" userId="c0404611cea20ee4" providerId="LiveId" clId="{7F886355-627E-42DF-8646-9DA4BCABB7F0}" dt="2023-01-03T10:31:32.701" v="5027"/>
          <ac:spMkLst>
            <pc:docMk/>
            <pc:sldMk cId="817189081" sldId="263"/>
            <ac:spMk id="2" creationId="{AD1E1DA2-DAC3-C740-D60C-1C1DF64114F1}"/>
          </ac:spMkLst>
        </pc:spChg>
        <pc:spChg chg="mod">
          <ac:chgData name="김 기수" userId="c0404611cea20ee4" providerId="LiveId" clId="{7F886355-627E-42DF-8646-9DA4BCABB7F0}" dt="2023-01-03T10:26:56.064" v="3671"/>
          <ac:spMkLst>
            <pc:docMk/>
            <pc:sldMk cId="817189081" sldId="263"/>
            <ac:spMk id="5" creationId="{2C0095D1-9438-A1B9-9E44-F432A793D2DD}"/>
          </ac:spMkLst>
        </pc:spChg>
        <pc:picChg chg="del">
          <ac:chgData name="김 기수" userId="c0404611cea20ee4" providerId="LiveId" clId="{7F886355-627E-42DF-8646-9DA4BCABB7F0}" dt="2023-01-03T10:26:50.674" v="3646" actId="478"/>
          <ac:picMkLst>
            <pc:docMk/>
            <pc:sldMk cId="817189081" sldId="263"/>
            <ac:picMk id="6" creationId="{DB5FE69A-709D-A8D3-0B3C-D3DEBB20841C}"/>
          </ac:picMkLst>
        </pc:picChg>
      </pc:sldChg>
      <pc:sldChg chg="addSp modSp add mod">
        <pc:chgData name="김 기수" userId="c0404611cea20ee4" providerId="LiveId" clId="{7F886355-627E-42DF-8646-9DA4BCABB7F0}" dt="2023-01-03T10:34:48.826" v="5891" actId="1076"/>
        <pc:sldMkLst>
          <pc:docMk/>
          <pc:sldMk cId="3531246783" sldId="264"/>
        </pc:sldMkLst>
        <pc:spChg chg="mod">
          <ac:chgData name="김 기수" userId="c0404611cea20ee4" providerId="LiveId" clId="{7F886355-627E-42DF-8646-9DA4BCABB7F0}" dt="2023-01-03T10:34:46.068" v="5890"/>
          <ac:spMkLst>
            <pc:docMk/>
            <pc:sldMk cId="3531246783" sldId="264"/>
            <ac:spMk id="2" creationId="{AD1E1DA2-DAC3-C740-D60C-1C1DF64114F1}"/>
          </ac:spMkLst>
        </pc:spChg>
        <pc:spChg chg="mod">
          <ac:chgData name="김 기수" userId="c0404611cea20ee4" providerId="LiveId" clId="{7F886355-627E-42DF-8646-9DA4BCABB7F0}" dt="2023-01-03T10:30:03.452" v="4660"/>
          <ac:spMkLst>
            <pc:docMk/>
            <pc:sldMk cId="3531246783" sldId="264"/>
            <ac:spMk id="5" creationId="{2C0095D1-9438-A1B9-9E44-F432A793D2DD}"/>
          </ac:spMkLst>
        </pc:spChg>
        <pc:picChg chg="add mod">
          <ac:chgData name="김 기수" userId="c0404611cea20ee4" providerId="LiveId" clId="{7F886355-627E-42DF-8646-9DA4BCABB7F0}" dt="2023-01-03T10:34:48.826" v="5891" actId="1076"/>
          <ac:picMkLst>
            <pc:docMk/>
            <pc:sldMk cId="3531246783" sldId="264"/>
            <ac:picMk id="6" creationId="{2AD03AD1-362E-7DB6-B559-4823C972C1F2}"/>
          </ac:picMkLst>
        </pc:picChg>
      </pc:sldChg>
      <pc:sldChg chg="modSp add mod">
        <pc:chgData name="김 기수" userId="c0404611cea20ee4" providerId="LiveId" clId="{7F886355-627E-42DF-8646-9DA4BCABB7F0}" dt="2023-01-03T10:43:00.117" v="7482"/>
        <pc:sldMkLst>
          <pc:docMk/>
          <pc:sldMk cId="1289163750" sldId="265"/>
        </pc:sldMkLst>
        <pc:spChg chg="mod">
          <ac:chgData name="김 기수" userId="c0404611cea20ee4" providerId="LiveId" clId="{7F886355-627E-42DF-8646-9DA4BCABB7F0}" dt="2023-01-03T10:43:00.117" v="7482"/>
          <ac:spMkLst>
            <pc:docMk/>
            <pc:sldMk cId="1289163750" sldId="265"/>
            <ac:spMk id="2" creationId="{AD1E1DA2-DAC3-C740-D60C-1C1DF64114F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D2896-0DCF-4D32-9680-6B7EC3967788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10EE-9B9F-4F43-8143-75CA695C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81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29B4C-914D-CF8E-C09E-8DEE8C3A1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64A397-D281-BB7C-62C4-750E1A8D4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72CA2-A1F4-94BE-311B-3244AF65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E205-0BEC-4105-9EC9-EC8C50A3ED58}" type="datetime1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E198BD-997F-8E4D-8AC9-D1F013F91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5AF54-783D-2CFE-E3D0-3229BECA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8FE8-433C-4BE1-949A-C01DAD3E8A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1A2146-BBC9-96F9-8AC9-E61E896D020C}"/>
              </a:ext>
            </a:extLst>
          </p:cNvPr>
          <p:cNvSpPr/>
          <p:nvPr userDrawn="1"/>
        </p:nvSpPr>
        <p:spPr>
          <a:xfrm>
            <a:off x="-22057" y="-12282"/>
            <a:ext cx="11375857" cy="872289"/>
          </a:xfrm>
          <a:prstGeom prst="rect">
            <a:avLst/>
          </a:prstGeom>
          <a:solidFill>
            <a:srgbClr val="2E54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[R] 17">
            <a:extLst>
              <a:ext uri="{FF2B5EF4-FFF2-40B4-BE49-F238E27FC236}">
                <a16:creationId xmlns:a16="http://schemas.microsoft.com/office/drawing/2014/main" id="{52582C4C-68E7-6F68-3159-4F79AEFA8CE5}"/>
              </a:ext>
            </a:extLst>
          </p:cNvPr>
          <p:cNvSpPr/>
          <p:nvPr userDrawn="1"/>
        </p:nvSpPr>
        <p:spPr>
          <a:xfrm rot="5400000">
            <a:off x="11358812" y="-23060"/>
            <a:ext cx="890336" cy="900363"/>
          </a:xfrm>
          <a:prstGeom prst="rtTriangle">
            <a:avLst/>
          </a:prstGeom>
          <a:solidFill>
            <a:srgbClr val="2E5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46192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2D662-E2BA-A4B1-634A-A1D071E12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E176F9-AF93-A098-3A3A-3AC6B6DE7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73081-3CD8-756F-AA92-950C4FFA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7919-C0B1-4435-9309-74ABBE123F4B}" type="datetime1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616A8A-FAAB-8BA9-463C-74AE831A5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8E018-FCA5-EA1C-961D-737173D93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8FE8-433C-4BE1-949A-C01DAD3E8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03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A22D17-DFCD-F464-80FC-1ECDA7980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18A004-54CD-A734-EC0C-17713503C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FCE141-D51E-00F8-CB5B-CFE72ED4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E014-FA4C-4818-B4C9-4A865589AD05}" type="datetime1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125FE-F6B0-09D5-B14A-7A726AB96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6C447-0F51-1634-2DF7-1201943D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8FE8-433C-4BE1-949A-C01DAD3E8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75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9B0EF-9890-4238-6C26-E3CF6704A3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90499" y="991161"/>
            <a:ext cx="11792954" cy="5730313"/>
          </a:xfrm>
        </p:spPr>
        <p:txBody>
          <a:bodyPr/>
          <a:lstStyle>
            <a:lvl1pPr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defRPr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  <a:lvl2pPr marL="685800" indent="-2286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나눔스퀘어라운드 Regular" panose="020B0600000101010101" pitchFamily="50" charset="-127"/>
              <a:buChar char="°"/>
              <a:defRPr sz="18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2pPr>
            <a:lvl3pPr marL="1200150" indent="-28575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나눔스퀘어라운드 Regular" panose="020B0600000101010101" pitchFamily="50" charset="-127"/>
              <a:buChar char="–"/>
              <a:defRPr sz="16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3pPr>
            <a:lvl4pPr marL="1600200" indent="-2286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4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4pPr>
            <a:lvl5pPr marL="2057400" indent="-2286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2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5pPr>
            <a:lvl6pPr marL="2514600" indent="-2286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  <a:defRPr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6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B41CF8-74BD-C5AF-A6CF-EF8E53D5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461-724E-41C1-AA9B-A9EEF6686D96}" type="datetime1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EB5710-F4CE-9C40-F9AE-D3DEE249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3F91CC-B728-7249-4431-2A3C9B7E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8FE8-433C-4BE1-949A-C01DAD3E8A88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19A34D-0CC0-5442-D42F-9C0DE78D8BA7}"/>
              </a:ext>
            </a:extLst>
          </p:cNvPr>
          <p:cNvSpPr/>
          <p:nvPr userDrawn="1"/>
        </p:nvSpPr>
        <p:spPr>
          <a:xfrm>
            <a:off x="-22057" y="-12282"/>
            <a:ext cx="11375857" cy="872289"/>
          </a:xfrm>
          <a:prstGeom prst="rect">
            <a:avLst/>
          </a:prstGeom>
          <a:solidFill>
            <a:srgbClr val="2E54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[R] 17">
            <a:extLst>
              <a:ext uri="{FF2B5EF4-FFF2-40B4-BE49-F238E27FC236}">
                <a16:creationId xmlns:a16="http://schemas.microsoft.com/office/drawing/2014/main" id="{812BA018-E173-2FA7-DB70-33FB52709F47}"/>
              </a:ext>
            </a:extLst>
          </p:cNvPr>
          <p:cNvSpPr/>
          <p:nvPr userDrawn="1"/>
        </p:nvSpPr>
        <p:spPr>
          <a:xfrm rot="5400000">
            <a:off x="11358812" y="-23060"/>
            <a:ext cx="890336" cy="900363"/>
          </a:xfrm>
          <a:prstGeom prst="rtTriangle">
            <a:avLst/>
          </a:prstGeom>
          <a:solidFill>
            <a:srgbClr val="2E5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ko-Kore-US" altLang="en-US"/>
          </a:p>
        </p:txBody>
      </p:sp>
      <p:grpSp>
        <p:nvGrpSpPr>
          <p:cNvPr id="9" name="그룹 1004">
            <a:extLst>
              <a:ext uri="{FF2B5EF4-FFF2-40B4-BE49-F238E27FC236}">
                <a16:creationId xmlns:a16="http://schemas.microsoft.com/office/drawing/2014/main" id="{1753E654-CCF3-45AF-5C12-6A7E8CADF067}"/>
              </a:ext>
            </a:extLst>
          </p:cNvPr>
          <p:cNvGrpSpPr/>
          <p:nvPr userDrawn="1"/>
        </p:nvGrpSpPr>
        <p:grpSpPr>
          <a:xfrm>
            <a:off x="153935" y="6225195"/>
            <a:ext cx="1514443" cy="496280"/>
            <a:chOff x="16505490" y="9541295"/>
            <a:chExt cx="1514443" cy="496280"/>
          </a:xfrm>
        </p:grpSpPr>
        <p:pic>
          <p:nvPicPr>
            <p:cNvPr id="10" name="Object 14">
              <a:extLst>
                <a:ext uri="{FF2B5EF4-FFF2-40B4-BE49-F238E27FC236}">
                  <a16:creationId xmlns:a16="http://schemas.microsoft.com/office/drawing/2014/main" id="{57E0DA6D-D809-36FB-4F97-BC779967D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05490" y="9541295"/>
              <a:ext cx="1514443" cy="496280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2FB5C06-34C4-F6B2-922E-EC394C5C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1" y="-186835"/>
            <a:ext cx="10515600" cy="132556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>
                    <a:lumMod val="9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990874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CD7D2-C5A0-B19E-65F3-452266D97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43269A-845B-DA30-DBDA-9AB35F9C5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76E97-1D0F-D1D8-FAF1-0964055FE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27BD-6FAA-40C3-88B0-632E701B5236}" type="datetime1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866DC-EE57-5C15-2AC6-943543BB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D9921A-B2E8-345A-CAC4-0C42C7FE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8FE8-433C-4BE1-949A-C01DAD3E8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565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051E9-6B9F-C14D-7DB3-75A08F9E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7B2433-4045-4FB1-6B70-6EAE9B9F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40F862-C7AE-8CB2-516A-1002E7A21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B92C44-1E8F-C2C4-A697-90160AA13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3A10-212A-4916-9509-79381E6E1804}" type="datetime1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CF515B-C488-1051-3357-D892BECB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B82E7D-A6DE-059F-082F-2BB5B421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8FE8-433C-4BE1-949A-C01DAD3E8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91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3D122-3D47-2317-5F6D-810186E70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77F8F-D4E0-A373-89F0-0E559AF9C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DDCD26-409C-EBFC-A13A-D82128B78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F379A2-CEB1-7EEE-A7EB-F2C556BBE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1B387C-14A4-EA5C-BA91-65C7012F3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DCE929-7BDE-E368-D47F-B1D56C20A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39C4-4F5D-4CCF-9BF8-A65E0FA85B00}" type="datetime1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89E9D8-2B53-BF5B-5287-A86CD4FC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9FC71D-65EB-EB87-BE6B-149F18E15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8FE8-433C-4BE1-949A-C01DAD3E8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14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0ECF1-B135-1BDE-749D-2CB033CC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5760EC-3802-9F41-356E-A1749003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C0BC7-9106-460F-99E8-C763B8E9E9AD}" type="datetime1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F49A29-5EAB-926B-85A8-CB2CCBD56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972375-3F9C-675B-7A36-A9D68516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8FE8-433C-4BE1-949A-C01DAD3E8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1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8C9836-76D3-7276-9B9E-47308C1A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6A7F-CD4B-410E-960A-58E622192B05}" type="datetime1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00C274-8E88-E500-7A87-041EB9E9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13166C-D921-DCD3-B55C-61655561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8FE8-433C-4BE1-949A-C01DAD3E8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30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65B30-E0FB-9206-9806-91A7E86D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9C909-B845-C753-457D-0E311480F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D7AE9C-E5CC-7348-312A-20E2D90B1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1D97C5-CA69-A0E7-14C3-65888C8E5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F1CC-F121-42E5-BDFE-2BD858D15DC0}" type="datetime1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22573D-66E5-5343-267D-57333716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C7D69B-58E5-297A-98A8-1BCA8731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8FE8-433C-4BE1-949A-C01DAD3E8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04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8D5E5-CC8C-2103-320E-0F93B4D30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5BCE93-E95F-2B31-18E5-EA8322B3E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52A98C-FC27-915F-B113-E997980F1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822DF1-BF73-E52E-2949-B8FF5D77D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8F60-59AA-4B2F-8E80-5CC869FFC437}" type="datetime1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885D0D-52E2-68DF-F7D2-FBDD06C5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68A440-BEA8-86D9-01FB-BA67DEF3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8FE8-433C-4BE1-949A-C01DAD3E8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92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CC5ACE-0F37-9684-62CD-BAC37819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D80F2D-7CEB-FABD-453B-1935BEC57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3A082E-20FD-025F-1879-C5DB88029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97B4F-8286-4D28-BB47-3FEA2A1FA5CC}" type="datetime1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1D332-3504-B78A-F579-B195E7358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621E9-61AA-F643-8760-E59169A68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38FE8-433C-4BE1-949A-C01DAD3E8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7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76FB49-D394-4F41-06D7-FB9DD6C8B4C2}"/>
              </a:ext>
            </a:extLst>
          </p:cNvPr>
          <p:cNvSpPr txBox="1"/>
          <p:nvPr/>
        </p:nvSpPr>
        <p:spPr>
          <a:xfrm>
            <a:off x="391026" y="1708483"/>
            <a:ext cx="11201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4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Week 0. Orientation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7A9F912-8AD0-20FE-0302-4754AA21801D}"/>
              </a:ext>
            </a:extLst>
          </p:cNvPr>
          <p:cNvCxnSpPr>
            <a:cxnSpLocks/>
          </p:cNvCxnSpPr>
          <p:nvPr/>
        </p:nvCxnSpPr>
        <p:spPr>
          <a:xfrm>
            <a:off x="794084" y="3429000"/>
            <a:ext cx="103952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E8DF5003-7CE9-41AA-421F-6D9F367B02CE}"/>
              </a:ext>
            </a:extLst>
          </p:cNvPr>
          <p:cNvGrpSpPr/>
          <p:nvPr/>
        </p:nvGrpSpPr>
        <p:grpSpPr>
          <a:xfrm>
            <a:off x="265818" y="6149488"/>
            <a:ext cx="1514443" cy="496280"/>
            <a:chOff x="16505490" y="9541295"/>
            <a:chExt cx="1514443" cy="496280"/>
          </a:xfrm>
        </p:grpSpPr>
        <p:pic>
          <p:nvPicPr>
            <p:cNvPr id="7" name="Object 14">
              <a:extLst>
                <a:ext uri="{FF2B5EF4-FFF2-40B4-BE49-F238E27FC236}">
                  <a16:creationId xmlns:a16="http://schemas.microsoft.com/office/drawing/2014/main" id="{79C22425-CFDF-36DD-D8A8-DB209ADA9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05490" y="9541295"/>
              <a:ext cx="1514443" cy="496280"/>
            </a:xfrm>
            <a:prstGeom prst="rect">
              <a:avLst/>
            </a:prstGeom>
          </p:spPr>
        </p:pic>
      </p:grpSp>
      <p:grpSp>
        <p:nvGrpSpPr>
          <p:cNvPr id="8" name="그룹 1005">
            <a:extLst>
              <a:ext uri="{FF2B5EF4-FFF2-40B4-BE49-F238E27FC236}">
                <a16:creationId xmlns:a16="http://schemas.microsoft.com/office/drawing/2014/main" id="{DF4EBBAD-C3F7-9E54-36F7-E077D3AE786B}"/>
              </a:ext>
            </a:extLst>
          </p:cNvPr>
          <p:cNvGrpSpPr/>
          <p:nvPr/>
        </p:nvGrpSpPr>
        <p:grpSpPr>
          <a:xfrm>
            <a:off x="5349186" y="6021880"/>
            <a:ext cx="1493627" cy="751496"/>
            <a:chOff x="10821458" y="2922258"/>
            <a:chExt cx="6171429" cy="4318201"/>
          </a:xfrm>
        </p:grpSpPr>
        <p:pic>
          <p:nvPicPr>
            <p:cNvPr id="9" name="Object 17">
              <a:extLst>
                <a:ext uri="{FF2B5EF4-FFF2-40B4-BE49-F238E27FC236}">
                  <a16:creationId xmlns:a16="http://schemas.microsoft.com/office/drawing/2014/main" id="{CAADBFFA-47D3-9CD6-B355-9FA7FE798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21458" y="2922258"/>
              <a:ext cx="6171429" cy="4318201"/>
            </a:xfrm>
            <a:prstGeom prst="rect">
              <a:avLst/>
            </a:prstGeom>
          </p:spPr>
        </p:pic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29EAC08-0EE1-B0B2-6B37-315938E0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8FE8-433C-4BE1-949A-C01DAD3E8A88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4905D63E-B817-04B0-90C1-AD6223997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2482" y="3558054"/>
            <a:ext cx="8758488" cy="2255520"/>
          </a:xfrm>
        </p:spPr>
        <p:txBody>
          <a:bodyPr bIns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cap="none" spc="0" dirty="0" err="1">
                <a:solidFill>
                  <a:srgbClr val="2E54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Kisoo</a:t>
            </a:r>
            <a:r>
              <a:rPr lang="en-US" altLang="ko-KR" cap="none" spc="0" dirty="0">
                <a:solidFill>
                  <a:srgbClr val="2E54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Kim</a:t>
            </a:r>
          </a:p>
          <a:p>
            <a:pPr>
              <a:lnSpc>
                <a:spcPct val="100000"/>
              </a:lnSpc>
            </a:pPr>
            <a:r>
              <a:rPr lang="en-US" altLang="ko-KR" b="0" spc="0" dirty="0" err="1">
                <a:solidFill>
                  <a:srgbClr val="2E54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Kwangwoon</a:t>
            </a:r>
            <a:r>
              <a:rPr lang="en-US" altLang="ko-KR" b="0" spc="0" dirty="0">
                <a:solidFill>
                  <a:srgbClr val="2E54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University, Information Convergence</a:t>
            </a:r>
          </a:p>
          <a:p>
            <a:pPr>
              <a:lnSpc>
                <a:spcPct val="100000"/>
              </a:lnSpc>
            </a:pPr>
            <a:r>
              <a:rPr lang="en-US" altLang="ko-KR" b="0" spc="0" dirty="0">
                <a:solidFill>
                  <a:srgbClr val="2E54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Kisooofficial@naver.com</a:t>
            </a:r>
          </a:p>
        </p:txBody>
      </p:sp>
    </p:spTree>
    <p:extLst>
      <p:ext uri="{BB962C8B-B14F-4D97-AF65-F5344CB8AC3E}">
        <p14:creationId xmlns:p14="http://schemas.microsoft.com/office/powerpoint/2010/main" val="399652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F76FA76-2581-923F-9A59-E6524E079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Previous CS231n</a:t>
            </a:r>
          </a:p>
          <a:p>
            <a:pPr lvl="1"/>
            <a:r>
              <a:rPr lang="ko-KR" altLang="en-US" dirty="0" err="1"/>
              <a:t>딥러닝의</a:t>
            </a:r>
            <a:r>
              <a:rPr lang="ko-KR" altLang="en-US" dirty="0"/>
              <a:t> 기초 이론을 다루며 연산 과정 및 학습 방법에 대해서 깊게 다룹니다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CS231n Assignment</a:t>
            </a:r>
            <a:r>
              <a:rPr lang="ko-KR" altLang="en-US" dirty="0"/>
              <a:t>를 도전하기 위한 초석이 되는 스터디로</a:t>
            </a:r>
            <a:r>
              <a:rPr lang="en-US" altLang="ko-KR" dirty="0"/>
              <a:t>, </a:t>
            </a:r>
            <a:r>
              <a:rPr lang="ko-KR" altLang="en-US" dirty="0"/>
              <a:t>향후 </a:t>
            </a:r>
            <a:r>
              <a:rPr lang="en-US" altLang="ko-KR" dirty="0"/>
              <a:t>CS231n</a:t>
            </a:r>
            <a:r>
              <a:rPr lang="ko-KR" altLang="en-US" dirty="0"/>
              <a:t>의 </a:t>
            </a:r>
            <a:r>
              <a:rPr lang="en-US" altLang="ko-KR" dirty="0"/>
              <a:t>Assignment #1</a:t>
            </a:r>
            <a:r>
              <a:rPr lang="ko-KR" altLang="en-US" dirty="0"/>
              <a:t>을 도전할 수 있을 거라고 생각합니다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Previous</a:t>
            </a:r>
            <a:r>
              <a:rPr lang="ko-KR" altLang="en-US" dirty="0"/>
              <a:t> </a:t>
            </a:r>
            <a:r>
              <a:rPr lang="en-US" altLang="ko-KR" dirty="0"/>
              <a:t>Study</a:t>
            </a:r>
          </a:p>
          <a:p>
            <a:pPr lvl="1"/>
            <a:r>
              <a:rPr lang="ko-KR" altLang="en-US" dirty="0"/>
              <a:t>선형 대수학</a:t>
            </a:r>
            <a:r>
              <a:rPr lang="en-US" altLang="ko-KR" dirty="0"/>
              <a:t>(</a:t>
            </a:r>
            <a:r>
              <a:rPr lang="ko-KR" altLang="en-US" dirty="0"/>
              <a:t>행렬의 연산 방법</a:t>
            </a:r>
            <a:r>
              <a:rPr lang="en-US" altLang="ko-KR" dirty="0"/>
              <a:t>, </a:t>
            </a:r>
            <a:r>
              <a:rPr lang="ko-KR" altLang="en-US" dirty="0"/>
              <a:t>선형시스템</a:t>
            </a:r>
            <a:r>
              <a:rPr lang="en-US" altLang="ko-KR" dirty="0"/>
              <a:t>, </a:t>
            </a:r>
            <a:r>
              <a:rPr lang="ko-KR" altLang="en-US" dirty="0" err="1"/>
              <a:t>최소제곱해</a:t>
            </a:r>
            <a:r>
              <a:rPr lang="en-US" altLang="ko-KR" dirty="0"/>
              <a:t>, </a:t>
            </a:r>
            <a:r>
              <a:rPr lang="ko-KR" altLang="en-US" dirty="0" err="1"/>
              <a:t>고유값</a:t>
            </a:r>
            <a:r>
              <a:rPr lang="ko-KR" altLang="en-US" dirty="0"/>
              <a:t> 분해</a:t>
            </a:r>
            <a:r>
              <a:rPr lang="en-US" altLang="ko-KR" dirty="0"/>
              <a:t>, </a:t>
            </a:r>
            <a:r>
              <a:rPr lang="ko-KR" altLang="en-US" dirty="0" err="1"/>
              <a:t>특이값</a:t>
            </a:r>
            <a:r>
              <a:rPr lang="ko-KR" altLang="en-US" dirty="0"/>
              <a:t> 분해</a:t>
            </a:r>
            <a:r>
              <a:rPr lang="en-US" altLang="ko-KR" dirty="0"/>
              <a:t>)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lvl="1"/>
            <a:r>
              <a:rPr lang="ko-KR" altLang="en-US" dirty="0"/>
              <a:t>최적화</a:t>
            </a:r>
            <a:r>
              <a:rPr lang="en-US" altLang="ko-KR" dirty="0"/>
              <a:t>(</a:t>
            </a:r>
            <a:r>
              <a:rPr lang="ko-KR" altLang="en-US" dirty="0" err="1"/>
              <a:t>다변수</a:t>
            </a:r>
            <a:r>
              <a:rPr lang="ko-KR" altLang="en-US" dirty="0"/>
              <a:t> 함수의 미분</a:t>
            </a:r>
            <a:r>
              <a:rPr lang="en-US" altLang="ko-KR" dirty="0"/>
              <a:t>, </a:t>
            </a:r>
            <a:r>
              <a:rPr lang="ko-KR" altLang="en-US" dirty="0"/>
              <a:t>연쇄 법칙</a:t>
            </a:r>
            <a:r>
              <a:rPr lang="en-US" altLang="ko-KR" dirty="0"/>
              <a:t>, Gradient Descent </a:t>
            </a:r>
            <a:r>
              <a:rPr lang="ko-KR" altLang="en-US" dirty="0"/>
              <a:t>모두 포함</a:t>
            </a:r>
            <a:r>
              <a:rPr lang="en-US" altLang="ko-KR" dirty="0"/>
              <a:t>)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lvl="1"/>
            <a:r>
              <a:rPr lang="ko-KR" altLang="en-US" dirty="0"/>
              <a:t>파이썬 라이브러리인 </a:t>
            </a:r>
            <a:r>
              <a:rPr lang="en-US" altLang="ko-KR" dirty="0" err="1"/>
              <a:t>Numpy</a:t>
            </a:r>
            <a:r>
              <a:rPr lang="ko-KR" altLang="en-US" dirty="0"/>
              <a:t>를 능숙하게 다루는 것을 권장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4513FA2-7BB0-E06C-B6E0-7B34614E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스터디 정보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2D08B1-CF13-FBB5-6517-7F17A869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8FE8-433C-4BE1-949A-C01DAD3E8A88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135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F76FA76-2581-923F-9A59-E6524E079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스터디에서 다루는 내용</a:t>
            </a:r>
            <a:endParaRPr lang="en-US" altLang="ko-KR" dirty="0"/>
          </a:p>
          <a:p>
            <a:pPr lvl="1"/>
            <a:r>
              <a:rPr lang="ko-KR" altLang="en-US" dirty="0" err="1"/>
              <a:t>퍼셉트론</a:t>
            </a:r>
            <a:r>
              <a:rPr lang="en-US" altLang="ko-KR" dirty="0"/>
              <a:t>(Perceptron)</a:t>
            </a:r>
          </a:p>
          <a:p>
            <a:pPr lvl="2"/>
            <a:r>
              <a:rPr lang="en-US" altLang="ko-KR" dirty="0"/>
              <a:t>AND, OR, NAND, XOR</a:t>
            </a:r>
          </a:p>
          <a:p>
            <a:pPr lvl="1"/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r>
              <a:rPr lang="en-US" altLang="ko-KR" dirty="0"/>
              <a:t>(Multi Layer Perceptron)</a:t>
            </a:r>
            <a:r>
              <a:rPr lang="ko-KR" altLang="en-US" dirty="0"/>
              <a:t>의 구조 및 연산 과정</a:t>
            </a:r>
            <a:endParaRPr lang="en-US" altLang="ko-KR" dirty="0"/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층 신경망</a:t>
            </a:r>
            <a:r>
              <a:rPr lang="en-US" altLang="ko-KR" dirty="0"/>
              <a:t>, 3</a:t>
            </a:r>
            <a:r>
              <a:rPr lang="ko-KR" altLang="en-US" dirty="0"/>
              <a:t>층 신경망 구현</a:t>
            </a:r>
            <a:r>
              <a:rPr lang="en-US" altLang="ko-KR" dirty="0"/>
              <a:t>, </a:t>
            </a:r>
            <a:r>
              <a:rPr lang="ko-KR" altLang="en-US" dirty="0"/>
              <a:t>여러 가지 활성화 함수에 대한 스터디 진행</a:t>
            </a:r>
            <a:endParaRPr lang="en-US" altLang="ko-KR" dirty="0"/>
          </a:p>
          <a:p>
            <a:pPr lvl="1"/>
            <a:r>
              <a:rPr lang="ko-KR" altLang="en-US" dirty="0"/>
              <a:t>연쇄 법칙</a:t>
            </a:r>
            <a:r>
              <a:rPr lang="en-US" altLang="ko-KR" dirty="0"/>
              <a:t>(Chain Rule)</a:t>
            </a:r>
            <a:r>
              <a:rPr lang="ko-KR" altLang="en-US" dirty="0"/>
              <a:t>을 통한 </a:t>
            </a:r>
            <a:r>
              <a:rPr lang="ko-KR" altLang="en-US" dirty="0" err="1"/>
              <a:t>역전파</a:t>
            </a:r>
            <a:r>
              <a:rPr lang="ko-KR" altLang="en-US" dirty="0"/>
              <a:t> 연산 과정</a:t>
            </a:r>
            <a:endParaRPr lang="en-US" altLang="ko-KR" dirty="0"/>
          </a:p>
          <a:p>
            <a:pPr lvl="2"/>
            <a:r>
              <a:rPr lang="ko-KR" altLang="en-US" dirty="0"/>
              <a:t>계산 그래프를 이용하여 </a:t>
            </a:r>
            <a:r>
              <a:rPr lang="ko-KR" altLang="en-US" dirty="0" err="1"/>
              <a:t>역전파</a:t>
            </a:r>
            <a:r>
              <a:rPr lang="ko-KR" altLang="en-US" dirty="0"/>
              <a:t> 알고리즘 구현</a:t>
            </a:r>
            <a:endParaRPr lang="en-US" altLang="ko-KR" dirty="0"/>
          </a:p>
          <a:p>
            <a:pPr lvl="1"/>
            <a:r>
              <a:rPr lang="ko-KR" altLang="en-US" dirty="0"/>
              <a:t>다층 </a:t>
            </a:r>
            <a:r>
              <a:rPr lang="ko-KR" altLang="en-US" dirty="0" err="1"/>
              <a:t>퍼셉트론의</a:t>
            </a:r>
            <a:r>
              <a:rPr lang="ko-KR" altLang="en-US" dirty="0"/>
              <a:t> 학습 과정에서 성능을 최적화 시킬 수 있는 방법</a:t>
            </a:r>
            <a:endParaRPr lang="en-US" altLang="ko-KR" dirty="0"/>
          </a:p>
          <a:p>
            <a:pPr lvl="2"/>
            <a:r>
              <a:rPr lang="ko-KR" altLang="en-US" dirty="0" err="1"/>
              <a:t>옵티마이저</a:t>
            </a:r>
            <a:r>
              <a:rPr lang="en-US" altLang="ko-KR" dirty="0"/>
              <a:t>(SGD, Momentum, </a:t>
            </a:r>
            <a:r>
              <a:rPr lang="en-US" altLang="ko-KR" dirty="0" err="1"/>
              <a:t>Adagrad</a:t>
            </a:r>
            <a:r>
              <a:rPr lang="en-US" altLang="ko-KR" dirty="0"/>
              <a:t>), Batch Normalization, Dropout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4513FA2-7BB0-E06C-B6E0-7B34614E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스터디 정보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2D08B1-CF13-FBB5-6517-7F17A869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8FE8-433C-4BE1-949A-C01DAD3E8A88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488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F76FA76-2581-923F-9A59-E6524E079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스터디 인원 </a:t>
            </a:r>
            <a:r>
              <a:rPr lang="en-US" altLang="ko-KR" dirty="0"/>
              <a:t>: 8</a:t>
            </a:r>
            <a:r>
              <a:rPr lang="ko-KR" altLang="en-US" dirty="0"/>
              <a:t>명</a:t>
            </a:r>
            <a:endParaRPr lang="en-US" altLang="ko-KR" dirty="0"/>
          </a:p>
          <a:p>
            <a:r>
              <a:rPr lang="ko-KR" altLang="en-US" dirty="0"/>
              <a:t>스터디 방식 </a:t>
            </a:r>
            <a:r>
              <a:rPr lang="en-US" altLang="ko-KR" dirty="0"/>
              <a:t>: </a:t>
            </a:r>
            <a:r>
              <a:rPr lang="ko-KR" altLang="en-US" dirty="0" err="1"/>
              <a:t>비대면</a:t>
            </a:r>
            <a:endParaRPr lang="en-US" altLang="ko-KR" dirty="0"/>
          </a:p>
          <a:p>
            <a:r>
              <a:rPr lang="ko-KR" altLang="en-US" dirty="0"/>
              <a:t>스터디 시간 </a:t>
            </a:r>
            <a:r>
              <a:rPr lang="en-US" altLang="ko-KR" dirty="0"/>
              <a:t>: </a:t>
            </a:r>
            <a:r>
              <a:rPr lang="ko-KR" altLang="en-US" dirty="0"/>
              <a:t>매주 화요일 오후 </a:t>
            </a:r>
            <a:r>
              <a:rPr lang="en-US" altLang="ko-KR" dirty="0"/>
              <a:t>8</a:t>
            </a:r>
            <a:r>
              <a:rPr lang="ko-KR" altLang="en-US" dirty="0"/>
              <a:t>시</a:t>
            </a:r>
            <a:endParaRPr lang="en-US" altLang="ko-KR" dirty="0"/>
          </a:p>
          <a:p>
            <a:r>
              <a:rPr lang="ko-KR" altLang="en-US" dirty="0"/>
              <a:t>스터디 소요 시간 </a:t>
            </a:r>
            <a:r>
              <a:rPr lang="en-US" altLang="ko-KR" dirty="0"/>
              <a:t>: 1</a:t>
            </a:r>
            <a:r>
              <a:rPr lang="ko-KR" altLang="en-US" dirty="0"/>
              <a:t>시간 </a:t>
            </a:r>
            <a:r>
              <a:rPr lang="en-US" altLang="ko-KR" dirty="0"/>
              <a:t>~ 1</a:t>
            </a:r>
            <a:r>
              <a:rPr lang="ko-KR" altLang="en-US" dirty="0"/>
              <a:t>시간 </a:t>
            </a:r>
            <a:r>
              <a:rPr lang="en-US" altLang="ko-KR" dirty="0"/>
              <a:t>30</a:t>
            </a:r>
            <a:r>
              <a:rPr lang="ko-KR" altLang="en-US" dirty="0"/>
              <a:t>분</a:t>
            </a:r>
            <a:r>
              <a:rPr lang="en-US" altLang="ko-KR" dirty="0"/>
              <a:t>(</a:t>
            </a:r>
            <a:r>
              <a:rPr lang="ko-KR" altLang="en-US" dirty="0"/>
              <a:t>예상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스터디 주 교재</a:t>
            </a:r>
            <a:endParaRPr lang="en-US" altLang="ko-KR" dirty="0"/>
          </a:p>
          <a:p>
            <a:pPr lvl="1"/>
            <a:r>
              <a:rPr lang="ko-KR" altLang="en-US" dirty="0"/>
              <a:t>밑바닥부터 시작하는 딥러닝 </a:t>
            </a:r>
            <a:r>
              <a:rPr lang="en-US" altLang="ko-KR" dirty="0"/>
              <a:t>1</a:t>
            </a:r>
          </a:p>
          <a:p>
            <a:pPr lvl="1"/>
            <a:r>
              <a:rPr lang="ko-KR" altLang="en-US" dirty="0"/>
              <a:t>책 구매를 강력하게 권장함</a:t>
            </a:r>
            <a:endParaRPr lang="en-US" altLang="ko-KR" dirty="0"/>
          </a:p>
          <a:p>
            <a:pPr lvl="1"/>
            <a:r>
              <a:rPr lang="ko-KR" altLang="en-US" dirty="0"/>
              <a:t>도서관에 보면 아마 있을 거예요</a:t>
            </a:r>
            <a:r>
              <a:rPr lang="en-US" altLang="ko-KR" dirty="0"/>
              <a:t>!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4513FA2-7BB0-E06C-B6E0-7B34614E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스터디 정보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2D08B1-CF13-FBB5-6517-7F17A869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8FE8-433C-4BE1-949A-C01DAD3E8A88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0A92E9-0EB6-C82A-D8B2-485675786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646" y="1366289"/>
            <a:ext cx="36861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3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F76FA76-2581-923F-9A59-E6524E079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스터디 세부 방식</a:t>
            </a:r>
            <a:endParaRPr lang="en-US" altLang="ko-KR" dirty="0"/>
          </a:p>
          <a:p>
            <a:pPr lvl="1"/>
            <a:r>
              <a:rPr lang="en-US" altLang="ko-KR" dirty="0"/>
              <a:t>2~3</a:t>
            </a:r>
            <a:r>
              <a:rPr lang="ko-KR" altLang="en-US" dirty="0"/>
              <a:t>명이 한 조를 이뤄서 발제 준비를 하며</a:t>
            </a:r>
            <a:r>
              <a:rPr lang="en-US" altLang="ko-KR" dirty="0"/>
              <a:t>, </a:t>
            </a:r>
            <a:r>
              <a:rPr lang="ko-KR" altLang="en-US" dirty="0"/>
              <a:t>조에서 각자 파트를 나눠서 발제</a:t>
            </a:r>
            <a:endParaRPr lang="en-US" altLang="ko-KR" dirty="0"/>
          </a:p>
          <a:p>
            <a:pPr lvl="2"/>
            <a:r>
              <a:rPr lang="ko-KR" altLang="en-US" dirty="0"/>
              <a:t>파트를 나눠서 </a:t>
            </a:r>
            <a:r>
              <a:rPr lang="ko-KR" altLang="en-US" dirty="0" err="1"/>
              <a:t>발제하더라도</a:t>
            </a:r>
            <a:r>
              <a:rPr lang="ko-KR" altLang="en-US" dirty="0"/>
              <a:t> 해당 부분에 대한 공부를 선행하는 것이 중요함</a:t>
            </a:r>
            <a:endParaRPr lang="en-US" altLang="ko-KR" dirty="0"/>
          </a:p>
          <a:p>
            <a:pPr lvl="1"/>
            <a:r>
              <a:rPr lang="ko-KR" altLang="en-US" dirty="0"/>
              <a:t>발제에 들어가야 하는 필수 내용 </a:t>
            </a:r>
            <a:r>
              <a:rPr lang="en-US" altLang="ko-KR" dirty="0"/>
              <a:t>: </a:t>
            </a:r>
            <a:r>
              <a:rPr lang="ko-KR" altLang="en-US" dirty="0"/>
              <a:t>해당 이론에 대한 설명</a:t>
            </a:r>
            <a:r>
              <a:rPr lang="en-US" altLang="ko-KR" dirty="0"/>
              <a:t>, </a:t>
            </a:r>
            <a:r>
              <a:rPr lang="ko-KR" altLang="en-US" dirty="0"/>
              <a:t>관련 내용에 대한 코드 첨부</a:t>
            </a:r>
            <a:endParaRPr lang="en-US" altLang="ko-KR" dirty="0"/>
          </a:p>
          <a:p>
            <a:pPr lvl="2"/>
            <a:r>
              <a:rPr lang="ko-KR" altLang="en-US" dirty="0"/>
              <a:t>코드 구현을 위해</a:t>
            </a:r>
            <a:r>
              <a:rPr lang="en-US" altLang="ko-KR" dirty="0"/>
              <a:t>, </a:t>
            </a:r>
            <a:r>
              <a:rPr lang="ko-KR" altLang="en-US" dirty="0"/>
              <a:t>이론 설명을 꼭 최선을 다해서 해 주셔야 합니다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관련 내용에 대한 코드 첨부 </a:t>
            </a:r>
            <a:r>
              <a:rPr lang="en-US" altLang="ko-KR" dirty="0"/>
              <a:t>: </a:t>
            </a:r>
            <a:r>
              <a:rPr lang="ko-KR" altLang="en-US" dirty="0"/>
              <a:t>발제 내용에 해당하는 부분을 코드로 첨부</a:t>
            </a:r>
            <a:endParaRPr lang="en-US" altLang="ko-KR" dirty="0"/>
          </a:p>
          <a:p>
            <a:pPr lvl="1"/>
            <a:r>
              <a:rPr lang="ko-KR" altLang="en-US" dirty="0"/>
              <a:t>참고자료 </a:t>
            </a:r>
            <a:r>
              <a:rPr lang="en-US" altLang="ko-KR" dirty="0"/>
              <a:t>: ‘</a:t>
            </a:r>
            <a:r>
              <a:rPr lang="ko-KR" altLang="en-US" dirty="0"/>
              <a:t>밑바닥부터 시작하는 딥러닝 </a:t>
            </a:r>
            <a:r>
              <a:rPr lang="en-US" altLang="ko-KR" dirty="0" err="1"/>
              <a:t>github</a:t>
            </a:r>
            <a:r>
              <a:rPr lang="en-US" altLang="ko-KR" dirty="0"/>
              <a:t>’</a:t>
            </a:r>
            <a:r>
              <a:rPr lang="ko-KR" altLang="en-US" dirty="0"/>
              <a:t>에 코드가 모두 나와있고</a:t>
            </a:r>
            <a:r>
              <a:rPr lang="en-US" altLang="ko-KR" dirty="0"/>
              <a:t>, </a:t>
            </a:r>
            <a:r>
              <a:rPr lang="ko-KR" altLang="en-US" dirty="0"/>
              <a:t>이 내용들이 과제로 주어질 예정</a:t>
            </a:r>
            <a:endParaRPr lang="en-US" altLang="ko-KR" dirty="0"/>
          </a:p>
          <a:p>
            <a:pPr lvl="1"/>
            <a:r>
              <a:rPr lang="ko-KR" altLang="en-US" dirty="0"/>
              <a:t>과제</a:t>
            </a:r>
            <a:r>
              <a:rPr lang="en-US" altLang="ko-KR" dirty="0"/>
              <a:t> : </a:t>
            </a:r>
            <a:r>
              <a:rPr lang="ko-KR" altLang="en-US" dirty="0"/>
              <a:t>실습 </a:t>
            </a:r>
            <a:r>
              <a:rPr lang="en-US" altLang="ko-KR" dirty="0"/>
              <a:t>100%</a:t>
            </a:r>
            <a:r>
              <a:rPr lang="ko-KR" altLang="en-US" dirty="0"/>
              <a:t>를 원칙으로 할 생각</a:t>
            </a:r>
            <a:r>
              <a:rPr lang="en-US" altLang="ko-KR" dirty="0"/>
              <a:t>. </a:t>
            </a:r>
            <a:r>
              <a:rPr lang="ko-KR" altLang="en-US" dirty="0"/>
              <a:t>해당 주차의 내용을 코드로 구현해보는 과정을 거칠 생각</a:t>
            </a:r>
            <a:endParaRPr lang="en-US" altLang="ko-KR" dirty="0"/>
          </a:p>
          <a:p>
            <a:pPr lvl="2"/>
            <a:r>
              <a:rPr lang="ko-KR" altLang="en-US" dirty="0"/>
              <a:t>매 </a:t>
            </a:r>
            <a:r>
              <a:rPr lang="en-US" altLang="ko-KR" dirty="0"/>
              <a:t>Chapter</a:t>
            </a:r>
            <a:r>
              <a:rPr lang="ko-KR" altLang="en-US" dirty="0"/>
              <a:t>가 끝날 때마다 해당 부분의 실습 코드를 공개함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난이도가 높기 때문에</a:t>
            </a:r>
            <a:r>
              <a:rPr lang="en-US" altLang="ko-KR" dirty="0"/>
              <a:t>, </a:t>
            </a:r>
            <a:r>
              <a:rPr lang="ko-KR" altLang="en-US" dirty="0"/>
              <a:t>과제 제출 하루 전에 솔루션 공개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4513FA2-7BB0-E06C-B6E0-7B34614E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스터디 정보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2D08B1-CF13-FBB5-6517-7F17A869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8FE8-433C-4BE1-949A-C01DAD3E8A88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69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F76FA76-2581-923F-9A59-E6524E079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커리큘럼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4513FA2-7BB0-E06C-B6E0-7B34614E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스터디 정보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2D08B1-CF13-FBB5-6517-7F17A869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8FE8-433C-4BE1-949A-C01DAD3E8A88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519418-AB69-3368-5369-C75CCB291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146" y="1582737"/>
            <a:ext cx="7164388" cy="397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0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F76FA76-2581-923F-9A59-E6524E079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Rule</a:t>
            </a:r>
          </a:p>
          <a:p>
            <a:pPr lvl="1"/>
            <a:r>
              <a:rPr lang="ko-KR" altLang="en-US" dirty="0"/>
              <a:t>과제는 스터디 전날 자정까지</a:t>
            </a:r>
            <a:endParaRPr lang="en-US" altLang="ko-KR" dirty="0"/>
          </a:p>
          <a:p>
            <a:pPr lvl="1"/>
            <a:r>
              <a:rPr lang="ko-KR" altLang="en-US" dirty="0"/>
              <a:t>과제 미제출은 </a:t>
            </a:r>
            <a:r>
              <a:rPr lang="en-US" altLang="ko-KR" dirty="0"/>
              <a:t>1</a:t>
            </a:r>
            <a:r>
              <a:rPr lang="ko-KR" altLang="en-US" dirty="0" err="1"/>
              <a:t>회까지만</a:t>
            </a:r>
            <a:r>
              <a:rPr lang="ko-KR" altLang="en-US" dirty="0"/>
              <a:t> 허용하며</a:t>
            </a:r>
            <a:r>
              <a:rPr lang="en-US" altLang="ko-KR" dirty="0"/>
              <a:t>, 2</a:t>
            </a:r>
            <a:r>
              <a:rPr lang="ko-KR" altLang="en-US" dirty="0"/>
              <a:t>회부터는 제명될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지각 제출 </a:t>
            </a:r>
            <a:r>
              <a:rPr lang="en-US" altLang="ko-KR" dirty="0"/>
              <a:t>: </a:t>
            </a:r>
            <a:r>
              <a:rPr lang="ko-KR" altLang="en-US" dirty="0"/>
              <a:t>전체 과제 점수의 </a:t>
            </a:r>
            <a:r>
              <a:rPr lang="en-US" altLang="ko-KR" dirty="0"/>
              <a:t>75%</a:t>
            </a:r>
            <a:r>
              <a:rPr lang="ko-KR" altLang="en-US" dirty="0"/>
              <a:t>만 인정</a:t>
            </a:r>
            <a:endParaRPr lang="en-US" altLang="ko-KR" dirty="0"/>
          </a:p>
          <a:p>
            <a:r>
              <a:rPr lang="ko-KR" altLang="en-US" dirty="0"/>
              <a:t>사유가 있는 결석은 </a:t>
            </a:r>
            <a:r>
              <a:rPr lang="en-US" altLang="ko-KR" dirty="0"/>
              <a:t>2</a:t>
            </a:r>
            <a:r>
              <a:rPr lang="ko-KR" altLang="en-US" dirty="0" err="1"/>
              <a:t>회까지만</a:t>
            </a:r>
            <a:r>
              <a:rPr lang="ko-KR" altLang="en-US" dirty="0"/>
              <a:t> 허용</a:t>
            </a:r>
            <a:endParaRPr lang="en-US" altLang="ko-KR" dirty="0"/>
          </a:p>
          <a:p>
            <a:r>
              <a:rPr lang="ko-KR" altLang="en-US" dirty="0" err="1"/>
              <a:t>비대면</a:t>
            </a:r>
            <a:r>
              <a:rPr lang="ko-KR" altLang="en-US" dirty="0"/>
              <a:t> 스터디 시 카메라는 켜기</a:t>
            </a:r>
            <a:endParaRPr lang="en-US" altLang="ko-KR" dirty="0"/>
          </a:p>
          <a:p>
            <a:r>
              <a:rPr lang="ko-KR" altLang="en-US" dirty="0"/>
              <a:t>발제 시 대본 참고 절대 금지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4513FA2-7BB0-E06C-B6E0-7B34614E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스터디 정보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2D08B1-CF13-FBB5-6517-7F17A869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8FE8-433C-4BE1-949A-C01DAD3E8A88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5195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4028</TotalTime>
  <Words>418</Words>
  <Application>Microsoft Office PowerPoint</Application>
  <PresentationFormat>와이드스크린</PresentationFormat>
  <Paragraphs>61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나눔고딕 ExtraBold</vt:lpstr>
      <vt:lpstr>나눔스퀘어라운드 Regular</vt:lpstr>
      <vt:lpstr>맑은 고딕</vt:lpstr>
      <vt:lpstr>Arial</vt:lpstr>
      <vt:lpstr>Wingdings</vt:lpstr>
      <vt:lpstr>Office 테마</vt:lpstr>
      <vt:lpstr>PowerPoint 프레젠테이션</vt:lpstr>
      <vt:lpstr>스터디 정보</vt:lpstr>
      <vt:lpstr>스터디 정보</vt:lpstr>
      <vt:lpstr>스터디 정보</vt:lpstr>
      <vt:lpstr>스터디 정보</vt:lpstr>
      <vt:lpstr>스터디 정보</vt:lpstr>
      <vt:lpstr>스터디 정보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기수</dc:creator>
  <cp:lastModifiedBy>김 기수</cp:lastModifiedBy>
  <cp:revision>413</cp:revision>
  <dcterms:created xsi:type="dcterms:W3CDTF">2022-09-25T11:49:07Z</dcterms:created>
  <dcterms:modified xsi:type="dcterms:W3CDTF">2023-07-15T11:21:43Z</dcterms:modified>
</cp:coreProperties>
</file>