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0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E4C6-A073-44CB-803B-0DD332931DD3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2A20-3EF1-4BDF-88ED-B2484EE3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USER1\Desktop\피피티\정종설\smartphone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517179"/>
            <a:ext cx="1504008" cy="1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USER1\Desktop\피피티\정종설\came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02" y="484506"/>
            <a:ext cx="742226" cy="7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USER1\Desktop\피피티\정종설\smartphone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526442"/>
            <a:ext cx="1504008" cy="1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USER1\Desktop\피피티\정종설\up-arr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26" y="484507"/>
            <a:ext cx="742226" cy="7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USER1\Desktop\피피티\정종설\brow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11" y="-891480"/>
            <a:ext cx="2234083" cy="22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C:\Users\USER1\Desktop\피피티\정종설\database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8" y="1633798"/>
            <a:ext cx="1503512" cy="15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USER1\Desktop\피피티\정종설\smartphone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9782"/>
            <a:ext cx="1504008" cy="1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USER1\Desktop\피피티\정종설\download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52" y="244965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USER1\Desktop\피피티\정종설\alphab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55" y="1489782"/>
            <a:ext cx="1732458" cy="17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C:\Users\USER1\Desktop\피피티\정종설\cub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1" y="1489782"/>
            <a:ext cx="1775692" cy="17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USER1\Desktop\피피티\정종설\businessman8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6" y="3789040"/>
            <a:ext cx="1674193" cy="16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:\Users\USER1\Downloads\fi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469633"/>
            <a:ext cx="1594377" cy="15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C:\Users\USER1\Downloads\file (1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68" y="3933056"/>
            <a:ext cx="1530177" cy="1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C:\Users\USER1\Downloads\logi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0" y="3140968"/>
            <a:ext cx="1983957" cy="19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C:\Users\USER1\Downloads\passwor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48" y="4363408"/>
            <a:ext cx="1585872" cy="15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C:\Users\USER1\Downloads\brows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64698"/>
            <a:ext cx="2316830" cy="23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7" descr="C:\Users\USER1\Downloads\browser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4" y="5864698"/>
            <a:ext cx="2321244" cy="23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04" y="5766767"/>
            <a:ext cx="2476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/>
          <p:nvPr/>
        </p:nvPicPr>
        <p:blipFill>
          <a:blip r:embed="rId18"/>
          <a:stretch>
            <a:fillRect/>
          </a:stretch>
        </p:blipFill>
        <p:spPr>
          <a:xfrm>
            <a:off x="8473176" y="4005064"/>
            <a:ext cx="29395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</cp:revision>
  <dcterms:created xsi:type="dcterms:W3CDTF">2016-10-05T07:41:21Z</dcterms:created>
  <dcterms:modified xsi:type="dcterms:W3CDTF">2016-10-05T07:43:19Z</dcterms:modified>
</cp:coreProperties>
</file>