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23" autoAdjust="0"/>
    <p:restoredTop sz="94660"/>
  </p:normalViewPr>
  <p:slideViewPr>
    <p:cSldViewPr showGuides="1">
      <p:cViewPr varScale="1">
        <p:scale>
          <a:sx n="118" d="100"/>
          <a:sy n="118" d="100"/>
        </p:scale>
        <p:origin x="201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D7E8-D6B8-4D4A-A87E-BD2C3A07C1F4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39218-4A43-490D-AC62-B6E2076AE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29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D7E8-D6B8-4D4A-A87E-BD2C3A07C1F4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39218-4A43-490D-AC62-B6E2076AE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38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D7E8-D6B8-4D4A-A87E-BD2C3A07C1F4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39218-4A43-490D-AC62-B6E2076AE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883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D7E8-D6B8-4D4A-A87E-BD2C3A07C1F4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39218-4A43-490D-AC62-B6E2076AE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7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D7E8-D6B8-4D4A-A87E-BD2C3A07C1F4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39218-4A43-490D-AC62-B6E2076AE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81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D7E8-D6B8-4D4A-A87E-BD2C3A07C1F4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39218-4A43-490D-AC62-B6E2076AE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75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D7E8-D6B8-4D4A-A87E-BD2C3A07C1F4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39218-4A43-490D-AC62-B6E2076AE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D7E8-D6B8-4D4A-A87E-BD2C3A07C1F4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39218-4A43-490D-AC62-B6E2076AE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14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D7E8-D6B8-4D4A-A87E-BD2C3A07C1F4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39218-4A43-490D-AC62-B6E2076AE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86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D7E8-D6B8-4D4A-A87E-BD2C3A07C1F4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39218-4A43-490D-AC62-B6E2076AE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64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D7E8-D6B8-4D4A-A87E-BD2C3A07C1F4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39218-4A43-490D-AC62-B6E2076AE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6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8D7E8-D6B8-4D4A-A87E-BD2C3A07C1F4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39218-4A43-490D-AC62-B6E2076AE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92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79511" y="162506"/>
            <a:ext cx="3564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b"/>
            <a:r>
              <a:rPr lang="ko-KR" altLang="en-US" sz="1200" b="1" dirty="0" err="1" smtClean="0">
                <a:solidFill>
                  <a:srgbClr val="FF0000"/>
                </a:solidFill>
              </a:rPr>
              <a:t>테섭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관리자</a:t>
            </a:r>
            <a:r>
              <a:rPr lang="en-US" altLang="ko-KR" sz="1200" b="1" dirty="0"/>
              <a:t/>
            </a:r>
            <a:br>
              <a:rPr lang="en-US" altLang="ko-KR" sz="1200" b="1" dirty="0"/>
            </a:br>
            <a:r>
              <a:rPr lang="en-US" altLang="ko-KR" sz="1200" b="1" dirty="0"/>
              <a:t>http://smartro.midashelp.com/wp-login.php</a:t>
            </a:r>
            <a:br>
              <a:rPr lang="en-US" altLang="ko-KR" sz="1200" b="1" dirty="0"/>
            </a:br>
            <a:r>
              <a:rPr lang="en-US" altLang="ko-KR" sz="1200" b="1" dirty="0"/>
              <a:t/>
            </a:r>
            <a:br>
              <a:rPr lang="en-US" altLang="ko-KR" sz="1200" b="1" dirty="0"/>
            </a:br>
            <a:r>
              <a:rPr lang="en-US" altLang="ko-KR" sz="1200" b="1" dirty="0"/>
              <a:t>ID : </a:t>
            </a:r>
            <a:r>
              <a:rPr lang="en-US" altLang="ko-KR" sz="1200" b="1" dirty="0" err="1"/>
              <a:t>choima</a:t>
            </a:r>
            <a:r>
              <a:rPr lang="en-US" altLang="ko-KR" sz="1200" b="1" dirty="0"/>
              <a:t/>
            </a:r>
            <a:br>
              <a:rPr lang="en-US" altLang="ko-KR" sz="1200" b="1" dirty="0"/>
            </a:br>
            <a:r>
              <a:rPr lang="en-US" altLang="ko-KR" sz="1200" b="1" dirty="0"/>
              <a:t>PW : </a:t>
            </a:r>
            <a:r>
              <a:rPr lang="en-US" altLang="ko-KR" sz="1200" b="1" dirty="0" smtClean="0"/>
              <a:t>choima@1234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898072" y="162506"/>
            <a:ext cx="49224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0"/>
            <a:r>
              <a:rPr lang="ko-KR" altLang="en-US" sz="1200" b="1" dirty="0" err="1" smtClean="0">
                <a:solidFill>
                  <a:srgbClr val="FF0000"/>
                </a:solidFill>
              </a:rPr>
              <a:t>실섭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관리자</a:t>
            </a:r>
            <a:r>
              <a:rPr lang="en-US" altLang="ko-KR" sz="1200" b="1" dirty="0"/>
              <a:t/>
            </a:r>
            <a:br>
              <a:rPr lang="en-US" altLang="ko-KR" sz="1200" b="1" dirty="0"/>
            </a:br>
            <a:r>
              <a:rPr lang="en-US" altLang="ko-KR" sz="1200" b="1" dirty="0"/>
              <a:t>https://</a:t>
            </a:r>
            <a:r>
              <a:rPr lang="en-US" altLang="ko-KR" sz="1200" b="1" dirty="0" smtClean="0"/>
              <a:t>pg.smartro.co.kr/wp-admin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b="1" dirty="0"/>
              <a:t>ID : </a:t>
            </a:r>
            <a:r>
              <a:rPr lang="en-US" altLang="ko-KR" sz="1200" b="1" dirty="0" err="1"/>
              <a:t>choima</a:t>
            </a:r>
            <a:r>
              <a:rPr lang="en-US" altLang="ko-KR" sz="1200" b="1" dirty="0"/>
              <a:t/>
            </a:r>
            <a:br>
              <a:rPr lang="en-US" altLang="ko-KR" sz="1200" b="1" dirty="0"/>
            </a:br>
            <a:r>
              <a:rPr lang="en-US" altLang="ko-KR" sz="1200" b="1" dirty="0"/>
              <a:t>PW : </a:t>
            </a:r>
            <a:r>
              <a:rPr lang="en-US" altLang="ko-KR" sz="1200" b="1" dirty="0" smtClean="0"/>
              <a:t>choima@1234 </a:t>
            </a:r>
            <a:r>
              <a:rPr lang="en-US" altLang="ko-KR" sz="1200" dirty="0" smtClean="0"/>
              <a:t>(</a:t>
            </a:r>
            <a:r>
              <a:rPr lang="en-US" altLang="ko-KR" sz="1200" dirty="0"/>
              <a:t>SMS </a:t>
            </a:r>
            <a:r>
              <a:rPr lang="ko-KR" altLang="ko-KR" sz="1200" dirty="0"/>
              <a:t>인증문자</a:t>
            </a:r>
            <a:r>
              <a:rPr lang="en-US" altLang="ko-KR" sz="1200" dirty="0"/>
              <a:t> : </a:t>
            </a:r>
            <a:r>
              <a:rPr lang="ko-KR" altLang="ko-KR" sz="1200" dirty="0"/>
              <a:t>최명아 대리 휴대폰</a:t>
            </a:r>
            <a:r>
              <a:rPr lang="en-US" altLang="ko-KR" sz="1200" dirty="0"/>
              <a:t>)</a:t>
            </a:r>
            <a:endParaRPr lang="ko-KR" altLang="ko-KR" sz="1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4221328"/>
            <a:ext cx="3236833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632400" y="5756712"/>
            <a:ext cx="788560" cy="2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1" y="1717156"/>
            <a:ext cx="5780144" cy="20048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6" name="직사각형 15"/>
          <p:cNvSpPr/>
          <p:nvPr/>
        </p:nvSpPr>
        <p:spPr>
          <a:xfrm>
            <a:off x="3685287" y="2575369"/>
            <a:ext cx="540000" cy="25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318015" y="3246897"/>
            <a:ext cx="540000" cy="25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084168" y="1744008"/>
            <a:ext cx="2736305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ko-KR" altLang="en-US" sz="1600" b="1" dirty="0" smtClean="0"/>
              <a:t>◀ 사용자 화면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/>
              <a:t>- </a:t>
            </a:r>
            <a:r>
              <a:rPr lang="ko-KR" altLang="en-US" sz="1200" b="1" smtClean="0"/>
              <a:t>상담신청</a:t>
            </a:r>
            <a:r>
              <a:rPr lang="en-US" altLang="ko-KR" sz="1200" b="1" dirty="0" smtClean="0"/>
              <a:t>, 1:1 </a:t>
            </a:r>
            <a:r>
              <a:rPr lang="ko-KR" altLang="en-US" sz="1200" b="1" smtClean="0"/>
              <a:t>문의하기 </a:t>
            </a:r>
            <a:r>
              <a:rPr lang="ko-KR" altLang="en-US" sz="1200" b="1" dirty="0" smtClean="0"/>
              <a:t>글 </a:t>
            </a:r>
            <a:r>
              <a:rPr lang="ko-KR" altLang="en-US" sz="1200" b="1" dirty="0" err="1" smtClean="0"/>
              <a:t>등록시</a:t>
            </a:r>
            <a:r>
              <a:rPr lang="en-US" altLang="ko-KR" sz="1200" b="1" dirty="0" smtClean="0"/>
              <a:t>, </a:t>
            </a:r>
            <a:br>
              <a:rPr lang="en-US" altLang="ko-KR" sz="1200" b="1" dirty="0" smtClean="0"/>
            </a:br>
            <a:r>
              <a:rPr lang="en-US" altLang="ko-KR" sz="1200" b="1" dirty="0" smtClean="0"/>
              <a:t>   </a:t>
            </a:r>
            <a:r>
              <a:rPr lang="ko-KR" altLang="en-US" sz="1200" b="1" dirty="0" smtClean="0"/>
              <a:t>담당자에게 메일 및 </a:t>
            </a:r>
            <a:r>
              <a:rPr lang="ko-KR" altLang="en-US" sz="1200" b="1" smtClean="0"/>
              <a:t>문자 </a:t>
            </a:r>
            <a:r>
              <a:rPr lang="ko-KR" altLang="en-US" sz="1200" b="1" smtClean="0"/>
              <a:t>발송됨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>
                <a:solidFill>
                  <a:srgbClr val="FF0000"/>
                </a:solidFill>
              </a:rPr>
              <a:t>1.  </a:t>
            </a:r>
            <a:r>
              <a:rPr lang="ko-KR" altLang="en-US" sz="1200" b="1" smtClean="0">
                <a:solidFill>
                  <a:srgbClr val="FF0000"/>
                </a:solidFill>
              </a:rPr>
              <a:t>현재 문자발송이 안되고 있음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/>
            </a:r>
            <a:br>
              <a:rPr lang="en-US" altLang="ko-KR" sz="1200" b="1" dirty="0" smtClean="0">
                <a:solidFill>
                  <a:srgbClr val="FF0000"/>
                </a:solidFill>
              </a:rPr>
            </a:br>
            <a:r>
              <a:rPr lang="en-US" altLang="ko-KR" sz="1200" b="1" dirty="0" smtClean="0">
                <a:solidFill>
                  <a:srgbClr val="FF0000"/>
                </a:solidFill>
              </a:rPr>
              <a:t>    </a:t>
            </a:r>
            <a:r>
              <a:rPr lang="ko-KR" altLang="en-US" sz="1200" b="1" smtClean="0">
                <a:solidFill>
                  <a:srgbClr val="FF0000"/>
                </a:solidFill>
              </a:rPr>
              <a:t>문자 정상발송 되도록 수정 요청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/>
            </a:r>
            <a:br>
              <a:rPr lang="en-US" altLang="ko-KR" sz="1200" b="1" dirty="0" smtClean="0">
                <a:solidFill>
                  <a:srgbClr val="FF0000"/>
                </a:solidFill>
              </a:rPr>
            </a:br>
            <a:r>
              <a:rPr lang="en-US" altLang="ko-KR" sz="1200" b="1" dirty="0" smtClean="0">
                <a:solidFill>
                  <a:srgbClr val="FF0000"/>
                </a:solidFill>
              </a:rPr>
              <a:t/>
            </a:r>
            <a:br>
              <a:rPr lang="en-US" altLang="ko-KR" sz="1200" b="1" dirty="0" smtClean="0">
                <a:solidFill>
                  <a:srgbClr val="FF0000"/>
                </a:solidFill>
              </a:rPr>
            </a:br>
            <a:r>
              <a:rPr lang="en-US" altLang="ko-KR" sz="1200" b="1" dirty="0" smtClean="0">
                <a:solidFill>
                  <a:srgbClr val="FF0000"/>
                </a:solidFill>
              </a:rPr>
              <a:t>2. </a:t>
            </a:r>
            <a:r>
              <a:rPr lang="ko-KR" altLang="en-US" sz="1200" b="1" smtClean="0">
                <a:solidFill>
                  <a:srgbClr val="FF0000"/>
                </a:solidFill>
              </a:rPr>
              <a:t>문자 발송시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br>
              <a:rPr lang="en-US" altLang="ko-KR" sz="1200" b="1" dirty="0" smtClean="0">
                <a:solidFill>
                  <a:srgbClr val="FF0000"/>
                </a:solidFill>
              </a:rPr>
            </a:br>
            <a:r>
              <a:rPr lang="en-US" altLang="ko-KR" sz="1200" b="1" dirty="0" smtClean="0">
                <a:solidFill>
                  <a:srgbClr val="FF0000"/>
                </a:solidFill>
              </a:rPr>
              <a:t>  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“</a:t>
            </a:r>
            <a:r>
              <a:rPr lang="ko-KR" altLang="en-US" sz="1200" b="1" smtClean="0">
                <a:solidFill>
                  <a:srgbClr val="FF0000"/>
                </a:solidFill>
              </a:rPr>
              <a:t>기술담당자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” </a:t>
            </a:r>
            <a:r>
              <a:rPr lang="ko-KR" altLang="en-US" sz="1200" b="1" smtClean="0">
                <a:solidFill>
                  <a:srgbClr val="FF0000"/>
                </a:solidFill>
              </a:rPr>
              <a:t>관리자는 발송 제외</a:t>
            </a:r>
            <a:endParaRPr lang="en-US" altLang="ko-KR" sz="1200" b="1" dirty="0"/>
          </a:p>
        </p:txBody>
      </p:sp>
      <p:sp>
        <p:nvSpPr>
          <p:cNvPr id="22" name="직사각형 21"/>
          <p:cNvSpPr/>
          <p:nvPr/>
        </p:nvSpPr>
        <p:spPr>
          <a:xfrm>
            <a:off x="3594256" y="4221328"/>
            <a:ext cx="27363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ko-KR" altLang="en-US" sz="1600" b="1" dirty="0" smtClean="0"/>
              <a:t>◀ 관리자 화면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ko-KR" altLang="en-US" sz="1200" b="1" smtClean="0"/>
              <a:t>관리자 구분값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2006220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10</Words>
  <Application>Microsoft Office PowerPoint</Application>
  <PresentationFormat>화면 슬라이드 쇼(4:3)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cma</dc:creator>
  <cp:lastModifiedBy>cma</cp:lastModifiedBy>
  <cp:revision>17</cp:revision>
  <dcterms:created xsi:type="dcterms:W3CDTF">2018-03-14T08:33:52Z</dcterms:created>
  <dcterms:modified xsi:type="dcterms:W3CDTF">2018-09-05T08:30:06Z</dcterms:modified>
</cp:coreProperties>
</file>