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imo Bold" charset="1" panose="020B0704020202020204"/>
      <p:regular r:id="rId21"/>
    </p:embeddedFont>
    <p:embeddedFont>
      <p:font typeface="Arimo" charset="1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notesSlides/notesSlide3.xml" Type="http://schemas.openxmlformats.org/officeDocument/2006/relationships/notesSlide"/><Relationship Id="rId25" Target="notesSlides/notesSlide4.xml" Type="http://schemas.openxmlformats.org/officeDocument/2006/relationships/notesSlide"/><Relationship Id="rId26" Target="notesSlides/notesSlide5.xml" Type="http://schemas.openxmlformats.org/officeDocument/2006/relationships/notesSlide"/><Relationship Id="rId27" Target="notesSlides/notesSlide6.xml" Type="http://schemas.openxmlformats.org/officeDocument/2006/relationships/notesSlide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9.xml" Type="http://schemas.openxmlformats.org/officeDocument/2006/relationships/notesSlide"/><Relationship Id="rId31" Target="notesSlides/notesSlide10.xml" Type="http://schemas.openxmlformats.org/officeDocument/2006/relationships/notesSlide"/><Relationship Id="rId32" Target="notesSlides/notesSlide11.xml" Type="http://schemas.openxmlformats.org/officeDocument/2006/relationships/notesSlide"/><Relationship Id="rId33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73603"/>
            <a:ext cx="15083888" cy="134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Web Scratch Tool Compare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885060"/>
            <a:ext cx="3509398" cy="90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4800">
                <a:solidFill>
                  <a:srgbClr val="5B5F72"/>
                </a:solidFill>
                <a:latin typeface="Arimo"/>
                <a:ea typeface="Arimo"/>
                <a:cs typeface="Arimo"/>
                <a:sym typeface="Arimo"/>
              </a:rPr>
              <a:t>Peter Huang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713308"/>
            <a:ext cx="3509398" cy="90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2"/>
              </a:lnSpc>
            </a:pPr>
            <a:r>
              <a:rPr lang="en-US" sz="4800">
                <a:solidFill>
                  <a:srgbClr val="5B5F72"/>
                </a:solidFill>
                <a:latin typeface="Arimo"/>
                <a:ea typeface="Arimo"/>
                <a:cs typeface="Arimo"/>
                <a:sym typeface="Arimo"/>
              </a:rPr>
              <a:t>Moofon Lee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2578" y="695801"/>
            <a:ext cx="6080602" cy="78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Bardeen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10308" y="6695862"/>
            <a:ext cx="3606631" cy="106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Disadvantage</a:t>
            </a:r>
          </a:p>
          <a:p>
            <a:pPr algn="l">
              <a:lnSpc>
                <a:spcPts val="403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911872" y="2891517"/>
            <a:ext cx="2803503" cy="106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Advantage</a:t>
            </a:r>
          </a:p>
          <a:p>
            <a:pPr algn="l">
              <a:lnSpc>
                <a:spcPts val="403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937753" y="2557507"/>
            <a:ext cx="10643922" cy="268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Cheap</a:t>
            </a:r>
          </a:p>
          <a:p>
            <a:pPr algn="l">
              <a:lnSpc>
                <a:spcPts val="3459"/>
              </a:lnSpc>
            </a:pPr>
          </a:p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2. Run On Any Web Page</a:t>
            </a:r>
          </a:p>
          <a:p>
            <a:pPr algn="l">
              <a:lnSpc>
                <a:spcPts val="3459"/>
              </a:lnSpc>
            </a:pPr>
          </a:p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3. ChatGPT plugins </a:t>
            </a:r>
          </a:p>
          <a:p>
            <a:pPr algn="l">
              <a:lnSpc>
                <a:spcPts val="34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937753" y="6314439"/>
            <a:ext cx="9755922" cy="268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Complex Operation (Have to made a template by yourself)</a:t>
            </a:r>
          </a:p>
          <a:p>
            <a:pPr algn="l">
              <a:lnSpc>
                <a:spcPts val="3459"/>
              </a:lnSpc>
            </a:pPr>
          </a:p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2.  It's chrome extention,  I'm not sure if it can integrate into code or call its api.</a:t>
            </a:r>
          </a:p>
          <a:p>
            <a:pPr algn="l">
              <a:lnSpc>
                <a:spcPts val="346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01890" y="461769"/>
            <a:ext cx="6884220" cy="9363462"/>
          </a:xfrm>
          <a:custGeom>
            <a:avLst/>
            <a:gdLst/>
            <a:ahLst/>
            <a:cxnLst/>
            <a:rect r="r" b="b" t="t" l="l"/>
            <a:pathLst>
              <a:path h="9363462" w="6884220">
                <a:moveTo>
                  <a:pt x="0" y="0"/>
                </a:moveTo>
                <a:lnTo>
                  <a:pt x="6884220" y="0"/>
                </a:lnTo>
                <a:lnTo>
                  <a:pt x="6884220" y="9363462"/>
                </a:lnTo>
                <a:lnTo>
                  <a:pt x="0" y="9363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2578" y="695801"/>
            <a:ext cx="6080602" cy="78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Bardeen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2578" y="695801"/>
            <a:ext cx="6080602" cy="78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Emily RPA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34367" y="4270895"/>
            <a:ext cx="13419267" cy="54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4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It's more like a operation robot. Not like web scratch.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34367" y="5727747"/>
            <a:ext cx="13419267" cy="54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4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Price: 36000TWD per year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2578" y="695801"/>
            <a:ext cx="6080602" cy="78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Code by myself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602260" y="8434402"/>
            <a:ext cx="2975763" cy="92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Disadvantage</a:t>
            </a:r>
          </a:p>
          <a:p>
            <a:pPr algn="l">
              <a:lnSpc>
                <a:spcPts val="34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478365" y="8434402"/>
            <a:ext cx="2365758" cy="92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Advantage</a:t>
            </a:r>
          </a:p>
          <a:p>
            <a:pPr algn="l">
              <a:lnSpc>
                <a:spcPts val="346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044064" y="4269862"/>
            <a:ext cx="3769117" cy="180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Free</a:t>
            </a:r>
          </a:p>
          <a:p>
            <a:pPr algn="l">
              <a:lnSpc>
                <a:spcPts val="3459"/>
              </a:lnSpc>
            </a:pPr>
          </a:p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2. Custom-made</a:t>
            </a:r>
          </a:p>
          <a:p>
            <a:pPr algn="l">
              <a:lnSpc>
                <a:spcPts val="34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250637" y="4278324"/>
            <a:ext cx="8610061" cy="180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Spend time</a:t>
            </a:r>
          </a:p>
          <a:p>
            <a:pPr algn="l">
              <a:lnSpc>
                <a:spcPts val="3459"/>
              </a:lnSpc>
            </a:pPr>
          </a:p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2.  Can't be apply in most of E-Commerce</a:t>
            </a:r>
          </a:p>
          <a:p>
            <a:pPr algn="l">
              <a:lnSpc>
                <a:spcPts val="34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4393" y="1859446"/>
            <a:ext cx="11062709" cy="7398854"/>
          </a:xfrm>
          <a:custGeom>
            <a:avLst/>
            <a:gdLst/>
            <a:ahLst/>
            <a:cxnLst/>
            <a:rect r="r" b="b" t="t" l="l"/>
            <a:pathLst>
              <a:path h="7398854" w="11062709">
                <a:moveTo>
                  <a:pt x="0" y="0"/>
                </a:moveTo>
                <a:lnTo>
                  <a:pt x="11062709" y="0"/>
                </a:lnTo>
                <a:lnTo>
                  <a:pt x="11062709" y="7398854"/>
                </a:lnTo>
                <a:lnTo>
                  <a:pt x="0" y="739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805" t="-21166" r="-6692" b="-610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6705" y="695801"/>
            <a:ext cx="6080602" cy="78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Oxylabs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9633" y="1594867"/>
            <a:ext cx="11619442" cy="7796164"/>
          </a:xfrm>
          <a:custGeom>
            <a:avLst/>
            <a:gdLst/>
            <a:ahLst/>
            <a:cxnLst/>
            <a:rect r="r" b="b" t="t" l="l"/>
            <a:pathLst>
              <a:path h="7796164" w="11619442">
                <a:moveTo>
                  <a:pt x="0" y="0"/>
                </a:moveTo>
                <a:lnTo>
                  <a:pt x="11619442" y="0"/>
                </a:lnTo>
                <a:lnTo>
                  <a:pt x="11619442" y="7796163"/>
                </a:lnTo>
                <a:lnTo>
                  <a:pt x="0" y="77961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9332" y="489804"/>
            <a:ext cx="6080602" cy="78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Oxylabs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2578" y="695801"/>
            <a:ext cx="6080602" cy="78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Oxylabs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10308" y="6695862"/>
            <a:ext cx="3606631" cy="106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Disadvantage</a:t>
            </a:r>
          </a:p>
          <a:p>
            <a:pPr algn="l">
              <a:lnSpc>
                <a:spcPts val="403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911872" y="2891517"/>
            <a:ext cx="2803503" cy="106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Advantage</a:t>
            </a:r>
          </a:p>
          <a:p>
            <a:pPr algn="l">
              <a:lnSpc>
                <a:spcPts val="403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937753" y="2557507"/>
            <a:ext cx="10643922" cy="268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Support most of internate E-Commerce</a:t>
            </a:r>
          </a:p>
          <a:p>
            <a:pPr algn="l">
              <a:lnSpc>
                <a:spcPts val="3459"/>
              </a:lnSpc>
            </a:pPr>
          </a:p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2. Can output result via Api (Easy to Connect)</a:t>
            </a:r>
          </a:p>
          <a:p>
            <a:pPr algn="l">
              <a:lnSpc>
                <a:spcPts val="3459"/>
              </a:lnSpc>
            </a:pPr>
          </a:p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3. All of the information from product can be scratch </a:t>
            </a:r>
          </a:p>
          <a:p>
            <a:pPr algn="l">
              <a:lnSpc>
                <a:spcPts val="34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937753" y="6314439"/>
            <a:ext cx="9755922" cy="180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Expensive</a:t>
            </a:r>
          </a:p>
          <a:p>
            <a:pPr algn="l">
              <a:lnSpc>
                <a:spcPts val="3459"/>
              </a:lnSpc>
            </a:pPr>
          </a:p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2.  Can't be apply in small or Asia E-Commerce</a:t>
            </a:r>
          </a:p>
          <a:p>
            <a:pPr algn="l">
              <a:lnSpc>
                <a:spcPts val="346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911" y="2133920"/>
            <a:ext cx="15004179" cy="6711984"/>
          </a:xfrm>
          <a:custGeom>
            <a:avLst/>
            <a:gdLst/>
            <a:ahLst/>
            <a:cxnLst/>
            <a:rect r="r" b="b" t="t" l="l"/>
            <a:pathLst>
              <a:path h="6711984" w="15004179">
                <a:moveTo>
                  <a:pt x="0" y="0"/>
                </a:moveTo>
                <a:lnTo>
                  <a:pt x="15004178" y="0"/>
                </a:lnTo>
                <a:lnTo>
                  <a:pt x="15004178" y="6711984"/>
                </a:lnTo>
                <a:lnTo>
                  <a:pt x="0" y="6711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2578" y="695801"/>
            <a:ext cx="6080602" cy="78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Oxylabs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04291" y="2599006"/>
            <a:ext cx="12879418" cy="5573549"/>
          </a:xfrm>
          <a:custGeom>
            <a:avLst/>
            <a:gdLst/>
            <a:ahLst/>
            <a:cxnLst/>
            <a:rect r="r" b="b" t="t" l="l"/>
            <a:pathLst>
              <a:path h="5573549" w="12879418">
                <a:moveTo>
                  <a:pt x="0" y="0"/>
                </a:moveTo>
                <a:lnTo>
                  <a:pt x="12879418" y="0"/>
                </a:lnTo>
                <a:lnTo>
                  <a:pt x="12879418" y="5573549"/>
                </a:lnTo>
                <a:lnTo>
                  <a:pt x="0" y="55735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6705" y="695801"/>
            <a:ext cx="6080602" cy="78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Bizbase.ai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2578" y="695801"/>
            <a:ext cx="6080602" cy="78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Bizbase.ai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10308" y="6695862"/>
            <a:ext cx="3606631" cy="106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Disadvantage</a:t>
            </a:r>
          </a:p>
          <a:p>
            <a:pPr algn="l">
              <a:lnSpc>
                <a:spcPts val="403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911872" y="2891517"/>
            <a:ext cx="2803503" cy="106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420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Advantage</a:t>
            </a:r>
          </a:p>
          <a:p>
            <a:pPr algn="l">
              <a:lnSpc>
                <a:spcPts val="403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937753" y="2729138"/>
            <a:ext cx="10643922" cy="136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Usage billing</a:t>
            </a:r>
          </a:p>
          <a:p>
            <a:pPr algn="l">
              <a:lnSpc>
                <a:spcPts val="3459"/>
              </a:lnSpc>
            </a:pPr>
          </a:p>
          <a:p>
            <a:pPr algn="l">
              <a:lnSpc>
                <a:spcPts val="34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937753" y="6676812"/>
            <a:ext cx="9755922" cy="928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0"/>
              </a:lnSpc>
            </a:pPr>
            <a:r>
              <a:rPr lang="en-US" sz="36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It's for enterprise, need to write business information. So haven't test yet.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2982" y="1870237"/>
            <a:ext cx="12502037" cy="7477513"/>
          </a:xfrm>
          <a:custGeom>
            <a:avLst/>
            <a:gdLst/>
            <a:ahLst/>
            <a:cxnLst/>
            <a:rect r="r" b="b" t="t" l="l"/>
            <a:pathLst>
              <a:path h="7477513" w="12502037">
                <a:moveTo>
                  <a:pt x="0" y="0"/>
                </a:moveTo>
                <a:lnTo>
                  <a:pt x="12502036" y="0"/>
                </a:lnTo>
                <a:lnTo>
                  <a:pt x="12502036" y="7477513"/>
                </a:lnTo>
                <a:lnTo>
                  <a:pt x="0" y="7477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2578" y="695801"/>
            <a:ext cx="6080602" cy="78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Bardeen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DAGLLfees-A</dc:identifier>
  <dcterms:modified xsi:type="dcterms:W3CDTF">2011-08-01T06:04:30Z</dcterms:modified>
  <cp:revision>1</cp:revision>
  <dc:title>Web Scratch Tool</dc:title>
</cp:coreProperties>
</file>