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68" r:id="rId17"/>
    <p:sldId id="275" r:id="rId18"/>
    <p:sldId id="274" r:id="rId19"/>
  </p:sldIdLst>
  <p:sldSz cx="18288000" cy="10287000"/>
  <p:notesSz cx="6858000" cy="9144000"/>
  <p:embeddedFontLst>
    <p:embeddedFont>
      <p:font typeface="Arimo" panose="02020500000000000000" charset="0"/>
      <p:regular r:id="rId21"/>
    </p:embeddedFont>
    <p:embeddedFont>
      <p:font typeface="Arimo Bold" panose="020205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827" autoAdjust="0"/>
  </p:normalViewPr>
  <p:slideViewPr>
    <p:cSldViewPr>
      <p:cViewPr varScale="1">
        <p:scale>
          <a:sx n="48" d="100"/>
          <a:sy n="48" d="100"/>
        </p:scale>
        <p:origin x="10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2374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0582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0404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7576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3075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1194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541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we have built a Chatbot that combine with LLM domain knowledge to interpret. Additionally, it also enables users to directly knows the relationships and importance value between various nodes.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LangFlow is a platform that simplifies AI application creation using a visual interface with components and APIs. Users can build functional applications with basic API knowledge and parameter settings.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796661"/>
            <a:ext cx="13062537" cy="13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Using ChatBot in Karma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885060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Peter Huang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13308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Moofon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Task 1: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the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whole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file</a:t>
            </a:r>
            <a:endParaRPr lang="en-US" sz="4999" dirty="0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363200" y="5715064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25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33600" y="5715064"/>
            <a:ext cx="992261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is correct</a:t>
            </a:r>
          </a:p>
          <a:p>
            <a:pPr marL="742950" indent="-742950" algn="l">
              <a:lnSpc>
                <a:spcPts val="4036"/>
              </a:lnSpc>
              <a:buAutoNum type="arabicPeriod"/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epeat the output factors (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54013" y="3012563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(Llama 3b)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D68463-E850-D8F9-5621-0C6530D4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92" y="1474240"/>
            <a:ext cx="7588909" cy="82390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BC1FD-AE52-997D-A1CC-F57926DBC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474239"/>
            <a:ext cx="7508129" cy="82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(GPT 3.5-t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ur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bo)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13016" y="5753100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 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32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0" y="5753100"/>
            <a:ext cx="73914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is correct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factor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haven’t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explained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70629" y="3014957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09124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GPT 3.5-turbo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A7DAD4-315C-1EEE-6339-A53A38C7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4" y="1943100"/>
            <a:ext cx="8015876" cy="7010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1154B6-3631-6AE8-3E66-5AB221B0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943100"/>
            <a:ext cx="903141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(GPT 4o)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13016" y="5753100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 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19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0" y="5753100"/>
            <a:ext cx="6267474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is perfect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detaily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70629" y="3014957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21138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GPT 4o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)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4C4C8F-25B9-3957-6B80-BB3C166F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63" y="1409700"/>
            <a:ext cx="5830114" cy="84498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27182D-B66A-A267-CFAC-709273C8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677" y="1409700"/>
            <a:ext cx="5712022" cy="84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UML Graph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6" y="373930"/>
            <a:ext cx="759029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RAG vs Non-RAG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39359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Future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Work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A1A4-3473-9027-F1D1-2CB362091809}"/>
              </a:ext>
            </a:extLst>
          </p:cNvPr>
          <p:cNvSpPr txBox="1"/>
          <p:nvPr/>
        </p:nvSpPr>
        <p:spPr>
          <a:xfrm>
            <a:off x="990600" y="1866900"/>
            <a:ext cx="4496996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建立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Knowledge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Graph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，並用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RAG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4B9D136-3E3E-F745-7C8C-0CA4B0ABF117}"/>
              </a:ext>
            </a:extLst>
          </p:cNvPr>
          <p:cNvSpPr txBox="1"/>
          <p:nvPr/>
        </p:nvSpPr>
        <p:spPr>
          <a:xfrm>
            <a:off x="999565" y="5181600"/>
            <a:ext cx="4496996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回應時間太久，主要都是呼叫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api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與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的時間，也許可以不借用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8637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53444"/>
            <a:ext cx="16180366" cy="7604856"/>
          </a:xfrm>
          <a:custGeom>
            <a:avLst/>
            <a:gdLst/>
            <a:ahLst/>
            <a:cxnLst/>
            <a:rect l="l" t="t" r="r" b="b"/>
            <a:pathLst>
              <a:path w="16180366" h="7604856">
                <a:moveTo>
                  <a:pt x="0" y="0"/>
                </a:moveTo>
                <a:lnTo>
                  <a:pt x="16180366" y="0"/>
                </a:lnTo>
                <a:lnTo>
                  <a:pt x="16180366" y="7604856"/>
                </a:lnTo>
                <a:lnTo>
                  <a:pt x="0" y="760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2331" y="484276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6709" y="2117383"/>
            <a:ext cx="11320181" cy="2013151"/>
          </a:xfrm>
          <a:custGeom>
            <a:avLst/>
            <a:gdLst/>
            <a:ahLst/>
            <a:cxnLst/>
            <a:rect l="l" t="t" r="r" b="b"/>
            <a:pathLst>
              <a:path w="11320181" h="2013151">
                <a:moveTo>
                  <a:pt x="0" y="0"/>
                </a:moveTo>
                <a:lnTo>
                  <a:pt x="11320181" y="0"/>
                </a:lnTo>
                <a:lnTo>
                  <a:pt x="11320181" y="2013151"/>
                </a:lnTo>
                <a:lnTo>
                  <a:pt x="0" y="2013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Json </a:t>
            </a:r>
            <a:r>
              <a:rPr lang="en-US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Flie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4028" y="6738581"/>
            <a:ext cx="9357271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After Cleaning</a:t>
            </a:r>
          </a:p>
          <a:p>
            <a:pPr algn="ctr">
              <a:lnSpc>
                <a:spcPts val="3076"/>
              </a:lnSpc>
            </a:pPr>
            <a:endParaRPr lang="en-US" sz="3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40269" y="2927867"/>
            <a:ext cx="3189749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Before Cleaning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770" y="7568847"/>
            <a:ext cx="8853785" cy="47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 first 2 key,  Round to 2nd decimal place</a:t>
            </a:r>
          </a:p>
        </p:txBody>
      </p:sp>
      <p:pic>
        <p:nvPicPr>
          <p:cNvPr id="9" name="圖片 8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39A5808-E1B9-894A-9C4A-0B644E30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74" y="4638807"/>
            <a:ext cx="4800600" cy="5033227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612472CE-E7EE-533A-40A6-C9D8E4718DC2}"/>
              </a:ext>
            </a:extLst>
          </p:cNvPr>
          <p:cNvSpPr txBox="1"/>
          <p:nvPr/>
        </p:nvSpPr>
        <p:spPr>
          <a:xfrm>
            <a:off x="8515949" y="8169617"/>
            <a:ext cx="8853785" cy="47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 objects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value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is 0</a:t>
            </a:r>
            <a:endParaRPr lang="en-US" sz="32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646821" y="7307682"/>
            <a:ext cx="1264920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choose the model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llama3 8b, GPT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4-</a:t>
            </a:r>
            <a:r>
              <a:rPr lang="en-US" altLang="zh-TW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mini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, GPT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4-o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38800" y="4421661"/>
            <a:ext cx="8954671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choose the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project</a:t>
            </a: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here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38800" y="8420100"/>
            <a:ext cx="895467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clear the chat and remove memory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03B141E1-9819-C4AC-A23F-8B5E0F056845}"/>
              </a:ext>
            </a:extLst>
          </p:cNvPr>
          <p:cNvSpPr txBox="1"/>
          <p:nvPr/>
        </p:nvSpPr>
        <p:spPr>
          <a:xfrm>
            <a:off x="501913" y="523790"/>
            <a:ext cx="44969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Side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bar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BD4C6B9-894B-61FC-A449-CC112619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79371"/>
            <a:ext cx="4008309" cy="8283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42351"/>
            <a:ext cx="7316599" cy="9202297"/>
          </a:xfrm>
          <a:custGeom>
            <a:avLst/>
            <a:gdLst/>
            <a:ahLst/>
            <a:cxnLst/>
            <a:rect l="l" t="t" r="r" b="b"/>
            <a:pathLst>
              <a:path w="7316599" h="9202297">
                <a:moveTo>
                  <a:pt x="0" y="0"/>
                </a:moveTo>
                <a:lnTo>
                  <a:pt x="7316599" y="0"/>
                </a:lnTo>
                <a:lnTo>
                  <a:pt x="7316599" y="9202298"/>
                </a:lnTo>
                <a:lnTo>
                  <a:pt x="0" y="9202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895" r="-6230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865233" y="2705100"/>
            <a:ext cx="8559341" cy="4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type</a:t>
            </a:r>
            <a:r>
              <a:rPr lang="zh-TW" alt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metadata</a:t>
            </a:r>
            <a:r>
              <a:rPr lang="zh-TW" alt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</a:t>
            </a:r>
            <a:endParaRPr lang="en-US" sz="3600" dirty="0">
              <a:solidFill>
                <a:srgbClr val="0E111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65234" y="5368090"/>
            <a:ext cx="8559341" cy="4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Memorable(8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messages</a:t>
            </a: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only)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65234" y="8801100"/>
            <a:ext cx="8559341" cy="4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60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ask qusetion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3383" y="7618902"/>
            <a:ext cx="209538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Ollama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7931" y="2621737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Streamlit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0016" y="5077617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3075"/>
              </a:lnSpc>
            </a:pPr>
            <a:endParaRPr lang="en-US" sz="42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29962" y="5190987"/>
            <a:ext cx="12807262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GUI for </a:t>
            </a:r>
            <a:r>
              <a:rPr lang="en-US" sz="40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LangChain</a:t>
            </a: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29962" y="2712410"/>
            <a:ext cx="12807262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UI framework that use to build Chatbot website.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9962" y="7684870"/>
            <a:ext cx="12807262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service that can enable llama3 in local.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449120" y="153444"/>
            <a:ext cx="338975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4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endParaRPr lang="en-US" sz="48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44B018-7CC3-3D9B-92D1-D1FBB6888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"/>
          <a:stretch/>
        </p:blipFill>
        <p:spPr>
          <a:xfrm>
            <a:off x="0" y="1253676"/>
            <a:ext cx="18288000" cy="9033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4877" y="396060"/>
            <a:ext cx="6992700" cy="9494880"/>
          </a:xfrm>
          <a:custGeom>
            <a:avLst/>
            <a:gdLst/>
            <a:ahLst/>
            <a:cxnLst/>
            <a:rect l="l" t="t" r="r" b="b"/>
            <a:pathLst>
              <a:path w="6992700" h="9494880">
                <a:moveTo>
                  <a:pt x="0" y="0"/>
                </a:moveTo>
                <a:lnTo>
                  <a:pt x="6992701" y="0"/>
                </a:lnTo>
                <a:lnTo>
                  <a:pt x="6992701" y="9494880"/>
                </a:lnTo>
                <a:lnTo>
                  <a:pt x="0" y="949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32578" y="579928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41758" y="3633017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 the most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output their imp, co value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7578" y="5974141"/>
            <a:ext cx="7630369" cy="5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 how to imporve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57631" y="7673621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Other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 have correlation with “CKD”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57631" y="2238511"/>
            <a:ext cx="7630369" cy="71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4399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Llama 3b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921B19-6BEC-14B9-CAA3-C2100CA1D441}"/>
              </a:ext>
            </a:extLst>
          </p:cNvPr>
          <p:cNvSpPr/>
          <p:nvPr/>
        </p:nvSpPr>
        <p:spPr>
          <a:xfrm>
            <a:off x="3962400" y="6896100"/>
            <a:ext cx="6172200" cy="2994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74B0E-B5EB-9B19-F8D1-B55DB6CEBCAB}"/>
              </a:ext>
            </a:extLst>
          </p:cNvPr>
          <p:cNvSpPr/>
          <p:nvPr/>
        </p:nvSpPr>
        <p:spPr>
          <a:xfrm>
            <a:off x="3962399" y="5448301"/>
            <a:ext cx="6172200" cy="1447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2FF7FC-8A32-41F1-3BD2-FB6E355152A5}"/>
              </a:ext>
            </a:extLst>
          </p:cNvPr>
          <p:cNvSpPr/>
          <p:nvPr/>
        </p:nvSpPr>
        <p:spPr>
          <a:xfrm>
            <a:off x="3962399" y="3968358"/>
            <a:ext cx="6172200" cy="870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456" y="4013450"/>
            <a:ext cx="6797921" cy="1130050"/>
          </a:xfrm>
          <a:custGeom>
            <a:avLst/>
            <a:gdLst/>
            <a:ahLst/>
            <a:cxnLst/>
            <a:rect l="l" t="t" r="r" b="b"/>
            <a:pathLst>
              <a:path w="6797921" h="1130050">
                <a:moveTo>
                  <a:pt x="0" y="0"/>
                </a:moveTo>
                <a:lnTo>
                  <a:pt x="6797921" y="0"/>
                </a:lnTo>
                <a:lnTo>
                  <a:pt x="6797921" y="1130050"/>
                </a:lnTo>
                <a:lnTo>
                  <a:pt x="0" y="113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4" r="-5230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8008766" y="227916"/>
            <a:ext cx="5783434" cy="9652422"/>
          </a:xfrm>
          <a:custGeom>
            <a:avLst/>
            <a:gdLst/>
            <a:ahLst/>
            <a:cxnLst/>
            <a:rect l="l" t="t" r="r" b="b"/>
            <a:pathLst>
              <a:path w="5546848" h="9257565">
                <a:moveTo>
                  <a:pt x="0" y="0"/>
                </a:moveTo>
                <a:lnTo>
                  <a:pt x="5546848" y="0"/>
                </a:lnTo>
                <a:lnTo>
                  <a:pt x="5546848" y="9257565"/>
                </a:lnTo>
                <a:lnTo>
                  <a:pt x="0" y="9257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39456" y="618552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Memorical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84545" y="8084641"/>
            <a:ext cx="12807262" cy="50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3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Translate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8EC20E-F9E8-CBA0-0022-67A9B3DA8EE9}"/>
              </a:ext>
            </a:extLst>
          </p:cNvPr>
          <p:cNvSpPr/>
          <p:nvPr/>
        </p:nvSpPr>
        <p:spPr>
          <a:xfrm>
            <a:off x="8305800" y="6501151"/>
            <a:ext cx="5410200" cy="329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389</Words>
  <Application>Microsoft Office PowerPoint</Application>
  <PresentationFormat>自訂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Arimo</vt:lpstr>
      <vt:lpstr>Arial</vt:lpstr>
      <vt:lpstr>Calibri</vt:lpstr>
      <vt:lpstr>Arimo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Moo-Fon Lee</cp:lastModifiedBy>
  <cp:revision>5</cp:revision>
  <dcterms:created xsi:type="dcterms:W3CDTF">2006-08-16T00:00:00Z</dcterms:created>
  <dcterms:modified xsi:type="dcterms:W3CDTF">2024-08-02T09:42:29Z</dcterms:modified>
  <dc:identifier>DAGKgJyAwOk</dc:identifier>
</cp:coreProperties>
</file>