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68" r:id="rId17"/>
  </p:sldIdLst>
  <p:sldSz cx="18288000" cy="10287000"/>
  <p:notesSz cx="6858000" cy="9144000"/>
  <p:embeddedFontLst>
    <p:embeddedFont>
      <p:font typeface="Arimo" panose="02020500000000000000" charset="0"/>
      <p:regular r:id="rId19"/>
    </p:embeddedFont>
    <p:embeddedFont>
      <p:font typeface="Arimo Bold" panose="0202050000000000000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374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582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0404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7576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3075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we have built a Chatbot that combine with LLM domain knowledge to interpret. Additionally, it also enables users to directly knows the relationships and importance value between various nodes.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LangFlow is a platform that simplifies AI application creation using a visual interface with components and APIs. Users can build functional applications with basic API knowledge and parameter settings.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Langflow is a visual framework for building multi-agent and RAG applications. It is open-source, Python-powered, fully customizable, LLM and vector store agnostic.</a:t>
            </a:r>
          </a:p>
          <a:p>
            <a:r>
              <a:rPr lang="en-US"/>
              <a:t>Its intuitive interface allows for easy manipulation of AI building blocks, enabling developers to quickly prototype and turn their ideas into powerful, real-world solutions.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796661"/>
            <a:ext cx="13062537" cy="13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Using ChatBot in Karma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885060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Peter Huang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13308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Moofon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37907" y="8945055"/>
            <a:ext cx="4037267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 u="sng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</a:rPr>
              <a:t>ChatBot 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(Llama 8b)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63200" y="5715064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25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3600" y="5715064"/>
            <a:ext cx="992261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is correct</a:t>
            </a:r>
          </a:p>
          <a:p>
            <a:pPr marL="742950" indent="-742950" algn="l">
              <a:lnSpc>
                <a:spcPts val="4036"/>
              </a:lnSpc>
              <a:buAutoNum type="arabicPeriod"/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epeat the output factors (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54013" y="3012563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(Llama 3b)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D68463-E850-D8F9-5621-0C6530D4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92" y="1474240"/>
            <a:ext cx="7588909" cy="8239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BC1FD-AE52-997D-A1CC-F57926DBC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474239"/>
            <a:ext cx="7508129" cy="82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3.5-trubo)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32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73914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correct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factor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haven’t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explained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09124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3.5-turbo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7DAD4-315C-1EEE-6339-A53A38C7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4" y="1943100"/>
            <a:ext cx="8015876" cy="7010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1154B6-3631-6AE8-3E66-5AB221B0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943100"/>
            <a:ext cx="903141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4o)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19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6267474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perfect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detaily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21138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4o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4C4C8F-25B9-3957-6B80-BB3C166F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63" y="1409700"/>
            <a:ext cx="5830114" cy="84498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27182D-B66A-A267-CFAC-709273C8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77" y="1409700"/>
            <a:ext cx="5712022" cy="84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UML 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53444"/>
            <a:ext cx="16180366" cy="7604856"/>
          </a:xfrm>
          <a:custGeom>
            <a:avLst/>
            <a:gdLst/>
            <a:ahLst/>
            <a:cxnLst/>
            <a:rect l="l" t="t" r="r" b="b"/>
            <a:pathLst>
              <a:path w="16180366" h="7604856">
                <a:moveTo>
                  <a:pt x="0" y="0"/>
                </a:moveTo>
                <a:lnTo>
                  <a:pt x="16180366" y="0"/>
                </a:lnTo>
                <a:lnTo>
                  <a:pt x="16180366" y="7604856"/>
                </a:lnTo>
                <a:lnTo>
                  <a:pt x="0" y="760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2331" y="484276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346" y="9439558"/>
            <a:ext cx="14885074" cy="566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chatbot is to help users understand the practical significance of causal graphs,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9866" y="571985"/>
            <a:ext cx="3602627" cy="9143030"/>
          </a:xfrm>
          <a:custGeom>
            <a:avLst/>
            <a:gdLst/>
            <a:ahLst/>
            <a:cxnLst/>
            <a:rect l="l" t="t" r="r" b="b"/>
            <a:pathLst>
              <a:path w="3602627" h="9143030">
                <a:moveTo>
                  <a:pt x="0" y="0"/>
                </a:moveTo>
                <a:lnTo>
                  <a:pt x="3602627" y="0"/>
                </a:lnTo>
                <a:lnTo>
                  <a:pt x="3602627" y="9143030"/>
                </a:lnTo>
                <a:lnTo>
                  <a:pt x="0" y="9143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114403" y="3128167"/>
            <a:ext cx="10882846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choose the model</a:t>
            </a:r>
          </a:p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{1. llama3 70b, 2. llama3 8b, 3. GPT3.5-turbo, 4. GPT4-o}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24235" y="5376067"/>
            <a:ext cx="8954671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file here (</a:t>
            </a:r>
            <a:r>
              <a:rPr lang="en-US" sz="3199" dirty="0" err="1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json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file only)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24235" y="8614567"/>
            <a:ext cx="7621592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target value </a:t>
            </a:r>
          </a:p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(Answer questions against Target value)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4235" y="7723101"/>
            <a:ext cx="895467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clear the chat and remove memory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26693" y="1984344"/>
            <a:ext cx="10882846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is the project token and Id from Karma 360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5684CB-9B86-F9E9-BED1-1B55C1728779}"/>
              </a:ext>
            </a:extLst>
          </p:cNvPr>
          <p:cNvSpPr/>
          <p:nvPr/>
        </p:nvSpPr>
        <p:spPr>
          <a:xfrm>
            <a:off x="1066800" y="1257300"/>
            <a:ext cx="3367225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BE2B84-545E-C208-A94C-0559D4869923}"/>
              </a:ext>
            </a:extLst>
          </p:cNvPr>
          <p:cNvSpPr/>
          <p:nvPr/>
        </p:nvSpPr>
        <p:spPr>
          <a:xfrm>
            <a:off x="1066800" y="3086100"/>
            <a:ext cx="3367225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F3F56-2D83-FCCB-97F7-2D0185A2599C}"/>
              </a:ext>
            </a:extLst>
          </p:cNvPr>
          <p:cNvSpPr/>
          <p:nvPr/>
        </p:nvSpPr>
        <p:spPr>
          <a:xfrm>
            <a:off x="1066799" y="4610100"/>
            <a:ext cx="3367225" cy="1909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E22BF2-EB6A-0017-6F76-EB704FF9436E}"/>
              </a:ext>
            </a:extLst>
          </p:cNvPr>
          <p:cNvSpPr/>
          <p:nvPr/>
        </p:nvSpPr>
        <p:spPr>
          <a:xfrm>
            <a:off x="996104" y="7353299"/>
            <a:ext cx="3367225" cy="1092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251AC5-A2ED-CE59-2C30-01CEC53079B2}"/>
              </a:ext>
            </a:extLst>
          </p:cNvPr>
          <p:cNvSpPr/>
          <p:nvPr/>
        </p:nvSpPr>
        <p:spPr>
          <a:xfrm>
            <a:off x="996103" y="8483521"/>
            <a:ext cx="3367225" cy="1092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235FFC-7E7A-9704-84DA-10AD44B5751A}"/>
              </a:ext>
            </a:extLst>
          </p:cNvPr>
          <p:cNvCxnSpPr>
            <a:stCxn id="5" idx="1"/>
            <a:endCxn id="12" idx="3"/>
          </p:cNvCxnSpPr>
          <p:nvPr/>
        </p:nvCxnSpPr>
        <p:spPr>
          <a:xfrm flipH="1">
            <a:off x="4363328" y="9029700"/>
            <a:ext cx="760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E71BD28-F134-1E19-DDFE-A69311EBE0B2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 flipV="1">
            <a:off x="4363329" y="7899478"/>
            <a:ext cx="760906" cy="22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A33CB81-CB3A-4AA0-2716-5C1B192BB99E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 flipV="1">
            <a:off x="4434024" y="5564995"/>
            <a:ext cx="690211" cy="9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B851E0A-7F81-48DE-5A57-CF30DA7A7C95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34025" y="3543300"/>
            <a:ext cx="6803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17A6BFE-0AFA-0C13-734C-95EB194B94F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4434025" y="2171700"/>
            <a:ext cx="692668" cy="114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42351"/>
            <a:ext cx="7316599" cy="9202297"/>
          </a:xfrm>
          <a:custGeom>
            <a:avLst/>
            <a:gdLst/>
            <a:ahLst/>
            <a:cxnLst/>
            <a:rect l="l" t="t" r="r" b="b"/>
            <a:pathLst>
              <a:path w="7316599" h="9202297">
                <a:moveTo>
                  <a:pt x="0" y="0"/>
                </a:moveTo>
                <a:lnTo>
                  <a:pt x="7316599" y="0"/>
                </a:lnTo>
                <a:lnTo>
                  <a:pt x="7316599" y="9202298"/>
                </a:lnTo>
                <a:lnTo>
                  <a:pt x="0" y="9202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895" r="-6230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699959" y="2473346"/>
            <a:ext cx="8559341" cy="83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also use text to explain the json file or features here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65234" y="5368090"/>
            <a:ext cx="8559341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Memorable(8 messenges only)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77208" y="8818491"/>
            <a:ext cx="8559341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ask qusetion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2AF7E-C718-C8C1-CBF3-26BFA3AAD7DD}"/>
              </a:ext>
            </a:extLst>
          </p:cNvPr>
          <p:cNvSpPr/>
          <p:nvPr/>
        </p:nvSpPr>
        <p:spPr>
          <a:xfrm>
            <a:off x="1319774" y="2211204"/>
            <a:ext cx="6909826" cy="1408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E0DC7-A722-319B-D26A-E1F69C9862D6}"/>
              </a:ext>
            </a:extLst>
          </p:cNvPr>
          <p:cNvSpPr/>
          <p:nvPr/>
        </p:nvSpPr>
        <p:spPr>
          <a:xfrm>
            <a:off x="1319774" y="8818491"/>
            <a:ext cx="6909826" cy="516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6709" y="2117383"/>
            <a:ext cx="11320181" cy="2013151"/>
          </a:xfrm>
          <a:custGeom>
            <a:avLst/>
            <a:gdLst/>
            <a:ahLst/>
            <a:cxnLst/>
            <a:rect l="l" t="t" r="r" b="b"/>
            <a:pathLst>
              <a:path w="11320181" h="2013151">
                <a:moveTo>
                  <a:pt x="0" y="0"/>
                </a:moveTo>
                <a:lnTo>
                  <a:pt x="11320181" y="0"/>
                </a:lnTo>
                <a:lnTo>
                  <a:pt x="11320181" y="2013151"/>
                </a:lnTo>
                <a:lnTo>
                  <a:pt x="0" y="201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Json Flie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4028" y="6738581"/>
            <a:ext cx="9357271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After Cleaning</a:t>
            </a:r>
          </a:p>
          <a:p>
            <a:pPr algn="ctr">
              <a:lnSpc>
                <a:spcPts val="3076"/>
              </a:lnSpc>
            </a:pPr>
            <a:endParaRPr lang="en-US" sz="3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40269" y="2927867"/>
            <a:ext cx="3189749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Before Cleaning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770" y="7568847"/>
            <a:ext cx="8853785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first 2 key,  Round to 2nd decimal place,</a:t>
            </a:r>
          </a:p>
        </p:txBody>
      </p:sp>
      <p:pic>
        <p:nvPicPr>
          <p:cNvPr id="9" name="圖片 8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39A5808-E1B9-894A-9C4A-0B644E30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74" y="4638807"/>
            <a:ext cx="4800600" cy="5033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14066" y="7591765"/>
            <a:ext cx="209538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Ollama: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6005" y="5219700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Streamlit: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66005" y="2735252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58036" y="2619323"/>
            <a:ext cx="12807262" cy="83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Simplifies AI application creation using a visual interface with components and API.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58036" y="5310373"/>
            <a:ext cx="12807262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UI framework that use to build Chatbot website.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58036" y="7669564"/>
            <a:ext cx="12807262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service that can enable llama3 in local.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7876" y="1577420"/>
            <a:ext cx="17012249" cy="8276525"/>
          </a:xfrm>
          <a:custGeom>
            <a:avLst/>
            <a:gdLst/>
            <a:ahLst/>
            <a:cxnLst/>
            <a:rect l="l" t="t" r="r" b="b"/>
            <a:pathLst>
              <a:path w="17012249" h="8276525">
                <a:moveTo>
                  <a:pt x="0" y="0"/>
                </a:moveTo>
                <a:lnTo>
                  <a:pt x="17012248" y="0"/>
                </a:lnTo>
                <a:lnTo>
                  <a:pt x="17012248" y="8276525"/>
                </a:lnTo>
                <a:lnTo>
                  <a:pt x="0" y="827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449121" y="464054"/>
            <a:ext cx="3389759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4877" y="396060"/>
            <a:ext cx="6992700" cy="9494880"/>
          </a:xfrm>
          <a:custGeom>
            <a:avLst/>
            <a:gdLst/>
            <a:ahLst/>
            <a:cxnLst/>
            <a:rect l="l" t="t" r="r" b="b"/>
            <a:pathLst>
              <a:path w="6992700" h="9494880">
                <a:moveTo>
                  <a:pt x="0" y="0"/>
                </a:moveTo>
                <a:lnTo>
                  <a:pt x="6992701" y="0"/>
                </a:lnTo>
                <a:lnTo>
                  <a:pt x="6992701" y="9494880"/>
                </a:lnTo>
                <a:lnTo>
                  <a:pt x="0" y="949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32578" y="579928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41758" y="3633017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 the most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output their imp, co value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7578" y="5974141"/>
            <a:ext cx="7630369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 how to imporve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57631" y="7673621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Other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 have correlation with “CKD”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7631" y="2238511"/>
            <a:ext cx="7630369" cy="7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4399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Llama 3b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21B19-6BEC-14B9-CAA3-C2100CA1D441}"/>
              </a:ext>
            </a:extLst>
          </p:cNvPr>
          <p:cNvSpPr/>
          <p:nvPr/>
        </p:nvSpPr>
        <p:spPr>
          <a:xfrm>
            <a:off x="3962400" y="6896100"/>
            <a:ext cx="6172200" cy="2994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74B0E-B5EB-9B19-F8D1-B55DB6CEBCAB}"/>
              </a:ext>
            </a:extLst>
          </p:cNvPr>
          <p:cNvSpPr/>
          <p:nvPr/>
        </p:nvSpPr>
        <p:spPr>
          <a:xfrm>
            <a:off x="3962399" y="5448301"/>
            <a:ext cx="6172200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2FF7FC-8A32-41F1-3BD2-FB6E355152A5}"/>
              </a:ext>
            </a:extLst>
          </p:cNvPr>
          <p:cNvSpPr/>
          <p:nvPr/>
        </p:nvSpPr>
        <p:spPr>
          <a:xfrm>
            <a:off x="3962399" y="3968358"/>
            <a:ext cx="6172200" cy="870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456" y="4013450"/>
            <a:ext cx="6797921" cy="1130050"/>
          </a:xfrm>
          <a:custGeom>
            <a:avLst/>
            <a:gdLst/>
            <a:ahLst/>
            <a:cxnLst/>
            <a:rect l="l" t="t" r="r" b="b"/>
            <a:pathLst>
              <a:path w="6797921" h="1130050">
                <a:moveTo>
                  <a:pt x="0" y="0"/>
                </a:moveTo>
                <a:lnTo>
                  <a:pt x="6797921" y="0"/>
                </a:lnTo>
                <a:lnTo>
                  <a:pt x="6797921" y="1130050"/>
                </a:lnTo>
                <a:lnTo>
                  <a:pt x="0" y="113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4" r="-5230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8008766" y="227916"/>
            <a:ext cx="5783434" cy="9652422"/>
          </a:xfrm>
          <a:custGeom>
            <a:avLst/>
            <a:gdLst/>
            <a:ahLst/>
            <a:cxnLst/>
            <a:rect l="l" t="t" r="r" b="b"/>
            <a:pathLst>
              <a:path w="5546848" h="9257565">
                <a:moveTo>
                  <a:pt x="0" y="0"/>
                </a:moveTo>
                <a:lnTo>
                  <a:pt x="5546848" y="0"/>
                </a:lnTo>
                <a:lnTo>
                  <a:pt x="5546848" y="9257565"/>
                </a:lnTo>
                <a:lnTo>
                  <a:pt x="0" y="925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39456" y="618552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Memorical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84545" y="8084641"/>
            <a:ext cx="12807262" cy="50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3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Translate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8EC20E-F9E8-CBA0-0022-67A9B3DA8EE9}"/>
              </a:ext>
            </a:extLst>
          </p:cNvPr>
          <p:cNvSpPr/>
          <p:nvPr/>
        </p:nvSpPr>
        <p:spPr>
          <a:xfrm>
            <a:off x="8305800" y="6501151"/>
            <a:ext cx="5410200" cy="329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465</Words>
  <Application>Microsoft Office PowerPoint</Application>
  <PresentationFormat>自訂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Arimo Bold</vt:lpstr>
      <vt:lpstr>Arimo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Moo-Fon Lee</cp:lastModifiedBy>
  <cp:revision>3</cp:revision>
  <dcterms:created xsi:type="dcterms:W3CDTF">2006-08-16T00:00:00Z</dcterms:created>
  <dcterms:modified xsi:type="dcterms:W3CDTF">2024-07-30T10:08:44Z</dcterms:modified>
  <dc:identifier>DAGKgJyAwOk</dc:identifier>
</cp:coreProperties>
</file>