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레이아웃" id="{4539F157-B50A-4E24-B59E-FEE2262B6C5E}">
          <p14:sldIdLst>
            <p14:sldId id="259"/>
            <p14:sldId id="256"/>
          </p14:sldIdLst>
        </p14:section>
        <p14:section name="기능" id="{D655B420-FB11-4F87-A680-4047863E192D}">
          <p14:sldIdLst>
            <p14:sldId id="260"/>
            <p14:sldId id="257"/>
            <p14:sldId id="258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12" y="6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CED7-910E-1841-EC92-68380AEEC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F67D1-20C0-67F0-F3E5-4D6E7164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2FF8F-8FD2-EA43-CDEC-0A0BAD1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C9324-21CB-B408-578F-6EFB7506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0A3D3-361C-48E2-1485-485245D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E7B6-B900-94DD-22FA-55D19148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8B378-20B8-5768-F58B-726E851D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1ADBF-9333-C7D8-C2CA-83830FE8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B7886-9EA1-6A0F-0617-4E51936E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4810A-3F78-0CF8-DA56-0AC5B80F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6106C-D149-B3E9-A08B-642F90F49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FF2EC-1981-D30A-4A9A-F36454CE8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4AB4A-8BD1-2F51-7968-188D3204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A041-B731-6138-87FD-62B8FB5B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AFB50-236B-3CEC-533C-2C6049A5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4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C056-8A00-27E7-1297-483B710C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49CE9-6EC9-8FAD-9890-F27A5136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7709E-9468-E296-D0FF-F536D491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A8E5D-ED78-02A4-D96E-01F826EA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7868F-4E55-F54D-10C6-9E57F140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35F4A-86D3-F09D-9700-3B48DF86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AEE3C-C7F6-CEF8-318C-4077E82B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2765C-FD44-65DA-8D22-4ED3CDF1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E7E6-B2E5-8181-CACB-E53C8790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07686-F5DC-0B1B-0E7E-8195337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2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77192-F2D1-D5B6-7EBA-88A6E29D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42133-224C-31CA-FA68-9CC71EC4C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0FF20-4DBF-8350-1CA8-9D32D8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9E28B-8092-DD1F-9AA9-A3E45603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5453F-02F9-02B9-7A1F-322C1611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B0BAB-F671-0B48-558C-5025879D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34442-E86C-29AE-D840-779FA6CE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1DAE6-A625-93D4-AC75-28E4C12C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94084-BD4B-BDC9-D32F-58F84FFA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D4D9D-14F3-8472-B639-41250445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8435F9-6CBA-61F5-7771-9110AFA8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B175EC-A733-2367-1A70-C4BF6A09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0382C-61E8-0BF3-5B4C-91553619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71089-D1C1-004C-44A9-FE46B5EC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6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E7E6-6AEC-9337-7410-B91800B1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E1F4D-52D4-D7BC-1046-40645C9E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E1715-DA20-D6BA-094E-5CED0876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A9EFB9-C0B8-3D08-9F28-FB9E1025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B14D3-9818-057D-58B5-C09DFE82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7F266-E5AA-C8E9-830E-3831D314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326E7-B53F-8208-1502-F375675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7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549FD-5E20-E715-6CFD-EF823E82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83E27-497D-8CE3-2DBC-AF8EFCC6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A5C4C-FC58-F01A-A0F6-C6ECDC90E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040CD-E971-4947-4ECC-653B981F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DBDAD-463C-9570-7FBF-9B1CD57B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6839A-F96F-0269-AF99-9F22AAD5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1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0D36-C0FC-A083-46A5-C95D9F04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4AEC5E-0439-1F80-33C5-15AD7F73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8787B-2382-C50A-A62D-F713D6E4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2F981-32F3-E7E9-327E-D4267EBF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C0FA7-6A26-82A3-7E96-B1E8AD93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A318C-A8AA-DEC6-7075-B22459FF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97C5F-7CD8-1917-AB7F-83F3EC64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4D4DD-BE83-9C97-1C2E-029612F4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B41A-8874-8368-B57B-46283812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6B44E-1987-4B87-B6FE-BC1E25956012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33114-A1CF-AA5E-91B1-19C56336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94E61-9CB1-EEA7-30C8-2BF69339E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5EED0-2B5F-4061-AE78-6457341D7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8366B-05E2-DE00-FC9F-C751F4F688B0}"/>
              </a:ext>
            </a:extLst>
          </p:cNvPr>
          <p:cNvSpPr txBox="1"/>
          <p:nvPr/>
        </p:nvSpPr>
        <p:spPr>
          <a:xfrm>
            <a:off x="2235200" y="1447800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Extreme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DF0EC-4D2A-D77D-AAFF-BC1DE42A7A2F}"/>
              </a:ext>
            </a:extLst>
          </p:cNvPr>
          <p:cNvSpPr txBox="1"/>
          <p:nvPr/>
        </p:nvSpPr>
        <p:spPr>
          <a:xfrm>
            <a:off x="2235200" y="2461511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Hare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31D4D-63FD-67D5-A750-6F5945FE25DE}"/>
              </a:ext>
            </a:extLst>
          </p:cNvPr>
          <p:cNvSpPr txBox="1"/>
          <p:nvPr/>
        </p:nvSpPr>
        <p:spPr>
          <a:xfrm>
            <a:off x="2235200" y="3475222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Normal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E8EE3-533A-6B65-C973-B48AD76F0A05}"/>
              </a:ext>
            </a:extLst>
          </p:cNvPr>
          <p:cNvSpPr txBox="1"/>
          <p:nvPr/>
        </p:nvSpPr>
        <p:spPr>
          <a:xfrm>
            <a:off x="2235200" y="4488934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Easy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C942A-CDE9-7FB1-24F0-11D0DF516BE9}"/>
              </a:ext>
            </a:extLst>
          </p:cNvPr>
          <p:cNvSpPr txBox="1"/>
          <p:nvPr/>
        </p:nvSpPr>
        <p:spPr>
          <a:xfrm>
            <a:off x="2235200" y="750385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 선택</a:t>
            </a:r>
          </a:p>
        </p:txBody>
      </p:sp>
    </p:spTree>
    <p:extLst>
      <p:ext uri="{BB962C8B-B14F-4D97-AF65-F5344CB8AC3E}">
        <p14:creationId xmlns:p14="http://schemas.microsoft.com/office/powerpoint/2010/main" val="162694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34ED7-CC1F-DC4F-AB53-86F374F16863}"/>
              </a:ext>
            </a:extLst>
          </p:cNvPr>
          <p:cNvSpPr txBox="1"/>
          <p:nvPr/>
        </p:nvSpPr>
        <p:spPr>
          <a:xfrm>
            <a:off x="3937119" y="1174333"/>
            <a:ext cx="4287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27: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4];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28: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5];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952A3-F1A2-1BAF-C138-E5EE7A03ED5B}"/>
              </a:ext>
            </a:extLst>
          </p:cNvPr>
          <p:cNvSpPr txBox="1"/>
          <p:nvPr/>
        </p:nvSpPr>
        <p:spPr>
          <a:xfrm>
            <a:off x="141862" y="1174333"/>
            <a:ext cx="4287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24: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3];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25: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3];</a:t>
            </a:r>
          </a:p>
          <a:p>
            <a:endParaRPr lang="en-US" altLang="ko-KR" dirty="0"/>
          </a:p>
          <a:p>
            <a:r>
              <a:rPr lang="en-US" altLang="ko-KR" dirty="0"/>
              <a:t>	case 26: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■</a:t>
            </a:r>
            <a:r>
              <a:rPr lang="en-US" altLang="ko-KR" dirty="0"/>
              <a:t>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4];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347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2B3E-1A4A-EFA0-E29F-CFE6EA97835E}"/>
              </a:ext>
            </a:extLst>
          </p:cNvPr>
          <p:cNvSpPr txBox="1"/>
          <p:nvPr/>
        </p:nvSpPr>
        <p:spPr>
          <a:xfrm>
            <a:off x="33710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29: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30: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1];</a:t>
            </a:r>
          </a:p>
          <a:p>
            <a:endParaRPr lang="en-US" altLang="ko-KR" dirty="0"/>
          </a:p>
          <a:p>
            <a:r>
              <a:rPr lang="en-US" altLang="ko-KR" dirty="0"/>
              <a:t>	case 31: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1];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2C0A3-20D8-B51E-A27D-EA62737B8A29}"/>
              </a:ext>
            </a:extLst>
          </p:cNvPr>
          <p:cNvSpPr txBox="1"/>
          <p:nvPr/>
        </p:nvSpPr>
        <p:spPr>
          <a:xfrm>
            <a:off x="3937119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32: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33: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1];</a:t>
            </a:r>
          </a:p>
          <a:p>
            <a:endParaRPr lang="en-US" altLang="ko-KR" dirty="0"/>
          </a:p>
          <a:p>
            <a:r>
              <a:rPr lang="en-US" altLang="ko-KR" dirty="0"/>
              <a:t>	case 34: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2];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0DFC0-7F14-DE4B-5735-AC9CCF7B1B8D}"/>
              </a:ext>
            </a:extLst>
          </p:cNvPr>
          <p:cNvSpPr txBox="1"/>
          <p:nvPr/>
        </p:nvSpPr>
        <p:spPr>
          <a:xfrm>
            <a:off x="7840528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35: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2];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36: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2];</a:t>
            </a:r>
          </a:p>
          <a:p>
            <a:endParaRPr lang="en-US" altLang="ko-KR" dirty="0"/>
          </a:p>
          <a:p>
            <a:r>
              <a:rPr lang="en-US" altLang="ko-KR" dirty="0"/>
              <a:t>	case 37: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3];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9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34ED7-CC1F-DC4F-AB53-86F374F16863}"/>
              </a:ext>
            </a:extLst>
          </p:cNvPr>
          <p:cNvSpPr txBox="1"/>
          <p:nvPr/>
        </p:nvSpPr>
        <p:spPr>
          <a:xfrm>
            <a:off x="3937119" y="1174333"/>
            <a:ext cx="4287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41: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4];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42: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5];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952A3-F1A2-1BAF-C138-E5EE7A03ED5B}"/>
              </a:ext>
            </a:extLst>
          </p:cNvPr>
          <p:cNvSpPr txBox="1"/>
          <p:nvPr/>
        </p:nvSpPr>
        <p:spPr>
          <a:xfrm>
            <a:off x="141862" y="1174333"/>
            <a:ext cx="4287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38: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3];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39: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▲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3];</a:t>
            </a:r>
          </a:p>
          <a:p>
            <a:endParaRPr lang="en-US" altLang="ko-KR" dirty="0"/>
          </a:p>
          <a:p>
            <a:r>
              <a:rPr lang="en-US" altLang="ko-KR" dirty="0"/>
              <a:t>	case 40: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▲</a:t>
            </a:r>
            <a:r>
              <a:rPr lang="en-US" altLang="ko-KR" dirty="0"/>
              <a:t>“, “  “, “</a:t>
            </a:r>
            <a:r>
              <a:rPr lang="ko-KR" altLang="en-US" dirty="0"/>
              <a:t>▲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[3, 4];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596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2B3E-1A4A-EFA0-E29F-CFE6EA97835E}"/>
              </a:ext>
            </a:extLst>
          </p:cNvPr>
          <p:cNvSpPr txBox="1"/>
          <p:nvPr/>
        </p:nvSpPr>
        <p:spPr>
          <a:xfrm>
            <a:off x="33710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43: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44: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1];</a:t>
            </a:r>
          </a:p>
          <a:p>
            <a:endParaRPr lang="en-US" altLang="ko-KR" dirty="0"/>
          </a:p>
          <a:p>
            <a:r>
              <a:rPr lang="en-US" altLang="ko-KR" dirty="0"/>
              <a:t>	case 45: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1];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2C0A3-20D8-B51E-A27D-EA62737B8A29}"/>
              </a:ext>
            </a:extLst>
          </p:cNvPr>
          <p:cNvSpPr txBox="1"/>
          <p:nvPr/>
        </p:nvSpPr>
        <p:spPr>
          <a:xfrm>
            <a:off x="3937119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46: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47: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1];</a:t>
            </a:r>
          </a:p>
          <a:p>
            <a:endParaRPr lang="en-US" altLang="ko-KR" dirty="0"/>
          </a:p>
          <a:p>
            <a:r>
              <a:rPr lang="en-US" altLang="ko-KR" dirty="0"/>
              <a:t>	case 48: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2];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0DFC0-7F14-DE4B-5735-AC9CCF7B1B8D}"/>
              </a:ext>
            </a:extLst>
          </p:cNvPr>
          <p:cNvSpPr txBox="1"/>
          <p:nvPr/>
        </p:nvSpPr>
        <p:spPr>
          <a:xfrm>
            <a:off x="7840528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49: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2];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50: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2];</a:t>
            </a:r>
          </a:p>
          <a:p>
            <a:endParaRPr lang="en-US" altLang="ko-KR" dirty="0"/>
          </a:p>
          <a:p>
            <a:r>
              <a:rPr lang="en-US" altLang="ko-KR" dirty="0"/>
              <a:t>	case 51: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3];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758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34ED7-CC1F-DC4F-AB53-86F374F16863}"/>
              </a:ext>
            </a:extLst>
          </p:cNvPr>
          <p:cNvSpPr txBox="1"/>
          <p:nvPr/>
        </p:nvSpPr>
        <p:spPr>
          <a:xfrm>
            <a:off x="3937119" y="1174333"/>
            <a:ext cx="4287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55: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4];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56: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5];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952A3-F1A2-1BAF-C138-E5EE7A03ED5B}"/>
              </a:ext>
            </a:extLst>
          </p:cNvPr>
          <p:cNvSpPr txBox="1"/>
          <p:nvPr/>
        </p:nvSpPr>
        <p:spPr>
          <a:xfrm>
            <a:off x="141862" y="1174333"/>
            <a:ext cx="4287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52: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3];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53: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★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3];</a:t>
            </a:r>
          </a:p>
          <a:p>
            <a:endParaRPr lang="en-US" altLang="ko-KR" dirty="0"/>
          </a:p>
          <a:p>
            <a:r>
              <a:rPr lang="en-US" altLang="ko-KR" dirty="0"/>
              <a:t>	case 54: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★</a:t>
            </a:r>
            <a:r>
              <a:rPr lang="en-US" altLang="ko-KR" dirty="0"/>
              <a:t>“, “  “, “</a:t>
            </a:r>
            <a:r>
              <a:rPr lang="ko-KR" altLang="en-US" dirty="0"/>
              <a:t>★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[4, 4];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4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할리갈리종(85*55mm) - 아롱대롱">
            <a:extLst>
              <a:ext uri="{FF2B5EF4-FFF2-40B4-BE49-F238E27FC236}">
                <a16:creationId xmlns:a16="http://schemas.microsoft.com/office/drawing/2014/main" id="{D5479E7C-C554-9BAE-F898-20CAACD6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6" y="4145465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: 14pt 2">
            <a:extLst>
              <a:ext uri="{FF2B5EF4-FFF2-40B4-BE49-F238E27FC236}">
                <a16:creationId xmlns:a16="http://schemas.microsoft.com/office/drawing/2014/main" id="{66770BA2-CED4-04E0-45D0-EBD275516D30}"/>
              </a:ext>
            </a:extLst>
          </p:cNvPr>
          <p:cNvSpPr/>
          <p:nvPr/>
        </p:nvSpPr>
        <p:spPr>
          <a:xfrm>
            <a:off x="5676899" y="3891289"/>
            <a:ext cx="884766" cy="431799"/>
          </a:xfrm>
          <a:prstGeom prst="irregularSeal2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A5948-8A56-9CE9-D6AB-07F9C82F7262}"/>
              </a:ext>
            </a:extLst>
          </p:cNvPr>
          <p:cNvSpPr txBox="1"/>
          <p:nvPr/>
        </p:nvSpPr>
        <p:spPr>
          <a:xfrm>
            <a:off x="829733" y="474133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23E7E-90BB-3827-B309-0BA4B54F61CC}"/>
              </a:ext>
            </a:extLst>
          </p:cNvPr>
          <p:cNvSpPr txBox="1"/>
          <p:nvPr/>
        </p:nvSpPr>
        <p:spPr>
          <a:xfrm>
            <a:off x="215898" y="733747"/>
            <a:ext cx="11252558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kbhit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=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-32)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= _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/>
              <a:t>{	</a:t>
            </a:r>
          </a:p>
          <a:p>
            <a:r>
              <a:rPr lang="en-US" altLang="ko-KR" sz="1400" dirty="0"/>
              <a:t>	if ( sum[0] % 5 == 0 | sum[1]  % 5 == 0) | sum[2] % 5 == 0 | sum[3] % 5 == 0)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is_collect</a:t>
            </a:r>
            <a:r>
              <a:rPr lang="en-US" altLang="ko-KR" sz="1400" dirty="0"/>
              <a:t> = 1;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	else</a:t>
            </a:r>
          </a:p>
          <a:p>
            <a:r>
              <a:rPr lang="en-US" altLang="ko-KR" sz="1400" dirty="0"/>
              <a:t>	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is_collect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69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BF4247-65CD-AE8C-9B79-67EB41B16AA4}"/>
              </a:ext>
            </a:extLst>
          </p:cNvPr>
          <p:cNvSpPr/>
          <p:nvPr/>
        </p:nvSpPr>
        <p:spPr>
          <a:xfrm>
            <a:off x="1041400" y="516467"/>
            <a:ext cx="10100733" cy="564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72AC25-3B98-7787-49FC-BE50EBD33CA0}"/>
              </a:ext>
            </a:extLst>
          </p:cNvPr>
          <p:cNvGrpSpPr/>
          <p:nvPr/>
        </p:nvGrpSpPr>
        <p:grpSpPr>
          <a:xfrm>
            <a:off x="1380067" y="1685723"/>
            <a:ext cx="5245099" cy="1481667"/>
            <a:chOff x="1380067" y="1947333"/>
            <a:chExt cx="5245099" cy="14816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1577C5B-7416-D8B9-1571-9BACA070892E}"/>
                </a:ext>
              </a:extLst>
            </p:cNvPr>
            <p:cNvGrpSpPr/>
            <p:nvPr/>
          </p:nvGrpSpPr>
          <p:grpSpPr>
            <a:xfrm>
              <a:off x="1380067" y="1947333"/>
              <a:ext cx="1354666" cy="1481667"/>
              <a:chOff x="1761067" y="1947333"/>
              <a:chExt cx="1354666" cy="148166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CE8A571-4BA8-D0B0-77A5-B67D429D0AA5}"/>
                  </a:ext>
                </a:extLst>
              </p:cNvPr>
              <p:cNvSpPr/>
              <p:nvPr/>
            </p:nvSpPr>
            <p:spPr>
              <a:xfrm>
                <a:off x="1761067" y="1947333"/>
                <a:ext cx="1354666" cy="1481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FC671C3-1C33-DDC6-35C8-6D7B9DC10648}"/>
                  </a:ext>
                </a:extLst>
              </p:cNvPr>
              <p:cNvSpPr/>
              <p:nvPr/>
            </p:nvSpPr>
            <p:spPr>
              <a:xfrm>
                <a:off x="1845733" y="2082800"/>
                <a:ext cx="321733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CDB8972-A0DF-3FFF-D4DF-1EABEF3E5C61}"/>
                  </a:ext>
                </a:extLst>
              </p:cNvPr>
              <p:cNvSpPr/>
              <p:nvPr/>
            </p:nvSpPr>
            <p:spPr>
              <a:xfrm>
                <a:off x="2277533" y="2535766"/>
                <a:ext cx="321733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AA95E43-ACE0-22CC-1AEF-9F64FF132B41}"/>
                  </a:ext>
                </a:extLst>
              </p:cNvPr>
              <p:cNvSpPr/>
              <p:nvPr/>
            </p:nvSpPr>
            <p:spPr>
              <a:xfrm>
                <a:off x="2705099" y="3005666"/>
                <a:ext cx="321733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71217DA-36F5-456D-0208-8D3825398624}"/>
                </a:ext>
              </a:extLst>
            </p:cNvPr>
            <p:cNvGrpSpPr/>
            <p:nvPr/>
          </p:nvGrpSpPr>
          <p:grpSpPr>
            <a:xfrm>
              <a:off x="3327400" y="1947333"/>
              <a:ext cx="1354666" cy="1481667"/>
              <a:chOff x="3327400" y="1075267"/>
              <a:chExt cx="1354666" cy="1481667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B2857E2-DC0E-A817-38EE-CD5BBCCC1262}"/>
                  </a:ext>
                </a:extLst>
              </p:cNvPr>
              <p:cNvSpPr/>
              <p:nvPr/>
            </p:nvSpPr>
            <p:spPr>
              <a:xfrm>
                <a:off x="3327400" y="1075267"/>
                <a:ext cx="1354666" cy="1481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7B37F1D4-8A3A-DCA9-070A-49C8BEEC12ED}"/>
                  </a:ext>
                </a:extLst>
              </p:cNvPr>
              <p:cNvSpPr/>
              <p:nvPr/>
            </p:nvSpPr>
            <p:spPr>
              <a:xfrm>
                <a:off x="3790949" y="1583171"/>
                <a:ext cx="427568" cy="465857"/>
              </a:xfrm>
              <a:prstGeom prst="star5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B0D514-EAEE-5AE3-8B42-1935F9406620}"/>
                </a:ext>
              </a:extLst>
            </p:cNvPr>
            <p:cNvGrpSpPr/>
            <p:nvPr/>
          </p:nvGrpSpPr>
          <p:grpSpPr>
            <a:xfrm>
              <a:off x="5270500" y="1947333"/>
              <a:ext cx="1354666" cy="1481667"/>
              <a:chOff x="1761067" y="1947333"/>
              <a:chExt cx="1354666" cy="148166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40A0437-56D8-9F5F-E0A6-949EC568274D}"/>
                  </a:ext>
                </a:extLst>
              </p:cNvPr>
              <p:cNvSpPr/>
              <p:nvPr/>
            </p:nvSpPr>
            <p:spPr>
              <a:xfrm>
                <a:off x="1761067" y="1947333"/>
                <a:ext cx="1354666" cy="14816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B3BC0CC-E451-613A-BBE4-98D655A34DD7}"/>
                  </a:ext>
                </a:extLst>
              </p:cNvPr>
              <p:cNvSpPr/>
              <p:nvPr/>
            </p:nvSpPr>
            <p:spPr>
              <a:xfrm>
                <a:off x="1845733" y="2082800"/>
                <a:ext cx="321733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3A27C41-2CE3-27C1-01AA-AB33F3C659ED}"/>
                  </a:ext>
                </a:extLst>
              </p:cNvPr>
              <p:cNvSpPr/>
              <p:nvPr/>
            </p:nvSpPr>
            <p:spPr>
              <a:xfrm>
                <a:off x="2705099" y="3005666"/>
                <a:ext cx="321733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할리갈리종(85*55mm) - 아롱대롱">
            <a:extLst>
              <a:ext uri="{FF2B5EF4-FFF2-40B4-BE49-F238E27FC236}">
                <a16:creationId xmlns:a16="http://schemas.microsoft.com/office/drawing/2014/main" id="{4B3676A3-5AAD-FC64-C0BF-AEDF7D8B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6" y="4145465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06C2A0-AA3A-C5C0-9DB1-C11E38025AFE}"/>
              </a:ext>
            </a:extLst>
          </p:cNvPr>
          <p:cNvSpPr txBox="1"/>
          <p:nvPr/>
        </p:nvSpPr>
        <p:spPr>
          <a:xfrm>
            <a:off x="8280400" y="1424113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Score : 3700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F1F7B9-78F6-EE45-E65C-84C94BF61E55}"/>
              </a:ext>
            </a:extLst>
          </p:cNvPr>
          <p:cNvSpPr txBox="1"/>
          <p:nvPr/>
        </p:nvSpPr>
        <p:spPr>
          <a:xfrm>
            <a:off x="7050616" y="2506133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카드가 </a:t>
            </a:r>
            <a:r>
              <a:rPr lang="en-US" altLang="ko-KR" dirty="0"/>
              <a:t>1</a:t>
            </a:r>
            <a:r>
              <a:rPr lang="ko-KR" altLang="en-US" dirty="0"/>
              <a:t>초에 한 장씩 랜덤 나열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FB327F-9CAA-061A-B073-9529B1B95563}"/>
              </a:ext>
            </a:extLst>
          </p:cNvPr>
          <p:cNvSpPr txBox="1"/>
          <p:nvPr/>
        </p:nvSpPr>
        <p:spPr>
          <a:xfrm>
            <a:off x="7112000" y="4309532"/>
            <a:ext cx="353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모양 </a:t>
            </a:r>
            <a:r>
              <a:rPr lang="en-US" altLang="ko-KR" dirty="0"/>
              <a:t>5</a:t>
            </a:r>
            <a:r>
              <a:rPr lang="ko-KR" altLang="en-US" dirty="0"/>
              <a:t>장 될 때 </a:t>
            </a:r>
            <a:r>
              <a:rPr lang="en-US" altLang="ko-KR" dirty="0"/>
              <a:t>Spacebar</a:t>
            </a:r>
          </a:p>
          <a:p>
            <a:endParaRPr lang="en-US" altLang="ko-KR" dirty="0"/>
          </a:p>
          <a:p>
            <a:r>
              <a:rPr lang="ko-KR" altLang="en-US" dirty="0"/>
              <a:t>맞았을 경우 </a:t>
            </a:r>
            <a:r>
              <a:rPr lang="en-US" altLang="ko-KR" dirty="0"/>
              <a:t>: </a:t>
            </a:r>
            <a:r>
              <a:rPr lang="ko-KR" altLang="en-US" dirty="0"/>
              <a:t>점수 </a:t>
            </a:r>
            <a:r>
              <a:rPr lang="en-US" altLang="ko-KR" dirty="0"/>
              <a:t>+ </a:t>
            </a:r>
            <a:r>
              <a:rPr lang="ko-KR" altLang="en-US" dirty="0"/>
              <a:t>타이머 </a:t>
            </a:r>
            <a:r>
              <a:rPr lang="en-US" altLang="ko-KR" dirty="0"/>
              <a:t>+</a:t>
            </a:r>
          </a:p>
          <a:p>
            <a:r>
              <a:rPr lang="ko-KR" altLang="en-US" dirty="0"/>
              <a:t>틀렸을 경우 </a:t>
            </a:r>
            <a:r>
              <a:rPr lang="en-US" altLang="ko-KR" dirty="0"/>
              <a:t>: </a:t>
            </a:r>
            <a:r>
              <a:rPr lang="ko-KR" altLang="en-US" dirty="0"/>
              <a:t>점수 </a:t>
            </a:r>
            <a:r>
              <a:rPr lang="en-US" altLang="ko-KR" dirty="0"/>
              <a:t>– </a:t>
            </a:r>
            <a:r>
              <a:rPr lang="ko-KR" altLang="en-US" dirty="0"/>
              <a:t>타이머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669D5-0E4B-B058-580E-862455E37624}"/>
              </a:ext>
            </a:extLst>
          </p:cNvPr>
          <p:cNvSpPr txBox="1"/>
          <p:nvPr/>
        </p:nvSpPr>
        <p:spPr>
          <a:xfrm>
            <a:off x="1786466" y="157719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타이머 </a:t>
            </a:r>
            <a:r>
              <a:rPr lang="en-US" altLang="ko-KR" dirty="0"/>
              <a:t>0s </a:t>
            </a:r>
            <a:r>
              <a:rPr lang="ko-KR" altLang="en-US" dirty="0"/>
              <a:t>되면 타임 아웃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86A29-C7BC-82D2-E6B3-5858A9A7C855}"/>
              </a:ext>
            </a:extLst>
          </p:cNvPr>
          <p:cNvSpPr txBox="1"/>
          <p:nvPr/>
        </p:nvSpPr>
        <p:spPr>
          <a:xfrm>
            <a:off x="1240366" y="3567204"/>
            <a:ext cx="3831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모양 종류 ● ■ ▲ ★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56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문양 개수 별 카드 수 </a:t>
            </a:r>
            <a:r>
              <a:rPr lang="en-US" altLang="ko-KR" dirty="0"/>
              <a:t>: 5</a:t>
            </a:r>
            <a:r>
              <a:rPr lang="ko-KR" altLang="en-US" dirty="0"/>
              <a:t>개 →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문양 개수 별 카드 수 </a:t>
            </a:r>
            <a:r>
              <a:rPr lang="en-US" altLang="ko-KR" dirty="0"/>
              <a:t>: 4</a:t>
            </a:r>
            <a:r>
              <a:rPr lang="ko-KR" altLang="en-US" dirty="0"/>
              <a:t>개 →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문양 개수 별 카드 수 </a:t>
            </a:r>
            <a:r>
              <a:rPr lang="en-US" altLang="ko-KR" dirty="0"/>
              <a:t>: 3</a:t>
            </a:r>
            <a:r>
              <a:rPr lang="ko-KR" altLang="en-US" dirty="0"/>
              <a:t>개 →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문양 개수 별 카드 수 </a:t>
            </a:r>
            <a:r>
              <a:rPr lang="en-US" altLang="ko-KR" dirty="0"/>
              <a:t>: 2</a:t>
            </a:r>
            <a:r>
              <a:rPr lang="ko-KR" altLang="en-US" dirty="0"/>
              <a:t>개 →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문양 개수 별 카드 수 </a:t>
            </a:r>
            <a:r>
              <a:rPr lang="en-US" altLang="ko-KR" dirty="0"/>
              <a:t>: 1</a:t>
            </a:r>
            <a:r>
              <a:rPr lang="ko-KR" altLang="en-US" dirty="0"/>
              <a:t>개 →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         </a:t>
            </a:r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6E40FC-13B3-E407-DFE3-D4AD8EC9BB57}"/>
              </a:ext>
            </a:extLst>
          </p:cNvPr>
          <p:cNvSpPr txBox="1"/>
          <p:nvPr/>
        </p:nvSpPr>
        <p:spPr>
          <a:xfrm>
            <a:off x="9831916" y="60580"/>
            <a:ext cx="262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가제 </a:t>
            </a:r>
            <a:r>
              <a:rPr lang="en-US" altLang="ko-KR" dirty="0"/>
              <a:t>: </a:t>
            </a:r>
            <a:r>
              <a:rPr lang="ko-KR" altLang="en-US" dirty="0" err="1"/>
              <a:t>할리갈리팡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7" name="폭발: 14pt 36">
            <a:extLst>
              <a:ext uri="{FF2B5EF4-FFF2-40B4-BE49-F238E27FC236}">
                <a16:creationId xmlns:a16="http://schemas.microsoft.com/office/drawing/2014/main" id="{D93B73AC-15D8-76A7-BD61-41A1D397A337}"/>
              </a:ext>
            </a:extLst>
          </p:cNvPr>
          <p:cNvSpPr/>
          <p:nvPr/>
        </p:nvSpPr>
        <p:spPr>
          <a:xfrm>
            <a:off x="5676899" y="3891289"/>
            <a:ext cx="884766" cy="431799"/>
          </a:xfrm>
          <a:prstGeom prst="irregularSeal2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D97A340F-4041-36AF-2F77-D5EDB16067EB}"/>
              </a:ext>
            </a:extLst>
          </p:cNvPr>
          <p:cNvSpPr/>
          <p:nvPr/>
        </p:nvSpPr>
        <p:spPr>
          <a:xfrm rot="16200000">
            <a:off x="1916406" y="885038"/>
            <a:ext cx="281992" cy="1354666"/>
          </a:xfrm>
          <a:prstGeom prst="rightBrace">
            <a:avLst>
              <a:gd name="adj1" fmla="val 89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CB00EB89-1004-0FA3-C9F2-1BECB34F0D96}"/>
              </a:ext>
            </a:extLst>
          </p:cNvPr>
          <p:cNvSpPr/>
          <p:nvPr/>
        </p:nvSpPr>
        <p:spPr>
          <a:xfrm rot="10800000">
            <a:off x="1093840" y="1694189"/>
            <a:ext cx="281992" cy="1481667"/>
          </a:xfrm>
          <a:prstGeom prst="rightBrace">
            <a:avLst>
              <a:gd name="adj1" fmla="val 89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919803-84CA-22EA-25E4-0B0B88ED1B09}"/>
              </a:ext>
            </a:extLst>
          </p:cNvPr>
          <p:cNvSpPr txBox="1"/>
          <p:nvPr/>
        </p:nvSpPr>
        <p:spPr>
          <a:xfrm>
            <a:off x="809387" y="2250356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D51A4-48AD-B0CE-7BBB-D7B99D99FED8}"/>
              </a:ext>
            </a:extLst>
          </p:cNvPr>
          <p:cNvSpPr txBox="1"/>
          <p:nvPr/>
        </p:nvSpPr>
        <p:spPr>
          <a:xfrm>
            <a:off x="1885010" y="1138022"/>
            <a:ext cx="66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86E3F747-06C3-7849-29A1-106CD32BEAC6}"/>
              </a:ext>
            </a:extLst>
          </p:cNvPr>
          <p:cNvSpPr/>
          <p:nvPr/>
        </p:nvSpPr>
        <p:spPr>
          <a:xfrm rot="16200000">
            <a:off x="2892779" y="1268745"/>
            <a:ext cx="281992" cy="587251"/>
          </a:xfrm>
          <a:prstGeom prst="rightBrace">
            <a:avLst>
              <a:gd name="adj1" fmla="val 89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2FA3D2-AF4F-A0FA-298A-1B07E9FCEB6D}"/>
              </a:ext>
            </a:extLst>
          </p:cNvPr>
          <p:cNvSpPr txBox="1"/>
          <p:nvPr/>
        </p:nvSpPr>
        <p:spPr>
          <a:xfrm>
            <a:off x="2885255" y="1138022"/>
            <a:ext cx="66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E58125-5D09-50DF-416A-3D8FB76E6534}"/>
              </a:ext>
            </a:extLst>
          </p:cNvPr>
          <p:cNvGrpSpPr/>
          <p:nvPr/>
        </p:nvGrpSpPr>
        <p:grpSpPr>
          <a:xfrm>
            <a:off x="1375832" y="181858"/>
            <a:ext cx="9106431" cy="1133714"/>
            <a:chOff x="1786466" y="181858"/>
            <a:chExt cx="9106431" cy="113371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630A803-FC26-7381-137B-1414187AD58D}"/>
                </a:ext>
              </a:extLst>
            </p:cNvPr>
            <p:cNvGrpSpPr/>
            <p:nvPr/>
          </p:nvGrpSpPr>
          <p:grpSpPr>
            <a:xfrm>
              <a:off x="1786466" y="625009"/>
              <a:ext cx="9106431" cy="690563"/>
              <a:chOff x="1786466" y="625009"/>
              <a:chExt cx="9106431" cy="690563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B8ADCA9-9532-952B-4E2E-22922C3BC585}"/>
                  </a:ext>
                </a:extLst>
              </p:cNvPr>
              <p:cNvGrpSpPr/>
              <p:nvPr/>
            </p:nvGrpSpPr>
            <p:grpSpPr>
              <a:xfrm>
                <a:off x="1786466" y="821267"/>
                <a:ext cx="6493934" cy="414866"/>
                <a:chOff x="1786466" y="821267"/>
                <a:chExt cx="6493934" cy="414866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41EA0A9-9D43-09CA-5D47-E83DA4F69928}"/>
                    </a:ext>
                  </a:extLst>
                </p:cNvPr>
                <p:cNvSpPr/>
                <p:nvPr/>
              </p:nvSpPr>
              <p:spPr>
                <a:xfrm>
                  <a:off x="1786466" y="821267"/>
                  <a:ext cx="4034366" cy="4148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4E6276D7-5141-8AC7-1640-C0763AD0515F}"/>
                    </a:ext>
                  </a:extLst>
                </p:cNvPr>
                <p:cNvSpPr/>
                <p:nvPr/>
              </p:nvSpPr>
              <p:spPr>
                <a:xfrm>
                  <a:off x="5820832" y="821267"/>
                  <a:ext cx="2459568" cy="414866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E79909-89D0-ECFD-E335-67F58498848A}"/>
                  </a:ext>
                </a:extLst>
              </p:cNvPr>
              <p:cNvSpPr txBox="1"/>
              <p:nvPr/>
            </p:nvSpPr>
            <p:spPr>
              <a:xfrm>
                <a:off x="8970963" y="826838"/>
                <a:ext cx="1921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34s</a:t>
                </a:r>
                <a:endParaRPr lang="ko-KR" altLang="en-US" dirty="0"/>
              </a:p>
            </p:txBody>
          </p:sp>
          <p:pic>
            <p:nvPicPr>
              <p:cNvPr id="1028" name="Picture 4" descr="Premium Vector | Stopwatch icon illustration in flat style Timer vector  illustration on isolated background Time alarm sign business concept">
                <a:extLst>
                  <a:ext uri="{FF2B5EF4-FFF2-40B4-BE49-F238E27FC236}">
                    <a16:creationId xmlns:a16="http://schemas.microsoft.com/office/drawing/2014/main" id="{94B9FC4E-B591-7DD9-88AB-84C8C5DD9B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0400" y="625009"/>
                <a:ext cx="690563" cy="690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CDC6F7-E18B-DB52-CB9E-4134F9DD75E1}"/>
                </a:ext>
              </a:extLst>
            </p:cNvPr>
            <p:cNvSpPr txBox="1"/>
            <p:nvPr/>
          </p:nvSpPr>
          <p:spPr>
            <a:xfrm>
              <a:off x="4738276" y="181858"/>
              <a:ext cx="66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120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0E0F17A5-C8ED-2F69-57E5-3A525B978EFF}"/>
                </a:ext>
              </a:extLst>
            </p:cNvPr>
            <p:cNvSpPr/>
            <p:nvPr/>
          </p:nvSpPr>
          <p:spPr>
            <a:xfrm rot="16200000">
              <a:off x="4903020" y="-2549823"/>
              <a:ext cx="281992" cy="6472768"/>
            </a:xfrm>
            <a:prstGeom prst="rightBrace">
              <a:avLst>
                <a:gd name="adj1" fmla="val 895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93BEAAE5-8FE0-EC38-4DA3-89D2010FB967}"/>
                </a:ext>
              </a:extLst>
            </p:cNvPr>
            <p:cNvSpPr/>
            <p:nvPr/>
          </p:nvSpPr>
          <p:spPr>
            <a:xfrm rot="16200000">
              <a:off x="8520404" y="305561"/>
              <a:ext cx="281992" cy="762000"/>
            </a:xfrm>
            <a:prstGeom prst="rightBrace">
              <a:avLst>
                <a:gd name="adj1" fmla="val 8955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621073-4459-FB2D-74E8-17F54FF2252B}"/>
                </a:ext>
              </a:extLst>
            </p:cNvPr>
            <p:cNvSpPr txBox="1"/>
            <p:nvPr/>
          </p:nvSpPr>
          <p:spPr>
            <a:xfrm>
              <a:off x="8356597" y="181858"/>
              <a:ext cx="66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49818D02-2DB5-F6C3-13CC-C585BF6D32FD}"/>
              </a:ext>
            </a:extLst>
          </p:cNvPr>
          <p:cNvSpPr/>
          <p:nvPr/>
        </p:nvSpPr>
        <p:spPr>
          <a:xfrm rot="10800000">
            <a:off x="1093840" y="855704"/>
            <a:ext cx="281992" cy="369331"/>
          </a:xfrm>
          <a:prstGeom prst="rightBrace">
            <a:avLst>
              <a:gd name="adj1" fmla="val 895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E59C4E-416F-7628-EC07-199FF6CA4D2A}"/>
              </a:ext>
            </a:extLst>
          </p:cNvPr>
          <p:cNvSpPr txBox="1"/>
          <p:nvPr/>
        </p:nvSpPr>
        <p:spPr>
          <a:xfrm>
            <a:off x="809387" y="862108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5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C36761-78D6-6643-4EE8-16EE1F95631F}"/>
              </a:ext>
            </a:extLst>
          </p:cNvPr>
          <p:cNvSpPr txBox="1"/>
          <p:nvPr/>
        </p:nvSpPr>
        <p:spPr>
          <a:xfrm>
            <a:off x="2235200" y="1447800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Extreme </a:t>
            </a:r>
            <a:r>
              <a:rPr lang="ko-KR" altLang="en-US" sz="3200" dirty="0"/>
              <a:t>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058DA-748F-4873-4131-98C7D47D7596}"/>
              </a:ext>
            </a:extLst>
          </p:cNvPr>
          <p:cNvSpPr txBox="1"/>
          <p:nvPr/>
        </p:nvSpPr>
        <p:spPr>
          <a:xfrm>
            <a:off x="2235200" y="2461511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Hard</a:t>
            </a:r>
            <a:r>
              <a:rPr lang="ko-KR" altLang="en-US" sz="3200" dirty="0"/>
              <a:t> 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18833-8FA0-8761-105F-85EEA86ED45B}"/>
              </a:ext>
            </a:extLst>
          </p:cNvPr>
          <p:cNvSpPr txBox="1"/>
          <p:nvPr/>
        </p:nvSpPr>
        <p:spPr>
          <a:xfrm>
            <a:off x="2235200" y="3475222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Normal </a:t>
            </a:r>
            <a:r>
              <a:rPr lang="ko-KR" altLang="en-US" sz="3200" dirty="0"/>
              <a:t>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07F01-E71C-BFAC-C284-8E34925787D8}"/>
              </a:ext>
            </a:extLst>
          </p:cNvPr>
          <p:cNvSpPr txBox="1"/>
          <p:nvPr/>
        </p:nvSpPr>
        <p:spPr>
          <a:xfrm>
            <a:off x="2235200" y="4488934"/>
            <a:ext cx="23283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Easy </a:t>
            </a:r>
            <a:r>
              <a:rPr lang="ko-KR" altLang="en-US" sz="3200" dirty="0"/>
              <a:t>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DC3E6-D22D-49B4-D9F7-7C65D47A427D}"/>
              </a:ext>
            </a:extLst>
          </p:cNvPr>
          <p:cNvSpPr txBox="1"/>
          <p:nvPr/>
        </p:nvSpPr>
        <p:spPr>
          <a:xfrm>
            <a:off x="6163736" y="197401"/>
            <a:ext cx="4402667" cy="692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mode</a:t>
            </a:r>
            <a:r>
              <a:rPr lang="ko-KR" altLang="en-US" sz="1200" dirty="0"/>
              <a:t> </a:t>
            </a:r>
            <a:r>
              <a:rPr lang="en-US" altLang="ko-KR" sz="1200" dirty="0"/>
              <a:t>= 0;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72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75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77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80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13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kbhit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=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 == -32)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= _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(key)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mode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mode = 3;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mode = 2;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mode = 1;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119E8-A5CE-76C2-56DA-BCEB1E45A10A}"/>
              </a:ext>
            </a:extLst>
          </p:cNvPr>
          <p:cNvSpPr txBox="1"/>
          <p:nvPr/>
        </p:nvSpPr>
        <p:spPr>
          <a:xfrm>
            <a:off x="829733" y="474133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난이도</a:t>
            </a:r>
          </a:p>
        </p:txBody>
      </p:sp>
    </p:spTree>
    <p:extLst>
      <p:ext uri="{BB962C8B-B14F-4D97-AF65-F5344CB8AC3E}">
        <p14:creationId xmlns:p14="http://schemas.microsoft.com/office/powerpoint/2010/main" val="107763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FC9701-3364-B71F-465B-DEC4E32A051A}"/>
              </a:ext>
            </a:extLst>
          </p:cNvPr>
          <p:cNvGrpSpPr/>
          <p:nvPr/>
        </p:nvGrpSpPr>
        <p:grpSpPr>
          <a:xfrm>
            <a:off x="948266" y="929808"/>
            <a:ext cx="9106431" cy="690563"/>
            <a:chOff x="1786466" y="625009"/>
            <a:chExt cx="9106431" cy="69056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03DBE3D-3561-B613-054B-31DAD933BF95}"/>
                </a:ext>
              </a:extLst>
            </p:cNvPr>
            <p:cNvGrpSpPr/>
            <p:nvPr/>
          </p:nvGrpSpPr>
          <p:grpSpPr>
            <a:xfrm>
              <a:off x="1786466" y="821267"/>
              <a:ext cx="6493934" cy="414866"/>
              <a:chOff x="1786466" y="821267"/>
              <a:chExt cx="6493934" cy="41486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44B5B7-B2BC-2A8C-1BDD-69DCABF9837F}"/>
                  </a:ext>
                </a:extLst>
              </p:cNvPr>
              <p:cNvSpPr/>
              <p:nvPr/>
            </p:nvSpPr>
            <p:spPr>
              <a:xfrm>
                <a:off x="1786466" y="821267"/>
                <a:ext cx="4034366" cy="41486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99F629-CBA9-2161-9CB4-B1DD07968A7B}"/>
                  </a:ext>
                </a:extLst>
              </p:cNvPr>
              <p:cNvSpPr/>
              <p:nvPr/>
            </p:nvSpPr>
            <p:spPr>
              <a:xfrm>
                <a:off x="5820832" y="821267"/>
                <a:ext cx="2459568" cy="41486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3891D-F64A-15AE-D6F3-508004868FF2}"/>
                </a:ext>
              </a:extLst>
            </p:cNvPr>
            <p:cNvSpPr txBox="1"/>
            <p:nvPr/>
          </p:nvSpPr>
          <p:spPr>
            <a:xfrm>
              <a:off x="8970963" y="826838"/>
              <a:ext cx="192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34s</a:t>
              </a:r>
              <a:endParaRPr lang="ko-KR" altLang="en-US" dirty="0"/>
            </a:p>
          </p:txBody>
        </p:sp>
        <p:pic>
          <p:nvPicPr>
            <p:cNvPr id="5" name="Picture 4" descr="Premium Vector | Stopwatch icon illustration in flat style Timer vector  illustration on isolated background Time alarm sign business concept">
              <a:extLst>
                <a:ext uri="{FF2B5EF4-FFF2-40B4-BE49-F238E27FC236}">
                  <a16:creationId xmlns:a16="http://schemas.microsoft.com/office/drawing/2014/main" id="{464FD053-BD85-3C88-8DF8-9B7BF2931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0400" y="625009"/>
              <a:ext cx="690563" cy="69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1F6C69-6F91-BFC7-ED33-1F0BAADE7738}"/>
              </a:ext>
            </a:extLst>
          </p:cNvPr>
          <p:cNvSpPr txBox="1"/>
          <p:nvPr/>
        </p:nvSpPr>
        <p:spPr>
          <a:xfrm>
            <a:off x="829733" y="474133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E902D-FD09-EFE9-B1CD-E2EE0C0B8288}"/>
              </a:ext>
            </a:extLst>
          </p:cNvPr>
          <p:cNvSpPr txBox="1"/>
          <p:nvPr/>
        </p:nvSpPr>
        <p:spPr>
          <a:xfrm>
            <a:off x="956733" y="1943205"/>
            <a:ext cx="440266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take_time</a:t>
            </a:r>
            <a:r>
              <a:rPr lang="en-US" altLang="ko-KR" dirty="0"/>
              <a:t> (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int</a:t>
            </a:r>
            <a:r>
              <a:rPr lang="ko-KR" altLang="en-US" dirty="0"/>
              <a:t> </a:t>
            </a:r>
            <a:r>
              <a:rPr lang="en-US" altLang="ko-KR" dirty="0"/>
              <a:t>time = 60;</a:t>
            </a:r>
          </a:p>
          <a:p>
            <a:endParaRPr lang="en-US" altLang="ko-KR" dirty="0"/>
          </a:p>
          <a:p>
            <a:r>
              <a:rPr lang="en-US" altLang="ko-KR" dirty="0"/>
              <a:t>	sleep(1000);</a:t>
            </a:r>
          </a:p>
          <a:p>
            <a:endParaRPr lang="en-US" altLang="ko-KR" dirty="0"/>
          </a:p>
          <a:p>
            <a:r>
              <a:rPr lang="en-US" altLang="ko-KR" dirty="0"/>
              <a:t>	--time;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return time;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4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70029-B818-5324-04E5-D31C1D53CDD4}"/>
              </a:ext>
            </a:extLst>
          </p:cNvPr>
          <p:cNvSpPr txBox="1"/>
          <p:nvPr/>
        </p:nvSpPr>
        <p:spPr>
          <a:xfrm>
            <a:off x="829733" y="474133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스코어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A3FA3-355F-D5B2-E070-EC45B4CC64EE}"/>
              </a:ext>
            </a:extLst>
          </p:cNvPr>
          <p:cNvSpPr txBox="1"/>
          <p:nvPr/>
        </p:nvSpPr>
        <p:spPr>
          <a:xfrm>
            <a:off x="8280400" y="1424113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Score : 3700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92A5C-F228-1B34-32AA-C56942EEB249}"/>
              </a:ext>
            </a:extLst>
          </p:cNvPr>
          <p:cNvSpPr txBox="1"/>
          <p:nvPr/>
        </p:nvSpPr>
        <p:spPr>
          <a:xfrm>
            <a:off x="2675466" y="148471"/>
            <a:ext cx="4402667" cy="686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def </a:t>
            </a:r>
            <a:r>
              <a:rPr lang="en-US" altLang="ko-KR" sz="1000" dirty="0" err="1"/>
              <a:t>score_calc</a:t>
            </a:r>
            <a:r>
              <a:rPr lang="en-US" altLang="ko-KR" sz="1000" dirty="0"/>
              <a:t> (bool </a:t>
            </a:r>
            <a:r>
              <a:rPr lang="en-US" altLang="ko-KR" sz="1000" dirty="0" err="1"/>
              <a:t>is_collect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	if ( </a:t>
            </a:r>
            <a:r>
              <a:rPr lang="en-US" altLang="ko-KR" sz="1000" dirty="0" err="1"/>
              <a:t>is_collect</a:t>
            </a:r>
            <a:r>
              <a:rPr lang="en-US" altLang="ko-KR" sz="1000" dirty="0"/>
              <a:t> == 1 )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if (mode == 1)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+= 50;</a:t>
            </a:r>
          </a:p>
          <a:p>
            <a:r>
              <a:rPr lang="en-US" altLang="ko-KR" sz="1000" dirty="0"/>
              <a:t>			time += 6;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if (mode == 2)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+= 200;</a:t>
            </a:r>
          </a:p>
          <a:p>
            <a:r>
              <a:rPr lang="en-US" altLang="ko-KR" sz="1000" dirty="0"/>
              <a:t>			time += 4;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if (mode == 3)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+= 500;</a:t>
            </a:r>
          </a:p>
          <a:p>
            <a:r>
              <a:rPr lang="en-US" altLang="ko-KR" sz="1000" dirty="0"/>
              <a:t>			time += 2;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+= 1000;</a:t>
            </a:r>
          </a:p>
          <a:p>
            <a:r>
              <a:rPr lang="en-US" altLang="ko-KR" sz="1000" dirty="0"/>
              <a:t>			timer += 1;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}</a:t>
            </a:r>
          </a:p>
          <a:p>
            <a:r>
              <a:rPr lang="en-US" altLang="ko-KR" sz="1000" dirty="0"/>
              <a:t>	else</a:t>
            </a:r>
          </a:p>
          <a:p>
            <a:r>
              <a:rPr lang="en-US" altLang="ko-KR" sz="1000" dirty="0"/>
              <a:t>	{</a:t>
            </a:r>
          </a:p>
          <a:p>
            <a:r>
              <a:rPr lang="en-US" altLang="ko-KR" sz="1000" dirty="0"/>
              <a:t>		 if (mode == 1)</a:t>
            </a:r>
          </a:p>
          <a:p>
            <a:r>
              <a:rPr lang="en-US" altLang="ko-KR" sz="1000" dirty="0"/>
              <a:t>		{</a:t>
            </a:r>
          </a:p>
          <a:p>
            <a:endParaRPr lang="en-US" altLang="ko-KR" sz="1000" dirty="0"/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if (mode == 2)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-= 50;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 if (mode == 3)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-= 200;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	else</a:t>
            </a:r>
          </a:p>
          <a:p>
            <a:r>
              <a:rPr lang="en-US" altLang="ko-KR" sz="1000" dirty="0"/>
              <a:t>		{</a:t>
            </a:r>
          </a:p>
          <a:p>
            <a:r>
              <a:rPr lang="en-US" altLang="ko-KR" sz="1000" dirty="0"/>
              <a:t>			score -= 500;</a:t>
            </a:r>
          </a:p>
          <a:p>
            <a:r>
              <a:rPr lang="en-US" altLang="ko-KR" sz="1000" dirty="0"/>
              <a:t>		}</a:t>
            </a:r>
          </a:p>
          <a:p>
            <a:r>
              <a:rPr lang="en-US" altLang="ko-KR" sz="1000" dirty="0"/>
              <a:t>	return score;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8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D55396-754E-FE93-FC40-71820794D329}"/>
              </a:ext>
            </a:extLst>
          </p:cNvPr>
          <p:cNvSpPr txBox="1"/>
          <p:nvPr/>
        </p:nvSpPr>
        <p:spPr>
          <a:xfrm>
            <a:off x="829733" y="474133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BBA7A-B5C7-8C5B-3A35-AAF3AD085394}"/>
              </a:ext>
            </a:extLst>
          </p:cNvPr>
          <p:cNvSpPr txBox="1"/>
          <p:nvPr/>
        </p:nvSpPr>
        <p:spPr>
          <a:xfrm>
            <a:off x="829733" y="1076630"/>
            <a:ext cx="707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56</a:t>
            </a:r>
            <a:r>
              <a:rPr lang="ko-KR" altLang="en-US" dirty="0"/>
              <a:t>장의 카드를 </a:t>
            </a:r>
            <a:r>
              <a:rPr lang="en-US" altLang="ko-KR" dirty="0"/>
              <a:t>0~55(56</a:t>
            </a:r>
            <a:r>
              <a:rPr lang="ko-KR" altLang="en-US" dirty="0"/>
              <a:t>으로 나눈 나머지와 매핑을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86D77478-1AB9-1D05-0FA4-C475C1877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6684"/>
              </p:ext>
            </p:extLst>
          </p:nvPr>
        </p:nvGraphicFramePr>
        <p:xfrm>
          <a:off x="1049866" y="1714500"/>
          <a:ext cx="4303890" cy="4028304"/>
        </p:xfrm>
        <a:graphic>
          <a:graphicData uri="http://schemas.openxmlformats.org/drawingml/2006/table">
            <a:tbl>
              <a:tblPr/>
              <a:tblGrid>
                <a:gridCol w="286926">
                  <a:extLst>
                    <a:ext uri="{9D8B030D-6E8A-4147-A177-3AD203B41FA5}">
                      <a16:colId xmlns:a16="http://schemas.microsoft.com/office/drawing/2014/main" val="1978017053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373094541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80882316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571546740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704493149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3537229752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494696150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577936216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534575733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3021540080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512696186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012056091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029307900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743528036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1863323629"/>
                    </a:ext>
                  </a:extLst>
                </a:gridCol>
              </a:tblGrid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264181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573542"/>
                  </a:ext>
                </a:extLst>
              </a:tr>
              <a:tr h="247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●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688004"/>
                  </a:ext>
                </a:extLst>
              </a:tr>
              <a:tr h="2474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1~5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6~8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9~11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12~13 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14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7781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2994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365288"/>
                  </a:ext>
                </a:extLst>
              </a:tr>
              <a:tr h="247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■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209957"/>
                  </a:ext>
                </a:extLst>
              </a:tr>
              <a:tr h="2474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15~19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20~22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23~25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26~27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94339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756424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240853"/>
                  </a:ext>
                </a:extLst>
              </a:tr>
              <a:tr h="247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▲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33743"/>
                  </a:ext>
                </a:extLst>
              </a:tr>
              <a:tr h="2474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29~33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34~36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37~39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40~41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42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6670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23524"/>
                  </a:ext>
                </a:extLst>
              </a:tr>
              <a:tr h="236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07429"/>
                  </a:ext>
                </a:extLst>
              </a:tr>
              <a:tr h="247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★ </a:t>
                      </a:r>
                    </a:p>
                  </a:txBody>
                  <a:tcPr marL="10760" marR="10760" marT="10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827710"/>
                  </a:ext>
                </a:extLst>
              </a:tr>
              <a:tr h="2474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43~47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48~50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51~53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54~55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56</a:t>
                      </a:r>
                    </a:p>
                  </a:txBody>
                  <a:tcPr marL="103293" marR="103293" marT="51647" marB="5164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735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FD231C-8B18-25F8-2582-1BBB07D4C81E}"/>
              </a:ext>
            </a:extLst>
          </p:cNvPr>
          <p:cNvSpPr/>
          <p:nvPr/>
        </p:nvSpPr>
        <p:spPr>
          <a:xfrm>
            <a:off x="6012193" y="1714500"/>
            <a:ext cx="5714882" cy="39394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남은 만들 부분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random </a:t>
            </a:r>
            <a:r>
              <a:rPr lang="ko-KR" altLang="en-US" dirty="0">
                <a:solidFill>
                  <a:srgbClr val="FF0000"/>
                </a:solidFill>
              </a:rPr>
              <a:t>하게 </a:t>
            </a:r>
            <a:r>
              <a:rPr lang="en-US" altLang="ko-KR" dirty="0" err="1">
                <a:solidFill>
                  <a:srgbClr val="FF0000"/>
                </a:solidFill>
              </a:rPr>
              <a:t>num_card</a:t>
            </a:r>
            <a:r>
              <a:rPr lang="ko-KR" altLang="en-US" dirty="0">
                <a:solidFill>
                  <a:srgbClr val="FF0000"/>
                </a:solidFill>
              </a:rPr>
              <a:t>를 반환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num_card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입력받아</a:t>
            </a:r>
            <a:r>
              <a:rPr lang="ko-KR" altLang="en-US" dirty="0">
                <a:solidFill>
                  <a:srgbClr val="FF0000"/>
                </a:solidFill>
              </a:rPr>
              <a:t> 콘솔에 문양출력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num_card</a:t>
            </a:r>
            <a:r>
              <a:rPr lang="ko-KR" altLang="en-US" dirty="0">
                <a:solidFill>
                  <a:srgbClr val="FF0000"/>
                </a:solidFill>
              </a:rPr>
              <a:t>에 따라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문양번호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문양개수</a:t>
            </a:r>
            <a:r>
              <a:rPr lang="en-US" altLang="ko-KR" dirty="0">
                <a:solidFill>
                  <a:srgbClr val="FF0000"/>
                </a:solidFill>
              </a:rPr>
              <a:t>] </a:t>
            </a:r>
            <a:r>
              <a:rPr lang="ko-KR" altLang="en-US" dirty="0">
                <a:solidFill>
                  <a:srgbClr val="FF0000"/>
                </a:solidFill>
              </a:rPr>
              <a:t>반환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	sum</a:t>
            </a:r>
            <a:r>
              <a:rPr lang="ko-KR" altLang="en-US" dirty="0">
                <a:solidFill>
                  <a:srgbClr val="FF0000"/>
                </a:solidFill>
              </a:rPr>
              <a:t>배열에 각 문양별로 합을 저장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2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2B3E-1A4A-EFA0-E29F-CFE6EA97835E}"/>
              </a:ext>
            </a:extLst>
          </p:cNvPr>
          <p:cNvSpPr txBox="1"/>
          <p:nvPr/>
        </p:nvSpPr>
        <p:spPr>
          <a:xfrm>
            <a:off x="33710" y="117693"/>
            <a:ext cx="42096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card[][] = {{0, 0, 0},	</a:t>
            </a:r>
          </a:p>
          <a:p>
            <a:r>
              <a:rPr lang="en-US" altLang="ko-KR" dirty="0"/>
              <a:t>	         {0, 0, 0},</a:t>
            </a:r>
          </a:p>
          <a:p>
            <a:r>
              <a:rPr lang="en-US" altLang="ko-KR" dirty="0"/>
              <a:t>	         {0, 0, 0}}</a:t>
            </a:r>
          </a:p>
          <a:p>
            <a:endParaRPr lang="en-US" altLang="ko-KR" dirty="0"/>
          </a:p>
          <a:p>
            <a:r>
              <a:rPr lang="en-US" altLang="ko-KR" dirty="0"/>
              <a:t>switch (</a:t>
            </a:r>
            <a:r>
              <a:rPr lang="en-US" altLang="ko-KR" dirty="0" err="1"/>
              <a:t>card_num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case 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1];</a:t>
            </a:r>
          </a:p>
          <a:p>
            <a:endParaRPr lang="en-US" altLang="ko-KR" dirty="0"/>
          </a:p>
          <a:p>
            <a:r>
              <a:rPr lang="en-US" altLang="ko-KR" dirty="0"/>
              <a:t>	case 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1];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2C0A3-20D8-B51E-A27D-EA62737B8A29}"/>
              </a:ext>
            </a:extLst>
          </p:cNvPr>
          <p:cNvSpPr txBox="1"/>
          <p:nvPr/>
        </p:nvSpPr>
        <p:spPr>
          <a:xfrm>
            <a:off x="3937119" y="620334"/>
            <a:ext cx="42096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card_char</a:t>
            </a:r>
            <a:r>
              <a:rPr lang="en-US" altLang="ko-KR" dirty="0"/>
              <a:t>[][] = {0, 0}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1];</a:t>
            </a:r>
          </a:p>
          <a:p>
            <a:endParaRPr lang="en-US" altLang="ko-KR" dirty="0"/>
          </a:p>
          <a:p>
            <a:r>
              <a:rPr lang="en-US" altLang="ko-KR" dirty="0"/>
              <a:t>	case 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2];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0DFC0-7F14-DE4B-5735-AC9CCF7B1B8D}"/>
              </a:ext>
            </a:extLst>
          </p:cNvPr>
          <p:cNvSpPr txBox="1"/>
          <p:nvPr/>
        </p:nvSpPr>
        <p:spPr>
          <a:xfrm>
            <a:off x="7840528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7: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2];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8: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2];</a:t>
            </a:r>
          </a:p>
          <a:p>
            <a:endParaRPr lang="en-US" altLang="ko-KR" dirty="0"/>
          </a:p>
          <a:p>
            <a:r>
              <a:rPr lang="en-US" altLang="ko-KR" dirty="0"/>
              <a:t>	case 9: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3];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0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34ED7-CC1F-DC4F-AB53-86F374F16863}"/>
              </a:ext>
            </a:extLst>
          </p:cNvPr>
          <p:cNvSpPr txBox="1"/>
          <p:nvPr/>
        </p:nvSpPr>
        <p:spPr>
          <a:xfrm>
            <a:off x="3937119" y="1174333"/>
            <a:ext cx="4287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13: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4];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14: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5];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952A3-F1A2-1BAF-C138-E5EE7A03ED5B}"/>
              </a:ext>
            </a:extLst>
          </p:cNvPr>
          <p:cNvSpPr txBox="1"/>
          <p:nvPr/>
        </p:nvSpPr>
        <p:spPr>
          <a:xfrm>
            <a:off x="141862" y="1174333"/>
            <a:ext cx="4287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10: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3];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11: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●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3];</a:t>
            </a:r>
          </a:p>
          <a:p>
            <a:endParaRPr lang="en-US" altLang="ko-KR" dirty="0"/>
          </a:p>
          <a:p>
            <a:r>
              <a:rPr lang="en-US" altLang="ko-KR" dirty="0"/>
              <a:t>	case 12: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</a:t>
            </a:r>
            <a:r>
              <a:rPr lang="ko-KR" altLang="en-US" dirty="0"/>
              <a:t>●</a:t>
            </a:r>
            <a:r>
              <a:rPr lang="en-US" altLang="ko-KR" dirty="0"/>
              <a:t>“, “  “, “</a:t>
            </a:r>
            <a:r>
              <a:rPr lang="ko-KR" altLang="en-US" dirty="0"/>
              <a:t>●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[1, 4];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1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2B3E-1A4A-EFA0-E29F-CFE6EA97835E}"/>
              </a:ext>
            </a:extLst>
          </p:cNvPr>
          <p:cNvSpPr txBox="1"/>
          <p:nvPr/>
        </p:nvSpPr>
        <p:spPr>
          <a:xfrm>
            <a:off x="33710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15: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16: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1];</a:t>
            </a:r>
          </a:p>
          <a:p>
            <a:endParaRPr lang="en-US" altLang="ko-KR" dirty="0"/>
          </a:p>
          <a:p>
            <a:r>
              <a:rPr lang="en-US" altLang="ko-KR" dirty="0"/>
              <a:t>	case 17: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1];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2C0A3-20D8-B51E-A27D-EA62737B8A29}"/>
              </a:ext>
            </a:extLst>
          </p:cNvPr>
          <p:cNvSpPr txBox="1"/>
          <p:nvPr/>
        </p:nvSpPr>
        <p:spPr>
          <a:xfrm>
            <a:off x="3937119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18: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1];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19: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  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  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1];</a:t>
            </a:r>
          </a:p>
          <a:p>
            <a:endParaRPr lang="en-US" altLang="ko-KR" dirty="0"/>
          </a:p>
          <a:p>
            <a:r>
              <a:rPr lang="en-US" altLang="ko-KR" dirty="0"/>
              <a:t>	case 20: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2];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0DFC0-7F14-DE4B-5735-AC9CCF7B1B8D}"/>
              </a:ext>
            </a:extLst>
          </p:cNvPr>
          <p:cNvSpPr txBox="1"/>
          <p:nvPr/>
        </p:nvSpPr>
        <p:spPr>
          <a:xfrm>
            <a:off x="7840528" y="1174332"/>
            <a:ext cx="4209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case 21: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2];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case 22: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  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2];</a:t>
            </a:r>
          </a:p>
          <a:p>
            <a:endParaRPr lang="en-US" altLang="ko-KR" dirty="0"/>
          </a:p>
          <a:p>
            <a:r>
              <a:rPr lang="en-US" altLang="ko-KR" dirty="0"/>
              <a:t>	case 23: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card_shape</a:t>
            </a:r>
            <a:r>
              <a:rPr lang="en-US" altLang="ko-KR" dirty="0"/>
              <a:t> = {{“</a:t>
            </a:r>
            <a:r>
              <a:rPr lang="ko-KR" altLang="en-US" dirty="0"/>
              <a:t>■</a:t>
            </a:r>
            <a:r>
              <a:rPr lang="en-US" altLang="ko-KR" dirty="0"/>
              <a:t>“, “  “, “  “},</a:t>
            </a:r>
          </a:p>
          <a:p>
            <a:r>
              <a:rPr lang="en-US" altLang="ko-KR" dirty="0"/>
              <a:t>	                   {“  “, “</a:t>
            </a:r>
            <a:r>
              <a:rPr lang="ko-KR" altLang="en-US" dirty="0"/>
              <a:t>■</a:t>
            </a:r>
            <a:r>
              <a:rPr lang="en-US" altLang="ko-KR" dirty="0"/>
              <a:t>”, “  “},</a:t>
            </a:r>
          </a:p>
          <a:p>
            <a:r>
              <a:rPr lang="en-US" altLang="ko-KR" dirty="0"/>
              <a:t>	                   {“  “, “  “, “</a:t>
            </a:r>
            <a:r>
              <a:rPr lang="ko-KR" altLang="en-US" dirty="0"/>
              <a:t>■</a:t>
            </a:r>
            <a:r>
              <a:rPr lang="en-US" altLang="ko-KR" dirty="0"/>
              <a:t>“}};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card_character</a:t>
            </a:r>
            <a:r>
              <a:rPr lang="en-US" altLang="ko-KR" dirty="0"/>
              <a:t> = [2, 3];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5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3329</Words>
  <Application>Microsoft Office PowerPoint</Application>
  <PresentationFormat>와이드스크린</PresentationFormat>
  <Paragraphs>733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Myeonggeon Lee</dc:creator>
  <cp:lastModifiedBy>Myeonggeon Lee</cp:lastModifiedBy>
  <cp:revision>7</cp:revision>
  <dcterms:created xsi:type="dcterms:W3CDTF">2024-09-23T11:38:05Z</dcterms:created>
  <dcterms:modified xsi:type="dcterms:W3CDTF">2024-09-24T12:09:35Z</dcterms:modified>
</cp:coreProperties>
</file>