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3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7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6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4454-DD1E-4776-8221-79F61406C48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7214-87CB-4413-947F-3F01F33D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2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5" y="793281"/>
            <a:ext cx="6407649" cy="4651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4017288"/>
            <a:ext cx="455295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7185" y="473825"/>
            <a:ext cx="174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 Black" panose="020B0A04020102020204" pitchFamily="34" charset="0"/>
              </a:rPr>
              <a:t>『</a:t>
            </a:r>
            <a:r>
              <a:rPr lang="ko-KR" altLang="en-US" sz="2800" dirty="0" smtClean="0">
                <a:latin typeface="Arial Black" panose="020B0A04020102020204" pitchFamily="34" charset="0"/>
              </a:rPr>
              <a:t>카 드 탄</a:t>
            </a:r>
            <a:r>
              <a:rPr lang="en-US" altLang="ko-KR" sz="2800" dirty="0" smtClean="0">
                <a:latin typeface="Arial Black" panose="020B0A04020102020204" pitchFamily="34" charset="0"/>
              </a:rPr>
              <a:t>』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952" y="4848106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게임 개요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39091" y="5136372"/>
            <a:ext cx="516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Bahnschrift SemiBold Condensed" panose="020B0502040204020203" pitchFamily="34" charset="0"/>
            </a:endParaRPr>
          </a:p>
          <a:p>
            <a:r>
              <a:rPr lang="ko-KR" altLang="en-US" dirty="0">
                <a:latin typeface="Bahnschrift SemiBold Condensed" panose="020B0502040204020203" pitchFamily="34" charset="0"/>
              </a:rPr>
              <a:t>건물을 지어 </a:t>
            </a:r>
            <a:r>
              <a:rPr lang="ko-KR" altLang="en-US" dirty="0" err="1">
                <a:latin typeface="Bahnschrift SemiBold Condensed" panose="020B0502040204020203" pitchFamily="34" charset="0"/>
              </a:rPr>
              <a:t>능력치를</a:t>
            </a:r>
            <a:r>
              <a:rPr lang="ko-KR" altLang="en-US" dirty="0">
                <a:latin typeface="Bahnschrift SemiBold Condensed" panose="020B0502040204020203" pitchFamily="34" charset="0"/>
              </a:rPr>
              <a:t> 올려 강해져라 </a:t>
            </a:r>
            <a:r>
              <a:rPr lang="en-US" altLang="ko-KR" dirty="0" smtClean="0">
                <a:latin typeface="Bahnschrift SemiBold Condensed" panose="020B0502040204020203" pitchFamily="34" charset="0"/>
              </a:rPr>
              <a:t>!</a:t>
            </a:r>
          </a:p>
          <a:p>
            <a:r>
              <a:rPr lang="ko-KR" altLang="en-US" dirty="0" smtClean="0">
                <a:latin typeface="Bahnschrift SemiBold Condensed" panose="020B0502040204020203" pitchFamily="34" charset="0"/>
              </a:rPr>
              <a:t>전략을 예측을 해서 상대를 공격해</a:t>
            </a:r>
            <a:endParaRPr lang="en-US" altLang="ko-KR" dirty="0" smtClean="0">
              <a:latin typeface="Bahnschrift SemiBold Condensed" panose="020B0502040204020203" pitchFamily="34" charset="0"/>
            </a:endParaRPr>
          </a:p>
          <a:p>
            <a:r>
              <a:rPr lang="ko-KR" altLang="en-US" dirty="0" smtClean="0">
                <a:latin typeface="Bahnschrift SemiBold Condensed" panose="020B0502040204020203" pitchFamily="34" charset="0"/>
              </a:rPr>
              <a:t>게임에 승리해라</a:t>
            </a:r>
            <a:r>
              <a:rPr lang="en-US" altLang="ko-KR" dirty="0" smtClean="0">
                <a:latin typeface="Bahnschrift SemiBold Condensed" panose="020B0502040204020203" pitchFamily="34" charset="0"/>
              </a:rPr>
              <a:t>!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7673" y="423949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: Android(</a:t>
            </a:r>
            <a:r>
              <a:rPr lang="ko-KR" altLang="en-US" dirty="0" err="1" smtClean="0"/>
              <a:t>모바일용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인원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대상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남성</a:t>
            </a:r>
            <a:r>
              <a:rPr lang="en-US" altLang="ko-KR" dirty="0" smtClean="0"/>
              <a:t>) 13</a:t>
            </a:r>
            <a:r>
              <a:rPr lang="ko-KR" altLang="en-US" dirty="0" smtClean="0"/>
              <a:t>세</a:t>
            </a:r>
            <a:r>
              <a:rPr lang="en-US" altLang="ko-KR" dirty="0" smtClean="0"/>
              <a:t>~ 20</a:t>
            </a:r>
            <a:r>
              <a:rPr lang="ko-KR" altLang="en-US" dirty="0" smtClean="0"/>
              <a:t>대 초반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5154" y="868717"/>
            <a:ext cx="144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Agency FB" panose="020B0503020202020204" pitchFamily="34" charset="0"/>
              </a:rPr>
              <a:t>남성</a:t>
            </a:r>
            <a:r>
              <a:rPr lang="en-US" altLang="ko-KR" sz="1000" dirty="0" smtClean="0">
                <a:latin typeface="Agency FB" panose="020B0503020202020204" pitchFamily="34" charset="0"/>
              </a:rPr>
              <a:t>: </a:t>
            </a:r>
            <a:r>
              <a:rPr lang="ko-KR" altLang="en-US" sz="1000" dirty="0" smtClean="0">
                <a:latin typeface="Agency FB" panose="020B0503020202020204" pitchFamily="34" charset="0"/>
              </a:rPr>
              <a:t>정복</a:t>
            </a:r>
            <a:r>
              <a:rPr lang="en-US" altLang="ko-KR" sz="1000" dirty="0" smtClean="0">
                <a:latin typeface="Agency FB" panose="020B0503020202020204" pitchFamily="34" charset="0"/>
              </a:rPr>
              <a:t>, </a:t>
            </a:r>
            <a:r>
              <a:rPr lang="ko-KR" altLang="en-US" sz="1000" dirty="0" smtClean="0">
                <a:latin typeface="Agency FB" panose="020B0503020202020204" pitchFamily="34" charset="0"/>
              </a:rPr>
              <a:t>경쟁</a:t>
            </a:r>
            <a:r>
              <a:rPr lang="en-US" altLang="ko-KR" sz="1000" dirty="0" smtClean="0">
                <a:latin typeface="Agency FB" panose="020B0503020202020204" pitchFamily="34" charset="0"/>
              </a:rPr>
              <a:t>, </a:t>
            </a:r>
            <a:r>
              <a:rPr lang="ko-KR" altLang="en-US" sz="1000" dirty="0" smtClean="0">
                <a:latin typeface="Agency FB" panose="020B0503020202020204" pitchFamily="34" charset="0"/>
              </a:rPr>
              <a:t>파괴</a:t>
            </a:r>
            <a:endParaRPr lang="en-US" altLang="ko-KR" sz="1000" dirty="0" smtClean="0">
              <a:latin typeface="Agency FB" panose="020B0503020202020204" pitchFamily="34" charset="0"/>
            </a:endParaRPr>
          </a:p>
          <a:p>
            <a:r>
              <a:rPr lang="en-US" altLang="ko-KR" sz="1000" dirty="0" smtClean="0">
                <a:latin typeface="Agency FB" panose="020B0503020202020204" pitchFamily="34" charset="0"/>
              </a:rPr>
              <a:t>13~18</a:t>
            </a:r>
            <a:r>
              <a:rPr lang="ko-KR" altLang="en-US" sz="1000" dirty="0" smtClean="0">
                <a:latin typeface="Agency FB" panose="020B0503020202020204" pitchFamily="34" charset="0"/>
              </a:rPr>
              <a:t>세 남성</a:t>
            </a:r>
            <a:endParaRPr lang="ko-KR" altLang="en-US" sz="1000" dirty="0"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0675" y="1624544"/>
            <a:ext cx="11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 rot="642613">
            <a:off x="5310193" y="6015528"/>
            <a:ext cx="362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생각을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멈출수없는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경쟁 게임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!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3" y="2110232"/>
            <a:ext cx="4457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Agency FB</vt:lpstr>
      <vt:lpstr>Algerian</vt:lpstr>
      <vt:lpstr>Arial</vt:lpstr>
      <vt:lpstr>Arial Black</vt:lpstr>
      <vt:lpstr>Bahnschrift SemiBold Condensed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2020-06-13T00:06:45Z</dcterms:created>
  <dcterms:modified xsi:type="dcterms:W3CDTF">2020-06-13T03:10:06Z</dcterms:modified>
</cp:coreProperties>
</file>