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3" r:id="rId3"/>
    <p:sldId id="271" r:id="rId4"/>
    <p:sldId id="259" r:id="rId5"/>
    <p:sldId id="257" r:id="rId6"/>
    <p:sldId id="272" r:id="rId7"/>
    <p:sldId id="260" r:id="rId8"/>
    <p:sldId id="261" r:id="rId9"/>
    <p:sldId id="262" r:id="rId10"/>
    <p:sldId id="256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77"/>
  </p:normalViewPr>
  <p:slideViewPr>
    <p:cSldViewPr snapToGrid="0" snapToObjects="1">
      <p:cViewPr varScale="1">
        <p:scale>
          <a:sx n="129" d="100"/>
          <a:sy n="129" d="100"/>
        </p:scale>
        <p:origin x="21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27B5-8537-294B-B5BA-10CBCBBF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B13672-2E2A-3A46-8E43-65CEFE9F9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F7443-B675-AB44-8EEB-E5951996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6F8BE-C43C-754A-AEAB-DECBFF57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B33F6-37B1-DD41-8A2E-B3E795D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432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B3B0B-38EE-F34B-967D-90D56167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BA398-28FC-524B-9FE0-E61251264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48203-78C8-F14E-AC42-C6642065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0ECE6A-4CF0-824C-9E99-86C9AB74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E30C4-48FD-D749-9949-BA2D96B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092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1BCF68-0D73-2B46-B6D6-53DDF69E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76164E-A203-0544-94B8-BAC5E6A8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1DFA-04E1-9942-B06D-03D62DD5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FFAA2-F252-7341-8825-1CA34034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7FE41-2466-C445-8BB8-0B9CE487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47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F1A12-E6FE-834D-B264-8D3D7FAF4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5F29D-31DC-D940-B1A1-84D18289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1D8F6-43F3-D04B-BC67-20317574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DDB60-C975-654D-BEBC-5FC76DB0C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7F8EA-DF29-EC4A-A8F4-9ABA958E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45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3367C-A0A9-F74D-B7D1-987DBD0D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B32A72-E843-2D4F-B8B1-D19420898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A5794-476F-D248-B34E-A92CA553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FFC06-AED6-5646-A5B8-98A4B30B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F637B-68B9-D546-A4E0-F8DBA77D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02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226A1-F0CB-F647-9A55-06822559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2F4A-D983-4344-B0E5-E9ACF4139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5D96B-2463-3D42-A9BE-C12E2A6DF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B0495-F96D-994B-8C33-320484C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D2CF94-E575-CA44-A9AC-3C82ED7F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46A165-9A1B-1344-99E0-FA61FBF6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349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38B7B-2DD4-7B4B-A354-996C9BA9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67DE2-8AFF-9C46-A459-687AB569C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03C7E-510A-0A4D-AF35-1DE4F057E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A01FB-7D87-4641-AB0B-AF303D224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87628-4816-B242-80BA-B278510EF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BD1324-EE8E-AE4E-A81D-728C3510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C2084A-5176-D44C-A0C7-118143DD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8481D-089D-B542-8546-FF4425C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22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5030-D139-6B4D-910F-2181301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9B566A-9CE2-5248-8810-5FD39CB7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F6960-2765-8B45-B31E-2A30C257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29305C-7DF5-B944-8F94-DC2BE4B4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33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EB741E-3D36-1E45-8652-535BBA2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F53C64-B68E-534F-9C4E-A221273D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BC81D-296C-CC42-8183-C430737F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21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E0DF-47DF-8D4F-8397-9E531BCE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F05CA-EBC2-6D49-8DF2-0242A5348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626BD-1989-9343-875F-6BF856533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49E220-1322-994F-B256-2296342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22FA85-B367-1C46-B9CC-EABD1774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76ED57-1055-8049-B82C-1C2BA54E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6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8AB5F-BB2E-DA4A-A405-D9A2D1E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2DAB-461D-414C-BBB3-45EC6CD28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53F6E-6DAF-9343-B75C-95719338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5CD2B-3C1D-FE48-B57D-F36253CD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414EEA-9F81-AE45-80D0-2963C219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583D8F-D596-0A49-8805-E7BAC383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83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E42E96-CBE7-504F-BCA1-F549C829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AAA6C-AFFE-134B-88E3-C3E4B0153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416E3-F7A1-DE4E-87C6-B3D81CF26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1F63C-C3D7-1443-9094-3187CD4315A5}" type="datetimeFigureOut">
              <a:rPr kumimoji="1" lang="ko-KR" altLang="en-US" smtClean="0"/>
              <a:t>2022. 7. 27.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4F49-07AC-9D4E-9FE3-4D1A41114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6B36C-9A1A-F545-A9AA-18EF26EDA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59BC-DEFC-2049-A914-AADA25DF0E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569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2EE70B71-59B0-AC41-9F17-F6F05FEC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1" y="1489819"/>
            <a:ext cx="4572000" cy="1322817"/>
          </a:xfrm>
        </p:spPr>
        <p:txBody>
          <a:bodyPr>
            <a:normAutofit/>
          </a:bodyPr>
          <a:lstStyle/>
          <a:p>
            <a:r>
              <a:rPr kumimoji="1" lang="en-US" altLang="ko-KR" sz="80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endParaRPr kumimoji="1" lang="ko-KR" altLang="en-US" sz="8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8315848D-735A-C945-9E28-A522B1AED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7351" y="2812636"/>
            <a:ext cx="2677297" cy="533359"/>
          </a:xfrm>
        </p:spPr>
        <p:txBody>
          <a:bodyPr/>
          <a:lstStyle/>
          <a:p>
            <a:r>
              <a:rPr kumimoji="1" lang="en-US" altLang="ko-K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&lt;</a:t>
            </a:r>
            <a:r>
              <a:rPr kumimoji="1" lang="ko-KR" alt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맛만 보자고</a:t>
            </a:r>
            <a:r>
              <a:rPr kumimoji="1" lang="en-US" altLang="ko-KR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&gt;</a:t>
            </a:r>
            <a:endParaRPr kumimoji="1" lang="ko-KR" alt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53AED5-A8CA-7D4F-9BC8-AB69ABFD48F8}"/>
              </a:ext>
            </a:extLst>
          </p:cNvPr>
          <p:cNvSpPr txBox="1"/>
          <p:nvPr/>
        </p:nvSpPr>
        <p:spPr>
          <a:xfrm>
            <a:off x="8909223" y="5252307"/>
            <a:ext cx="28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서비스 플랫폼 사업본부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AEA63-08FD-714C-B4B0-E4F42CFF60D0}"/>
              </a:ext>
            </a:extLst>
          </p:cNvPr>
          <p:cNvSpPr txBox="1"/>
          <p:nvPr/>
        </p:nvSpPr>
        <p:spPr>
          <a:xfrm>
            <a:off x="8909223" y="5621639"/>
            <a:ext cx="282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이명직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전임</a:t>
            </a:r>
          </a:p>
        </p:txBody>
      </p:sp>
    </p:spTree>
    <p:extLst>
      <p:ext uri="{BB962C8B-B14F-4D97-AF65-F5344CB8AC3E}">
        <p14:creationId xmlns:p14="http://schemas.microsoft.com/office/powerpoint/2010/main" val="220263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89FCED4-6DBF-A345-897F-80F7180EEEA5}"/>
              </a:ext>
            </a:extLst>
          </p:cNvPr>
          <p:cNvSpPr/>
          <p:nvPr/>
        </p:nvSpPr>
        <p:spPr>
          <a:xfrm>
            <a:off x="3955932" y="3127425"/>
            <a:ext cx="3693111" cy="63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C093D-A8AF-7E47-8391-8BCD398CC321}"/>
              </a:ext>
            </a:extLst>
          </p:cNvPr>
          <p:cNvSpPr txBox="1"/>
          <p:nvPr/>
        </p:nvSpPr>
        <p:spPr>
          <a:xfrm>
            <a:off x="4545186" y="3275688"/>
            <a:ext cx="25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는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방출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82CE064-ECAA-2C4B-8A9B-9DC038EA2773}"/>
              </a:ext>
            </a:extLst>
          </p:cNvPr>
          <p:cNvSpPr/>
          <p:nvPr/>
        </p:nvSpPr>
        <p:spPr>
          <a:xfrm>
            <a:off x="3955932" y="4043528"/>
            <a:ext cx="3693111" cy="106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12303-E998-7442-A0B9-EB3D5B5785A0}"/>
              </a:ext>
            </a:extLst>
          </p:cNvPr>
          <p:cNvSpPr txBox="1"/>
          <p:nvPr/>
        </p:nvSpPr>
        <p:spPr>
          <a:xfrm>
            <a:off x="4381689" y="4176699"/>
            <a:ext cx="284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에서 이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을 받음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BE29AE-2A75-A94E-85CF-8F2113FBEE2D}"/>
              </a:ext>
            </a:extLst>
          </p:cNvPr>
          <p:cNvSpPr txBox="1"/>
          <p:nvPr/>
        </p:nvSpPr>
        <p:spPr>
          <a:xfrm>
            <a:off x="4213383" y="4679202"/>
            <a:ext cx="317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(Step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 맞는 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Navigate</a:t>
            </a:r>
            <a:r>
              <a:rPr kumimoji="1" lang="ko-KR" altLang="en-US" sz="14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메소드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수행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5433C5B-271B-6344-80E6-36B88E3AB79E}"/>
              </a:ext>
            </a:extLst>
          </p:cNvPr>
          <p:cNvSpPr/>
          <p:nvPr/>
        </p:nvSpPr>
        <p:spPr>
          <a:xfrm>
            <a:off x="3951487" y="915197"/>
            <a:ext cx="3693075" cy="10156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4A3A9-0ED6-6540-8379-D4E9330FA2F3}"/>
              </a:ext>
            </a:extLst>
          </p:cNvPr>
          <p:cNvSpPr txBox="1"/>
          <p:nvPr/>
        </p:nvSpPr>
        <p:spPr>
          <a:xfrm>
            <a:off x="5113144" y="1053713"/>
            <a:ext cx="140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이벤트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DCC3C0-CBC0-4844-A704-853E13A20777}"/>
              </a:ext>
            </a:extLst>
          </p:cNvPr>
          <p:cNvSpPr txBox="1"/>
          <p:nvPr/>
        </p:nvSpPr>
        <p:spPr>
          <a:xfrm>
            <a:off x="5177152" y="1481333"/>
            <a:ext cx="121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kumimoji="1" lang="ko-KR" altLang="en-US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버튼 클릭 등</a:t>
            </a:r>
            <a:r>
              <a:rPr kumimoji="1" lang="en-US" altLang="ko-KR" sz="14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endParaRPr kumimoji="1" lang="ko-KR" altLang="en-US" sz="14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2D9A809-6B0B-434A-8DF5-4A3AD814D8D9}"/>
              </a:ext>
            </a:extLst>
          </p:cNvPr>
          <p:cNvSpPr/>
          <p:nvPr/>
        </p:nvSpPr>
        <p:spPr>
          <a:xfrm>
            <a:off x="3955927" y="2211322"/>
            <a:ext cx="3688635" cy="635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A9740E-D1CF-5042-865D-855E5792D9A4}"/>
              </a:ext>
            </a:extLst>
          </p:cNvPr>
          <p:cNvSpPr txBox="1"/>
          <p:nvPr/>
        </p:nvSpPr>
        <p:spPr>
          <a:xfrm>
            <a:off x="4282225" y="2361985"/>
            <a:ext cx="307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는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을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accept</a:t>
            </a:r>
            <a:endParaRPr kumimoji="1" lang="ko-KR" altLang="en-US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C7EEA2B-B0FA-6842-83C3-C4644672CFD3}"/>
              </a:ext>
            </a:extLst>
          </p:cNvPr>
          <p:cNvSpPr/>
          <p:nvPr/>
        </p:nvSpPr>
        <p:spPr>
          <a:xfrm>
            <a:off x="3955929" y="5387057"/>
            <a:ext cx="3693111" cy="10631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083343-95C0-EF49-BC97-7517DBB82C1E}"/>
              </a:ext>
            </a:extLst>
          </p:cNvPr>
          <p:cNvSpPr txBox="1"/>
          <p:nvPr/>
        </p:nvSpPr>
        <p:spPr>
          <a:xfrm>
            <a:off x="4137141" y="5634774"/>
            <a:ext cx="339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결과물 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FlowContributors</a:t>
            </a:r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 따라 다음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수행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D4BBA89-F25F-FB46-BE7A-6086EA2783C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5798025" y="1930894"/>
            <a:ext cx="222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D967B3-A604-484F-B379-A72E057F24B5}"/>
              </a:ext>
            </a:extLst>
          </p:cNvPr>
          <p:cNvCxnSpPr>
            <a:cxnSpLocks/>
          </p:cNvCxnSpPr>
          <p:nvPr/>
        </p:nvCxnSpPr>
        <p:spPr>
          <a:xfrm flipH="1">
            <a:off x="5802484" y="2863353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393F3E-AF51-144B-AEF0-9E860D01BA83}"/>
              </a:ext>
            </a:extLst>
          </p:cNvPr>
          <p:cNvCxnSpPr>
            <a:cxnSpLocks/>
          </p:cNvCxnSpPr>
          <p:nvPr/>
        </p:nvCxnSpPr>
        <p:spPr>
          <a:xfrm flipH="1">
            <a:off x="5838545" y="3763100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AF28EE-51F6-2E4B-A266-74B05DD23CA9}"/>
              </a:ext>
            </a:extLst>
          </p:cNvPr>
          <p:cNvCxnSpPr>
            <a:cxnSpLocks/>
          </p:cNvCxnSpPr>
          <p:nvPr/>
        </p:nvCxnSpPr>
        <p:spPr>
          <a:xfrm flipH="1">
            <a:off x="5833190" y="5109252"/>
            <a:ext cx="740" cy="280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030ED42C-92B2-594B-BB71-3E857C1CB762}"/>
              </a:ext>
            </a:extLst>
          </p:cNvPr>
          <p:cNvCxnSpPr>
            <a:cxnSpLocks/>
            <a:stCxn id="24" idx="1"/>
            <a:endCxn id="21" idx="1"/>
          </p:cNvCxnSpPr>
          <p:nvPr/>
        </p:nvCxnSpPr>
        <p:spPr>
          <a:xfrm rot="10800000">
            <a:off x="3955927" y="2529160"/>
            <a:ext cx="2" cy="3389448"/>
          </a:xfrm>
          <a:prstGeom prst="bentConnector3">
            <a:avLst>
              <a:gd name="adj1" fmla="val 114301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EAAAB16-B831-3D44-80DE-F6087E792E1B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CAFB59-1E5E-4C47-9D3E-C45F30BFA188}"/>
              </a:ext>
            </a:extLst>
          </p:cNvPr>
          <p:cNvSpPr txBox="1"/>
          <p:nvPr/>
        </p:nvSpPr>
        <p:spPr>
          <a:xfrm>
            <a:off x="626697" y="205859"/>
            <a:ext cx="240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일반적인 </a:t>
            </a:r>
            <a:r>
              <a:rPr kumimoji="1" lang="ko-KR" altLang="en-US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09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Step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82C6F-E8EE-BD4D-BEF5-5CF296550460}"/>
              </a:ext>
            </a:extLst>
          </p:cNvPr>
          <p:cNvSpPr txBox="1"/>
          <p:nvPr/>
        </p:nvSpPr>
        <p:spPr>
          <a:xfrm>
            <a:off x="5044583" y="1160540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열거형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enum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으로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85508-4C52-3841-A167-019A7DB3B11E}"/>
              </a:ext>
            </a:extLst>
          </p:cNvPr>
          <p:cNvSpPr txBox="1"/>
          <p:nvPr/>
        </p:nvSpPr>
        <p:spPr>
          <a:xfrm>
            <a:off x="5044583" y="1592000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각각의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은 한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에서만 사용되는 것이 아닙니다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0E360-2FD9-1C4B-A093-A6BC49983F84}"/>
              </a:ext>
            </a:extLst>
          </p:cNvPr>
          <p:cNvSpPr txBox="1"/>
          <p:nvPr/>
        </p:nvSpPr>
        <p:spPr>
          <a:xfrm>
            <a:off x="5044583" y="2023460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모든 네비게이션의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작성합니다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1A7493-FB63-134F-9562-3BC1BD02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8" y="1098549"/>
            <a:ext cx="4330700" cy="50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16BBEE-8B8E-B745-8706-F6F20E2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19359"/>
            <a:ext cx="8507364" cy="57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3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3A08AA-C25B-454F-A5C5-BC47DBF5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8" y="873641"/>
            <a:ext cx="10008091" cy="559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Stepper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E28682-2B5C-A449-92A7-E86118AE1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41028"/>
            <a:ext cx="8335706" cy="3434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3451A-478C-324B-8684-D35C2B8C53AD}"/>
              </a:ext>
            </a:extLst>
          </p:cNvPr>
          <p:cNvSpPr txBox="1"/>
          <p:nvPr/>
        </p:nvSpPr>
        <p:spPr>
          <a:xfrm>
            <a:off x="626697" y="4471692"/>
            <a:ext cx="894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initalStep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은 프로토콜 내에 구현되어 있지만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steps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없기 때문에 구현해줘야 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B91974-0878-2049-9B01-E08B66B3EE1F}"/>
              </a:ext>
            </a:extLst>
          </p:cNvPr>
          <p:cNvSpPr txBox="1"/>
          <p:nvPr/>
        </p:nvSpPr>
        <p:spPr>
          <a:xfrm>
            <a:off x="626697" y="5160008"/>
            <a:ext cx="863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steps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해당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내에서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방출할 때 사용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되는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Relay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01EE9-9CE3-1643-9151-2F8D9CC5F5A0}"/>
              </a:ext>
            </a:extLst>
          </p:cNvPr>
          <p:cNvSpPr txBox="1"/>
          <p:nvPr/>
        </p:nvSpPr>
        <p:spPr>
          <a:xfrm>
            <a:off x="626696" y="5547640"/>
            <a:ext cx="876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initialStep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: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해당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초기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정합니다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(default = 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NoneStep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0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580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Coordinator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FA41A-D3D5-BE4F-A752-7766B464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7" y="923823"/>
            <a:ext cx="8556632" cy="56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70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699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Coordinator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715955-267C-DF47-AC7D-FF6C0FF7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897985"/>
            <a:ext cx="10483943" cy="46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1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74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Contributors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DC383-A00D-D142-AACC-41BED51E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977695"/>
            <a:ext cx="88646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3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74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Contributor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91AA6-CEC8-2647-BA6D-7E638A40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6" y="959873"/>
            <a:ext cx="10582507" cy="555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6" y="205859"/>
            <a:ext cx="744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- Flow </a:t>
            </a:r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Contributos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(class)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695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AED0C80-AA5D-E946-8FAD-5E46CCF4D7E6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51D072-D5E5-9048-BFD7-00FC48A7A62B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Index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5785B-F13E-FE48-87C4-A725DE57E3ED}"/>
              </a:ext>
            </a:extLst>
          </p:cNvPr>
          <p:cNvSpPr txBox="1"/>
          <p:nvPr/>
        </p:nvSpPr>
        <p:spPr>
          <a:xfrm>
            <a:off x="855298" y="1052244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AB72B-6CE8-D24B-AEF7-47C38E254D8E}"/>
              </a:ext>
            </a:extLst>
          </p:cNvPr>
          <p:cNvSpPr txBox="1"/>
          <p:nvPr/>
        </p:nvSpPr>
        <p:spPr>
          <a:xfrm>
            <a:off x="855298" y="1575463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F2E05-C813-434D-8EA2-A51E0D76EBDC}"/>
              </a:ext>
            </a:extLst>
          </p:cNvPr>
          <p:cNvSpPr txBox="1"/>
          <p:nvPr/>
        </p:nvSpPr>
        <p:spPr>
          <a:xfrm>
            <a:off x="855298" y="2098682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의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장점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ECD59-99E2-0841-B3F4-1C9B185C6007}"/>
              </a:ext>
            </a:extLst>
          </p:cNvPr>
          <p:cNvSpPr txBox="1"/>
          <p:nvPr/>
        </p:nvSpPr>
        <p:spPr>
          <a:xfrm>
            <a:off x="855298" y="2621901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A9025F-516B-8547-B2DC-1E6CA9892AA7}"/>
              </a:ext>
            </a:extLst>
          </p:cNvPr>
          <p:cNvSpPr txBox="1"/>
          <p:nvPr/>
        </p:nvSpPr>
        <p:spPr>
          <a:xfrm>
            <a:off x="855298" y="3145120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일반적인 </a:t>
            </a:r>
            <a:r>
              <a:rPr kumimoji="1" lang="ko-KR" altLang="en-US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로직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811B4-CDF0-FC45-A2DA-08BD06871521}"/>
              </a:ext>
            </a:extLst>
          </p:cNvPr>
          <p:cNvSpPr txBox="1"/>
          <p:nvPr/>
        </p:nvSpPr>
        <p:spPr>
          <a:xfrm>
            <a:off x="855298" y="3668339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Exsample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&amp;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주요 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Class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0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FDC6C-09A5-FD4B-94C7-B0D87F5B0324}"/>
              </a:ext>
            </a:extLst>
          </p:cNvPr>
          <p:cNvSpPr txBox="1"/>
          <p:nvPr/>
        </p:nvSpPr>
        <p:spPr>
          <a:xfrm>
            <a:off x="626698" y="1052244"/>
            <a:ext cx="3757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iOS 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앱에서 화면전환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20FD97-4B30-CD47-B5E2-93FA5B579516}"/>
              </a:ext>
            </a:extLst>
          </p:cNvPr>
          <p:cNvSpPr txBox="1"/>
          <p:nvPr/>
        </p:nvSpPr>
        <p:spPr>
          <a:xfrm>
            <a:off x="846005" y="1695297"/>
            <a:ext cx="52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Xcode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에서 제공하는 스토리보드와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세그</a:t>
            </a:r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사용하기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6E833-4523-2A43-84F7-AFAC5FF22678}"/>
              </a:ext>
            </a:extLst>
          </p:cNvPr>
          <p:cNvSpPr txBox="1"/>
          <p:nvPr/>
        </p:nvSpPr>
        <p:spPr>
          <a:xfrm>
            <a:off x="846004" y="3531531"/>
            <a:ext cx="524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코드로 작성하여 전환하기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FAFE9-A640-3543-9659-66CC8AD62D64}"/>
              </a:ext>
            </a:extLst>
          </p:cNvPr>
          <p:cNvSpPr txBox="1"/>
          <p:nvPr/>
        </p:nvSpPr>
        <p:spPr>
          <a:xfrm>
            <a:off x="1128503" y="2195981"/>
            <a:ext cx="417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스토리보드는 크기가 거대합니다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C9CE8-4CBD-9044-A0D2-5A0C1D8CD3B2}"/>
              </a:ext>
            </a:extLst>
          </p:cNvPr>
          <p:cNvSpPr txBox="1"/>
          <p:nvPr/>
        </p:nvSpPr>
        <p:spPr>
          <a:xfrm>
            <a:off x="1128503" y="2626573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UIViewController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네비게이션 코드들이 쌓여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방대해질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(VC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오염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C19AA-5D58-5A44-AE6F-2237370FA633}"/>
              </a:ext>
            </a:extLst>
          </p:cNvPr>
          <p:cNvSpPr txBox="1"/>
          <p:nvPr/>
        </p:nvSpPr>
        <p:spPr>
          <a:xfrm>
            <a:off x="1128503" y="4037363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코드가 어려워질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934A2-793C-DA4E-8479-F910099782EF}"/>
              </a:ext>
            </a:extLst>
          </p:cNvPr>
          <p:cNvSpPr txBox="1"/>
          <p:nvPr/>
        </p:nvSpPr>
        <p:spPr>
          <a:xfrm>
            <a:off x="1128503" y="4463440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개발자에 따라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혹은 선택한 디자인 패턴에 따라 코드가 복잡해질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0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Intro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D8949-2BF8-A04C-A389-8B72F8ED59D3}"/>
              </a:ext>
            </a:extLst>
          </p:cNvPr>
          <p:cNvSpPr txBox="1"/>
          <p:nvPr/>
        </p:nvSpPr>
        <p:spPr>
          <a:xfrm>
            <a:off x="626698" y="1052244"/>
            <a:ext cx="6688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그렇다면 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Coordinator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 패턴을 사용하면 되지 않을까</a:t>
            </a:r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F4EAF-F37C-424B-A916-5EEF8060822B}"/>
              </a:ext>
            </a:extLst>
          </p:cNvPr>
          <p:cNvSpPr txBox="1"/>
          <p:nvPr/>
        </p:nvSpPr>
        <p:spPr>
          <a:xfrm>
            <a:off x="905478" y="1976718"/>
            <a:ext cx="94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프로젝트를 시작한다면 해당 프로젝트에 어울리는 코디네이터를 새로 만들어야 합니다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C0562-4F71-104B-B993-789943D73DCA}"/>
              </a:ext>
            </a:extLst>
          </p:cNvPr>
          <p:cNvSpPr txBox="1"/>
          <p:nvPr/>
        </p:nvSpPr>
        <p:spPr>
          <a:xfrm>
            <a:off x="905479" y="2463655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코디네이터와 소통하기 위한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델리게이트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코드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보일러 플레이트 코드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많아집니다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0CC62-3418-9342-8CFA-6DE703AA7415}"/>
              </a:ext>
            </a:extLst>
          </p:cNvPr>
          <p:cNvSpPr txBox="1"/>
          <p:nvPr/>
        </p:nvSpPr>
        <p:spPr>
          <a:xfrm>
            <a:off x="905479" y="2950592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그렇기 때문에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중간에 꼬이면 답도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(?)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74FE4-5344-B743-93F3-A154BBC7B3E7}"/>
              </a:ext>
            </a:extLst>
          </p:cNvPr>
          <p:cNvSpPr txBox="1"/>
          <p:nvPr/>
        </p:nvSpPr>
        <p:spPr>
          <a:xfrm>
            <a:off x="905478" y="3429000"/>
            <a:ext cx="860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뷰 컨트롤러마다 코디네이터를 추가해야 합니다</a:t>
            </a:r>
          </a:p>
        </p:txBody>
      </p:sp>
    </p:spTree>
    <p:extLst>
      <p:ext uri="{BB962C8B-B14F-4D97-AF65-F5344CB8AC3E}">
        <p14:creationId xmlns:p14="http://schemas.microsoft.com/office/powerpoint/2010/main" val="114456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002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?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5BB4A02-2469-CA4A-A78F-CE3ECA35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98" y="923538"/>
            <a:ext cx="9688180" cy="37594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32DB9F-B1E5-8C41-924E-F3AE51CCF86C}"/>
              </a:ext>
            </a:extLst>
          </p:cNvPr>
          <p:cNvSpPr txBox="1"/>
          <p:nvPr/>
        </p:nvSpPr>
        <p:spPr>
          <a:xfrm>
            <a:off x="626698" y="5029200"/>
            <a:ext cx="621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반응형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코디네이터 패턴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기반의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네비게이션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프레임워크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94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8" y="205859"/>
            <a:ext cx="264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RxFlow</a:t>
            </a:r>
            <a:r>
              <a:rPr kumimoji="1" lang="ko-KR" altLang="en-US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의 장점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32DB9F-B1E5-8C41-924E-F3AE51CCF86C}"/>
              </a:ext>
            </a:extLst>
          </p:cNvPr>
          <p:cNvSpPr txBox="1"/>
          <p:nvPr/>
        </p:nvSpPr>
        <p:spPr>
          <a:xfrm>
            <a:off x="704224" y="1151458"/>
            <a:ext cx="641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스토리보드를 유닛 단위로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나눴기 때문에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</a:t>
            </a:r>
            <a:r>
              <a:rPr kumimoji="1" lang="ko-KR" altLang="en-US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재사용성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향상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rgbClr val="FF0000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1F735B-9797-A340-BE1B-08D5D96E8A88}"/>
              </a:ext>
            </a:extLst>
          </p:cNvPr>
          <p:cNvSpPr txBox="1"/>
          <p:nvPr/>
        </p:nvSpPr>
        <p:spPr>
          <a:xfrm>
            <a:off x="704223" y="1674677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네비게이션의 흐름에 따라 </a:t>
            </a:r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다른 방식으로 보여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줄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D11C2-B459-BA4E-B581-645A1DBB4406}"/>
              </a:ext>
            </a:extLst>
          </p:cNvPr>
          <p:cNvSpPr txBox="1"/>
          <p:nvPr/>
        </p:nvSpPr>
        <p:spPr>
          <a:xfrm>
            <a:off x="704223" y="2197896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의존성 주입을 쉽게 구현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이 가능합니다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6C812-4645-1043-8490-3C42812B61ED}"/>
              </a:ext>
            </a:extLst>
          </p:cNvPr>
          <p:cNvSpPr txBox="1"/>
          <p:nvPr/>
        </p:nvSpPr>
        <p:spPr>
          <a:xfrm>
            <a:off x="704222" y="2721115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VC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이제 화면전환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가질 필요가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5847E-5A86-FC40-AF84-C428AD9D0736}"/>
              </a:ext>
            </a:extLst>
          </p:cNvPr>
          <p:cNvSpPr txBox="1"/>
          <p:nvPr/>
        </p:nvSpPr>
        <p:spPr>
          <a:xfrm>
            <a:off x="728342" y="3244334"/>
            <a:ext cx="761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반응형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프로그래밍 사용을 촉진시킵니다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당연하겠죠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Rx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붙었으니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..)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96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7C71EF-CDE2-3B4A-9718-129EF71C5513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Keyword(1/3)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1213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5313E-D075-2445-AE7F-0469E86193F7}"/>
              </a:ext>
            </a:extLst>
          </p:cNvPr>
          <p:cNvSpPr txBox="1"/>
          <p:nvPr/>
        </p:nvSpPr>
        <p:spPr>
          <a:xfrm>
            <a:off x="626697" y="2273423"/>
            <a:ext cx="144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Stepper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F899-D945-5847-9341-D03BDF1E9D23}"/>
              </a:ext>
            </a:extLst>
          </p:cNvPr>
          <p:cNvSpPr txBox="1"/>
          <p:nvPr/>
        </p:nvSpPr>
        <p:spPr>
          <a:xfrm>
            <a:off x="626698" y="4040716"/>
            <a:ext cx="1447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6" y="1530410"/>
            <a:ext cx="506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다음 네비게이션을 불러오기 위한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키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7681EE-84C5-894A-A0BF-4D00F74B9686}"/>
              </a:ext>
            </a:extLst>
          </p:cNvPr>
          <p:cNvSpPr txBox="1"/>
          <p:nvPr/>
        </p:nvSpPr>
        <p:spPr>
          <a:xfrm>
            <a:off x="626696" y="2798870"/>
            <a:ext cx="1049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하는 모든 것을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라고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프로토콜을 채택한 것은 모두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EE969-0195-D74E-BA50-01B19F18917A}"/>
              </a:ext>
            </a:extLst>
          </p:cNvPr>
          <p:cNvSpPr txBox="1"/>
          <p:nvPr/>
        </p:nvSpPr>
        <p:spPr>
          <a:xfrm>
            <a:off x="626696" y="3293539"/>
            <a:ext cx="853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는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방출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59EE34-1851-0E4A-A269-3185B4453AD4}"/>
              </a:ext>
            </a:extLst>
          </p:cNvPr>
          <p:cNvSpPr txBox="1"/>
          <p:nvPr/>
        </p:nvSpPr>
        <p:spPr>
          <a:xfrm>
            <a:off x="626696" y="4449679"/>
            <a:ext cx="4212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Coordinator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역할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수행합니다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3C978-A68B-CC4C-A13A-D983CE0391D4}"/>
              </a:ext>
            </a:extLst>
          </p:cNvPr>
          <p:cNvSpPr txBox="1"/>
          <p:nvPr/>
        </p:nvSpPr>
        <p:spPr>
          <a:xfrm>
            <a:off x="626697" y="4944348"/>
            <a:ext cx="78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가 방출한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 맞는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navigate(to:)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수행합니다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9D2DF-DA89-5D46-9694-E4854FA2698F}"/>
              </a:ext>
            </a:extLst>
          </p:cNvPr>
          <p:cNvSpPr txBox="1"/>
          <p:nvPr/>
        </p:nvSpPr>
        <p:spPr>
          <a:xfrm>
            <a:off x="626696" y="5436424"/>
            <a:ext cx="781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로직을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수행하여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 err="1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하거나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화면을 전환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할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b="1" dirty="0">
              <a:solidFill>
                <a:srgbClr val="FF0000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43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64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</a:t>
            </a:r>
            <a:r>
              <a:rPr kumimoji="1" lang="ko-KR" altLang="en-US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와 </a:t>
            </a:r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FlowContributors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45313E-D075-2445-AE7F-0469E86193F7}"/>
              </a:ext>
            </a:extLst>
          </p:cNvPr>
          <p:cNvSpPr txBox="1"/>
          <p:nvPr/>
        </p:nvSpPr>
        <p:spPr>
          <a:xfrm>
            <a:off x="626695" y="4152432"/>
            <a:ext cx="3231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Presentable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5" y="1530410"/>
            <a:ext cx="662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 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로직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(navigate(to:))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수행 결과물입니다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5C749F-A369-D24F-8992-54EB799FAD4D}"/>
              </a:ext>
            </a:extLst>
          </p:cNvPr>
          <p:cNvSpPr txBox="1"/>
          <p:nvPr/>
        </p:nvSpPr>
        <p:spPr>
          <a:xfrm>
            <a:off x="626695" y="2064466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이 결과물로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생성하여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을 넣어줄 수 있습니다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A3907D-797C-8E45-B5C7-85D98D8EDC2F}"/>
              </a:ext>
            </a:extLst>
          </p:cNvPr>
          <p:cNvSpPr txBox="1"/>
          <p:nvPr/>
        </p:nvSpPr>
        <p:spPr>
          <a:xfrm>
            <a:off x="626695" y="3409577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Contributor :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공헌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/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기여자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→</a:t>
            </a:r>
            <a:r>
              <a:rPr lang="ko-KR" altLang="en-US" dirty="0"/>
              <a:t> </a:t>
            </a:r>
            <a:r>
              <a:rPr kumimoji="1" lang="en-US" altLang="ko-KR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의 생성 또는 활동에 기여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F08292-E26D-B84A-AB2C-41A473B49A2B}"/>
              </a:ext>
            </a:extLst>
          </p:cNvPr>
          <p:cNvSpPr txBox="1"/>
          <p:nvPr/>
        </p:nvSpPr>
        <p:spPr>
          <a:xfrm>
            <a:off x="626695" y="4632046"/>
            <a:ext cx="821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화면에 보여질 수 있는 것을 추상화한 타입입니다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UIWindow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, VC, Flow 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등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22D0C-20B9-2741-BD4B-8F6F3A0EF0E1}"/>
              </a:ext>
            </a:extLst>
          </p:cNvPr>
          <p:cNvSpPr txBox="1"/>
          <p:nvPr/>
        </p:nvSpPr>
        <p:spPr>
          <a:xfrm>
            <a:off x="626695" y="2598522"/>
            <a:ext cx="6893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Navigation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스텝을 생성할 수 있는 것이 무엇인지 </a:t>
            </a:r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FlowCoordinator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에게 알려주는 간단한 데이터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71AF9-EE61-7141-915D-CB63134DFBB9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Keyword(2/3)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63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A2AF4CF-3C30-9543-BD56-62623028761D}"/>
              </a:ext>
            </a:extLst>
          </p:cNvPr>
          <p:cNvCxnSpPr>
            <a:cxnSpLocks/>
          </p:cNvCxnSpPr>
          <p:nvPr/>
        </p:nvCxnSpPr>
        <p:spPr>
          <a:xfrm>
            <a:off x="535259" y="729079"/>
            <a:ext cx="1058250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0E31E0-80DC-0C4A-9D9A-CA41F3193945}"/>
              </a:ext>
            </a:extLst>
          </p:cNvPr>
          <p:cNvSpPr txBox="1"/>
          <p:nvPr/>
        </p:nvSpPr>
        <p:spPr>
          <a:xfrm>
            <a:off x="626698" y="1052244"/>
            <a:ext cx="649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err="1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FlowCoordinator</a:t>
            </a:r>
            <a:endParaRPr kumimoji="1" lang="ko-KR" altLang="en-US" sz="20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D320A-7781-2A49-9B22-AB968C70FF96}"/>
              </a:ext>
            </a:extLst>
          </p:cNvPr>
          <p:cNvSpPr txBox="1"/>
          <p:nvPr/>
        </p:nvSpPr>
        <p:spPr>
          <a:xfrm>
            <a:off x="626695" y="1530410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Presentable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과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Stepper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조합해서 </a:t>
            </a:r>
            <a:r>
              <a:rPr kumimoji="1" lang="ko-KR" altLang="en-US" b="1" dirty="0">
                <a:solidFill>
                  <a:srgbClr val="FF0000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앱의 모든 네비게이션을 처리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합니다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endParaRPr kumimoji="1" lang="ko-KR" altLang="en-US" dirty="0">
              <a:solidFill>
                <a:schemeClr val="bg1"/>
              </a:solidFill>
              <a:latin typeface="CAFE24 SSURROUND AIR" pitchFamily="2" charset="-127"/>
              <a:ea typeface="CAFE24 SSURROUND AIR" pitchFamily="2" charset="-127"/>
              <a:cs typeface="CAFE24 SSURROUND AIR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DF602-5C35-AA43-B4B8-901FED5A1EC4}"/>
              </a:ext>
            </a:extLst>
          </p:cNvPr>
          <p:cNvSpPr txBox="1"/>
          <p:nvPr/>
        </p:nvSpPr>
        <p:spPr>
          <a:xfrm>
            <a:off x="626695" y="1977798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RxFlow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에서 제공하기 때문에 따로 구현할 필요는 없습니다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.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8ABF9-0A0F-3B49-8AF6-6DAF345ABAD1}"/>
              </a:ext>
            </a:extLst>
          </p:cNvPr>
          <p:cNvSpPr txBox="1"/>
          <p:nvPr/>
        </p:nvSpPr>
        <p:spPr>
          <a:xfrm>
            <a:off x="626694" y="2425186"/>
            <a:ext cx="802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너는 이 화면으로 전환해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새로운 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Flow</a:t>
            </a:r>
            <a:r>
              <a:rPr kumimoji="1" lang="ko-KR" altLang="en-US" dirty="0" err="1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를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만들어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!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등의 명령을 내리는 사령관</a:t>
            </a:r>
            <a:r>
              <a:rPr kumimoji="1" lang="en-US" altLang="ko-KR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(?)</a:t>
            </a:r>
            <a:r>
              <a:rPr kumimoji="1" lang="ko-KR" altLang="en-US" dirty="0">
                <a:solidFill>
                  <a:schemeClr val="bg1"/>
                </a:solidFill>
                <a:latin typeface="CAFE24 SSURROUND AIR" pitchFamily="2" charset="-127"/>
                <a:ea typeface="CAFE24 SSURROUND AIR" pitchFamily="2" charset="-127"/>
                <a:cs typeface="CAFE24 SSURROUND AIR" pitchFamily="2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C9309-112F-F743-A4DA-B7FCB0FA4A8C}"/>
              </a:ext>
            </a:extLst>
          </p:cNvPr>
          <p:cNvSpPr txBox="1"/>
          <p:nvPr/>
        </p:nvSpPr>
        <p:spPr>
          <a:xfrm>
            <a:off x="626697" y="205859"/>
            <a:ext cx="4737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Cafe24 Ssurround" pitchFamily="2" charset="-127"/>
                <a:ea typeface="Cafe24 Ssurround" pitchFamily="2" charset="-127"/>
                <a:cs typeface="Cafe24 Ssurround" pitchFamily="2" charset="-127"/>
              </a:rPr>
              <a:t>Keyword(3/3)</a:t>
            </a:r>
            <a:endParaRPr kumimoji="1" lang="ko-KR" altLang="en-US" sz="2800" dirty="0">
              <a:solidFill>
                <a:schemeClr val="bg1"/>
              </a:solidFill>
              <a:latin typeface="Cafe24 Ssurround" pitchFamily="2" charset="-127"/>
              <a:ea typeface="Cafe24 Ssurround" pitchFamily="2" charset="-127"/>
              <a:cs typeface="Cafe24 Ssurroun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45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510</Words>
  <Application>Microsoft Macintosh PowerPoint</Application>
  <PresentationFormat>와이드스크린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Cafe24 Ssurround</vt:lpstr>
      <vt:lpstr>CAFE24 SSURROUND AIR</vt:lpstr>
      <vt:lpstr>Arial</vt:lpstr>
      <vt:lpstr>Office 테마</vt:lpstr>
      <vt:lpstr>RxFlow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pine one</dc:creator>
  <cp:lastModifiedBy>pine one</cp:lastModifiedBy>
  <cp:revision>42</cp:revision>
  <dcterms:created xsi:type="dcterms:W3CDTF">2022-07-20T08:30:57Z</dcterms:created>
  <dcterms:modified xsi:type="dcterms:W3CDTF">2022-07-27T06:03:28Z</dcterms:modified>
</cp:coreProperties>
</file>