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5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AC0A57-4FA2-4209-AADC-C3884FB81802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C627D-685A-405B-9F1D-8740AC51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8389"/>
          </a:xfrm>
        </p:spPr>
        <p:txBody>
          <a:bodyPr>
            <a:normAutofit/>
          </a:bodyPr>
          <a:lstStyle/>
          <a:p>
            <a:r>
              <a:rPr lang="ru-RU" sz="6600" dirty="0"/>
              <a:t>Совещание Управляющего комитета от 25.11.2024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9A2BE-29DF-4488-8544-E6D723FA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04" y="2857500"/>
            <a:ext cx="10058400" cy="129316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Запуск этапа «реализация» проекта «</a:t>
            </a:r>
            <a:r>
              <a:rPr lang="ru-RU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приложения для составления отчетов по результатам внутреннего аудита</a:t>
            </a:r>
            <a:r>
              <a:rPr lang="ru-RU" sz="3200" dirty="0">
                <a:solidFill>
                  <a:schemeClr val="tx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5782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129E5-788B-4520-8954-643B0E7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en-US" dirty="0"/>
              <a:t>RACI</a:t>
            </a:r>
            <a:r>
              <a:rPr lang="ru-RU" dirty="0"/>
              <a:t> этапа «Реализация»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3D10B2-7D04-44AD-A218-7BD183D86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20" y="1950720"/>
            <a:ext cx="11628794" cy="2833573"/>
          </a:xfrm>
        </p:spPr>
      </p:pic>
    </p:spTree>
    <p:extLst>
      <p:ext uri="{BB962C8B-B14F-4D97-AF65-F5344CB8AC3E}">
        <p14:creationId xmlns:p14="http://schemas.microsoft.com/office/powerpoint/2010/main" val="222076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3B676-F63B-48A4-A68E-F2CAD7E9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 этапа «Реализация» и расчет ФОТ</a:t>
            </a:r>
            <a:br>
              <a:rPr lang="ru-RU" dirty="0"/>
            </a:br>
            <a:r>
              <a:rPr lang="ru-RU" sz="2700" dirty="0"/>
              <a:t>***подробный расчет в приложении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3A974FB-5981-490C-84C6-A5D350AA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46263"/>
            <a:ext cx="4704080" cy="436818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3BCFF1-AA1A-4C53-B704-895273201394}"/>
              </a:ext>
            </a:extLst>
          </p:cNvPr>
          <p:cNvSpPr txBox="1"/>
          <p:nvPr/>
        </p:nvSpPr>
        <p:spPr>
          <a:xfrm>
            <a:off x="5923280" y="3429000"/>
            <a:ext cx="626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Итого ФОТ команды (2024-2025):</a:t>
            </a:r>
          </a:p>
          <a:p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14 029 870,26 ₽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3569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6796-EF33-4035-B63B-82D3528B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Риски этапа «Реализация»</a:t>
            </a:r>
            <a:br>
              <a:rPr lang="ru-RU" dirty="0"/>
            </a:br>
            <a:r>
              <a:rPr lang="ru-RU" sz="2700" dirty="0"/>
              <a:t>***полный реестр рисков в приложении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2849DF-A4B5-41BE-916B-422E1BD7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472" y="1836103"/>
            <a:ext cx="6057056" cy="4379152"/>
          </a:xfrm>
        </p:spPr>
      </p:pic>
    </p:spTree>
    <p:extLst>
      <p:ext uri="{BB962C8B-B14F-4D97-AF65-F5344CB8AC3E}">
        <p14:creationId xmlns:p14="http://schemas.microsoft.com/office/powerpoint/2010/main" val="350735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DCD9-0054-4670-9175-50322FC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473CD-12E7-45EC-9E34-04582146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endParaRPr lang="ru-RU" sz="2800" dirty="0"/>
          </a:p>
          <a:p>
            <a:r>
              <a:rPr lang="ru-RU" sz="2800" dirty="0"/>
              <a:t>В настоящий момент команда полностью готова приступить к этапу «Реализация», который последует после согласования и утверждения итоговой версии Устава проекта Управляющим комитетом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36520-168A-48E0-B013-ECBD167E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53" y="2499360"/>
            <a:ext cx="4554867" cy="30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41D80-06A8-4116-86F5-CF31057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3736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BF42B-749B-404D-A1DE-5EF16954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18336"/>
            <a:ext cx="10058400" cy="1450758"/>
          </a:xfrm>
        </p:spPr>
        <p:txBody>
          <a:bodyPr>
            <a:normAutofit/>
          </a:bodyPr>
          <a:lstStyle/>
          <a:p>
            <a:r>
              <a:rPr lang="ru-RU" sz="1800" dirty="0"/>
              <a:t>С уважением, руководитель проекта Ли Наталья Юрьевна</a:t>
            </a:r>
          </a:p>
          <a:p>
            <a:r>
              <a:rPr lang="ru-RU" sz="1800" dirty="0"/>
              <a:t>т. +7-913-383-3333</a:t>
            </a:r>
          </a:p>
          <a:p>
            <a:r>
              <a:rPr lang="en-US" sz="1800" dirty="0"/>
              <a:t>e-mail: example@gmail.com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602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5F1B7-B512-4356-B6E3-539B9711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Повестка встречи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0247693-D941-4515-B5EF-CF65600FAAEF}"/>
              </a:ext>
            </a:extLst>
          </p:cNvPr>
          <p:cNvSpPr/>
          <p:nvPr/>
        </p:nvSpPr>
        <p:spPr>
          <a:xfrm>
            <a:off x="1229359" y="2088776"/>
            <a:ext cx="4696907" cy="20158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Принять решение о запуске этапа «Реализация»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69AE881-C794-42A3-8412-B1B4F35A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280" y="2088777"/>
            <a:ext cx="4696907" cy="20158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</a:rPr>
              <a:t>Согласовать и утвердить Устав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50295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0262C-D3E3-4891-B32E-F0EDF111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  <a:r>
              <a:rPr lang="ru-RU" dirty="0"/>
              <a:t>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8154E-A556-44EE-99D2-125C48F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896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для планшета на базе ОС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которое позволяет создавать отчеты по результатам проведенных внутренних аудитов (далее ВА).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AAE321B-F254-4097-88B2-B11C1A595CB3}"/>
              </a:ext>
            </a:extLst>
          </p:cNvPr>
          <p:cNvSpPr txBox="1">
            <a:spLocks/>
          </p:cNvSpPr>
          <p:nvPr/>
        </p:nvSpPr>
        <p:spPr>
          <a:xfrm>
            <a:off x="1096963" y="3180080"/>
            <a:ext cx="10058400" cy="296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Приложение, которое позволяет внутреннему аудитору: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составить отчет по проведенному внутреннего аудита, в том числе фотоотчет;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отправить этот отчет владельцу процесса для составления плана корректирующих действий;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контролировать сроки исполнения корректирующих действий, либо получать обоснование переноса сроков с новыми сроками;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получать утверждение переноса сроков корректирующих действий от директора по качеству;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получать доступ к истории внутренних аудитов и планам корректирующих действий по процессам.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2D84D11-0B74-4588-9339-210871D6A4F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126163" y="2743200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91571B-C916-4B8A-AD16-EFD9D81FE330}"/>
              </a:ext>
            </a:extLst>
          </p:cNvPr>
          <p:cNvSpPr txBox="1"/>
          <p:nvPr/>
        </p:nvSpPr>
        <p:spPr>
          <a:xfrm>
            <a:off x="2453323" y="2759054"/>
            <a:ext cx="413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Таким образом получаем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9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988C-E581-4E80-8B18-B298782E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KPI </a:t>
            </a:r>
            <a:r>
              <a:rPr lang="ru-RU" dirty="0"/>
              <a:t>проекта</a:t>
            </a:r>
            <a:br>
              <a:rPr lang="ru-RU" dirty="0"/>
            </a:br>
            <a:r>
              <a:rPr lang="ru-RU" sz="2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***</a:t>
            </a:r>
            <a:r>
              <a:rPr lang="en-US" sz="2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KPI</a:t>
            </a:r>
            <a:r>
              <a:rPr lang="ru-RU" sz="27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продукта представлено в приложении</a:t>
            </a:r>
            <a:endParaRPr lang="ru-RU" sz="2700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F82DD96-794E-4896-BF57-072F86C7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1) Соблюдение бюджета проекта (20 </a:t>
            </a:r>
            <a:r>
              <a:rPr lang="ru-RU" dirty="0" err="1">
                <a:effectLst/>
                <a:latin typeface="+mj-lt"/>
                <a:ea typeface="Calibri" panose="020F0502020204030204" pitchFamily="34" charset="0"/>
              </a:rPr>
              <a:t>млн.руб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2) Верификация (соблюдение требований к содержанию приложения: соответствие формы и функционала приложения);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3) Удовлетворенность заказчика проекта (генеральный директор – далее ГД);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4) Риски (минимальная вероятность несоблюдения сроков и бюджета, несоответствия готового продукта);</a:t>
            </a:r>
          </a:p>
          <a:p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Сроки выполнения проекта (6 месяцев для создания MVP, 12 месяцев для запуска готового продукта).</a:t>
            </a:r>
          </a:p>
        </p:txBody>
      </p:sp>
    </p:spTree>
    <p:extLst>
      <p:ext uri="{BB962C8B-B14F-4D97-AF65-F5344CB8AC3E}">
        <p14:creationId xmlns:p14="http://schemas.microsoft.com/office/powerpoint/2010/main" val="274264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29F70-B190-4B23-A609-DBDF362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к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EA4AD-7455-468B-96A3-F5849151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1) Создание отчетов согласно утвержденной форме и плану внутреннего аудита (далее ВА), в том числе включая фотоотчеты по выявленным несоответствиям с градацией несоответствия (критика\не критика\замечание);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2) Отправка отчетов генеральному директору (далее ГД), директору по качеству (далее ДК) и владельцу процесса (далее ВП);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3) Возможность составления, согласования и утверждения плана корректирующих действий (далее КД) по результатам ВА;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4) Возможность контроля сороков корректирующих действий (</a:t>
            </a:r>
            <a:r>
              <a:rPr lang="ru-RU" sz="1800" dirty="0" err="1">
                <a:effectLst/>
                <a:latin typeface="+mj-lt"/>
                <a:ea typeface="Calibri" panose="020F0502020204030204" pitchFamily="34" charset="0"/>
              </a:rPr>
              <a:t>напоминалки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), их переноса с обязательным согласованием с ДК и обоснованием переноса;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Хранение отчетов, планов КД (перенос сроков и обоснование в том числе) в базе данных организации.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47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B08E7-DA9C-4D81-BF94-5DCC6D7B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D324A-E71D-4959-B1B8-5AD90EA8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Для удобства и сокращения сроков выполнения внутренних аудитов необходимо создать приложение для планшета на базе ОС </a:t>
            </a:r>
            <a:r>
              <a:rPr lang="en-US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, а также </a:t>
            </a:r>
            <a:r>
              <a:rPr lang="en-US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desktop</a:t>
            </a: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приложение</a:t>
            </a:r>
            <a:r>
              <a:rPr lang="ru-RU" sz="24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</a:rPr>
              <a:t>, которое </a:t>
            </a: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позволяет заполнять отчет по итогам проведения внутренних аудитов согласно утвержденному плану аудитов, а также утвержденной форме согласно внутренней нормативной документации, составлять планы корректирующих действий и контролировать сроки их исполнения.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96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 работ проекта </a:t>
            </a:r>
            <a:br>
              <a:rPr lang="ru-RU" dirty="0"/>
            </a:br>
            <a:r>
              <a:rPr lang="ru-RU" sz="2700" dirty="0"/>
              <a:t>***подробнее в дорожной карте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CCE6CE-7D66-4A8D-9131-229E9B7B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" y="2166566"/>
            <a:ext cx="12046949" cy="4050761"/>
          </a:xfrm>
        </p:spPr>
      </p:pic>
    </p:spTree>
    <p:extLst>
      <p:ext uri="{BB962C8B-B14F-4D97-AF65-F5344CB8AC3E}">
        <p14:creationId xmlns:p14="http://schemas.microsoft.com/office/powerpoint/2010/main" val="388274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3A864-82A0-474B-92E6-819991B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Границы и ограничения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957E4-E21C-4490-92A6-53FA809B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В рамках проекта не предполагается: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1. Размещение приложения на сторонних площадках;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2. Разработка сайта для процесса проведения внутренних аудитор;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3. Внедрение отчетности для органов по сертификации и сторонних организаций по контролю процессов производства;</a:t>
            </a:r>
          </a:p>
          <a:p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4. Внедрение отчетности по результатам внешний аудитов по процессам жизненного цикла продукции (поставщиков, потребителей, аутсорсинговых процессов).</a:t>
            </a:r>
          </a:p>
          <a:p>
            <a:r>
              <a:rPr lang="ru-RU" sz="2400" dirty="0">
                <a:latin typeface="+mj-lt"/>
              </a:rPr>
              <a:t>5. У</a:t>
            </a: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становка приложения на оборудование вне территории организации (личный планшет, личный ПК).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93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D9E6-C1D4-479C-A76D-CF6C33E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Допущения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3AD88-A8DC-47E8-992D-88EB7780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1. Отклонения в архитектуре и дизайне проекта в процессе разработки по запросу заказчика не будут составлять более 5% от начальных данных, описанных в БФТ.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2. Допускается привлечение отдела информационных технологий организации для разработки и согласования продукта.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79183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628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Ретро</vt:lpstr>
      <vt:lpstr>Совещание Управляющего комитета от 25.11.2024</vt:lpstr>
      <vt:lpstr>Повестка встречи</vt:lpstr>
      <vt:lpstr>Product vision проекта</vt:lpstr>
      <vt:lpstr>KPI проекта ***KPI продукта представлено в приложении</vt:lpstr>
      <vt:lpstr>Функциональные требования к продукту</vt:lpstr>
      <vt:lpstr>Цель проекта</vt:lpstr>
      <vt:lpstr>Состав работ проекта  ***подробнее в дорожной карте проекта</vt:lpstr>
      <vt:lpstr>Границы и ограничения проекта</vt:lpstr>
      <vt:lpstr>Допущения проекта</vt:lpstr>
      <vt:lpstr>Матрица RACI этапа «Реализация»</vt:lpstr>
      <vt:lpstr>Команда этапа «Реализация» и расчет ФОТ ***подробный расчет в приложении</vt:lpstr>
      <vt:lpstr>Риски этапа «Реализация» ***полный реестр рисков в приложении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Совещание Управляющего комитета от 25.11.2024</dc:title>
  <dc:creator>Наталья Ли</dc:creator>
  <cp:lastModifiedBy>Наталья Ли</cp:lastModifiedBy>
  <cp:revision>14</cp:revision>
  <dcterms:created xsi:type="dcterms:W3CDTF">2024-11-25T11:04:58Z</dcterms:created>
  <dcterms:modified xsi:type="dcterms:W3CDTF">2024-11-25T12:33:30Z</dcterms:modified>
</cp:coreProperties>
</file>