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8"/>
  </p:notesMasterIdLst>
  <p:sldIdLst>
    <p:sldId id="256" r:id="rId2"/>
    <p:sldId id="265" r:id="rId3"/>
    <p:sldId id="257" r:id="rId4"/>
    <p:sldId id="258" r:id="rId5"/>
    <p:sldId id="268" r:id="rId6"/>
    <p:sldId id="266" r:id="rId7"/>
    <p:sldId id="269" r:id="rId8"/>
    <p:sldId id="267" r:id="rId9"/>
    <p:sldId id="271" r:id="rId10"/>
    <p:sldId id="272" r:id="rId11"/>
    <p:sldId id="261" r:id="rId12"/>
    <p:sldId id="259" r:id="rId13"/>
    <p:sldId id="260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27" autoAdjust="0"/>
  </p:normalViewPr>
  <p:slideViewPr>
    <p:cSldViewPr snapToGrid="0">
      <p:cViewPr varScale="1">
        <p:scale>
          <a:sx n="94" d="100"/>
          <a:sy n="94" d="100"/>
        </p:scale>
        <p:origin x="1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/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/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/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/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</dgm:pt>
    <dgm:pt modelId="{E06340CC-E2E4-4EA9-8906-4CAD4D237BA2}" type="pres">
      <dgm:prSet presAssocID="{30CB31C9-D438-4932-B2EB-C47AB8D2BE16}" presName="node" presStyleLbl="node1" presStyleIdx="0" presStyleCnt="5">
        <dgm:presLayoutVars>
          <dgm:bulletEnabled val="1"/>
        </dgm:presLayoutVars>
      </dgm:prSet>
      <dgm:spPr/>
    </dgm:pt>
    <dgm:pt modelId="{DC641C10-E877-4231-9CD8-B801CB127113}" type="pres">
      <dgm:prSet presAssocID="{5E2C816C-DFF6-47FA-AEE9-B862D01121F0}" presName="sibTrans" presStyleLbl="sibTrans2D1" presStyleIdx="0" presStyleCnt="5"/>
      <dgm:spPr/>
    </dgm:pt>
    <dgm:pt modelId="{325DCDAE-DBA3-448A-8FC4-155026D2D0B9}" type="pres">
      <dgm:prSet presAssocID="{5E2C816C-DFF6-47FA-AEE9-B862D01121F0}" presName="connectorText" presStyleLbl="sibTrans2D1" presStyleIdx="0" presStyleCnt="5"/>
      <dgm:spPr/>
    </dgm:pt>
    <dgm:pt modelId="{3E0F186A-445C-483E-83F7-6CC2705CA1DD}" type="pres">
      <dgm:prSet presAssocID="{61F9052F-3AD0-4E6F-A0E6-7F10EAC24EB2}" presName="node" presStyleLbl="node1" presStyleIdx="1" presStyleCnt="5">
        <dgm:presLayoutVars>
          <dgm:bulletEnabled val="1"/>
        </dgm:presLayoutVars>
      </dgm:prSet>
      <dgm:spPr/>
    </dgm:pt>
    <dgm:pt modelId="{7E470080-8F7A-4DE2-B278-EE2EBB34931A}" type="pres">
      <dgm:prSet presAssocID="{B2B34FA9-8191-427E-BE92-8D6705930400}" presName="sibTrans" presStyleLbl="sibTrans2D1" presStyleIdx="1" presStyleCnt="5"/>
      <dgm:spPr/>
    </dgm:pt>
    <dgm:pt modelId="{A99FEF7E-5BB9-4E32-BFE6-BC1546C3EA0A}" type="pres">
      <dgm:prSet presAssocID="{B2B34FA9-8191-427E-BE92-8D6705930400}" presName="connectorText" presStyleLbl="sibTrans2D1" presStyleIdx="1" presStyleCnt="5"/>
      <dgm:spPr/>
    </dgm:pt>
    <dgm:pt modelId="{4166AB78-13D5-4610-BCD4-BD632204A7CE}" type="pres">
      <dgm:prSet presAssocID="{9135B3DF-F1FA-4377-A9A9-68702A3DEED7}" presName="node" presStyleLbl="node1" presStyleIdx="2" presStyleCnt="5">
        <dgm:presLayoutVars>
          <dgm:bulletEnabled val="1"/>
        </dgm:presLayoutVars>
      </dgm:prSet>
      <dgm:spPr/>
    </dgm:pt>
    <dgm:pt modelId="{DF7CE077-AD2F-4DB1-B6C2-2422BC73640F}" type="pres">
      <dgm:prSet presAssocID="{DA40D15D-76CE-42EB-A93F-CDC6980067EE}" presName="sibTrans" presStyleLbl="sibTrans2D1" presStyleIdx="2" presStyleCnt="5"/>
      <dgm:spPr/>
    </dgm:pt>
    <dgm:pt modelId="{7DB92AC9-D849-4612-A128-E0F40D23C365}" type="pres">
      <dgm:prSet presAssocID="{DA40D15D-76CE-42EB-A93F-CDC6980067EE}" presName="connectorText" presStyleLbl="sibTrans2D1" presStyleIdx="2" presStyleCnt="5"/>
      <dgm:spPr/>
    </dgm:pt>
    <dgm:pt modelId="{D7E33BB1-BEAB-4E4E-9240-B083D9725F37}" type="pres">
      <dgm:prSet presAssocID="{521D3F63-6737-4049-AF28-9344738F9B23}" presName="node" presStyleLbl="node1" presStyleIdx="3" presStyleCnt="5">
        <dgm:presLayoutVars>
          <dgm:bulletEnabled val="1"/>
        </dgm:presLayoutVars>
      </dgm:prSet>
      <dgm:spPr/>
    </dgm:pt>
    <dgm:pt modelId="{F0480431-0DEE-4F53-B8AF-D9BA7E17A445}" type="pres">
      <dgm:prSet presAssocID="{3E27A477-4129-4F32-8651-A75A0CA0898C}" presName="sibTrans" presStyleLbl="sibTrans2D1" presStyleIdx="3" presStyleCnt="5"/>
      <dgm:spPr/>
    </dgm:pt>
    <dgm:pt modelId="{BD93B8BB-7745-4EF0-97BA-C5ADB4533DCD}" type="pres">
      <dgm:prSet presAssocID="{3E27A477-4129-4F32-8651-A75A0CA0898C}" presName="connectorText" presStyleLbl="sibTrans2D1" presStyleIdx="3" presStyleCnt="5"/>
      <dgm:spPr/>
    </dgm:pt>
    <dgm:pt modelId="{01690352-A482-4BBB-818E-7ECE585B9755}" type="pres">
      <dgm:prSet presAssocID="{36A82DCB-414A-44EB-883E-0F11DD185BF4}" presName="node" presStyleLbl="node1" presStyleIdx="4" presStyleCnt="5">
        <dgm:presLayoutVars>
          <dgm:bulletEnabled val="1"/>
        </dgm:presLayoutVars>
      </dgm:prSet>
      <dgm:spPr/>
    </dgm:pt>
    <dgm:pt modelId="{952093F8-FED5-4D7C-B5A9-E2833A80EF25}" type="pres">
      <dgm:prSet presAssocID="{63F2A687-076F-4E77-ABDB-6E024B0C7438}" presName="sibTrans" presStyleLbl="sibTrans2D1" presStyleIdx="4" presStyleCnt="5"/>
      <dgm:spPr/>
    </dgm:pt>
    <dgm:pt modelId="{8A3FBD82-3C34-41BC-87F7-D019679DC3FE}" type="pres">
      <dgm:prSet presAssocID="{63F2A687-076F-4E77-ABDB-6E024B0C7438}" presName="connectorText" presStyleLbl="sibTrans2D1" presStyleIdx="4" presStyleCnt="5"/>
      <dgm:spPr/>
    </dgm:pt>
  </dgm:ptLst>
  <dgm:cxnLst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</dgm:pt>
    <dgm:pt modelId="{B8F473FF-6821-4026-A668-93D5DDD02B9B}" type="pres">
      <dgm:prSet presAssocID="{5F44E5FE-DE48-4EC7-8586-2B5F6823BDDF}" presName="sibTrans" presStyleLbl="sibTrans2D1" presStyleIdx="0" presStyleCnt="6"/>
      <dgm:spPr/>
    </dgm:pt>
    <dgm:pt modelId="{5554D760-A018-4D72-B6B2-2475F4B3BA6B}" type="pres">
      <dgm:prSet presAssocID="{5F44E5FE-DE48-4EC7-8586-2B5F6823BDDF}" presName="connectorText" presStyleLbl="sibTrans2D1" presStyleIdx="0" presStyleCnt="6"/>
      <dgm:spPr/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</dgm:pt>
    <dgm:pt modelId="{8BB73072-D93E-43CE-978F-E0D4C8CA8540}" type="pres">
      <dgm:prSet presAssocID="{276578D0-AC39-42B5-8A7B-812F4B83CD41}" presName="sibTrans" presStyleLbl="sibTrans2D1" presStyleIdx="1" presStyleCnt="6"/>
      <dgm:spPr/>
    </dgm:pt>
    <dgm:pt modelId="{67021BC5-B209-4208-8E18-1E9C7A8F44B9}" type="pres">
      <dgm:prSet presAssocID="{276578D0-AC39-42B5-8A7B-812F4B83CD41}" presName="connectorText" presStyleLbl="sibTrans2D1" presStyleIdx="1" presStyleCnt="6"/>
      <dgm:spPr/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</dgm:pt>
    <dgm:pt modelId="{8184DCD6-EEA5-4819-8C05-971B2E75A468}" type="pres">
      <dgm:prSet presAssocID="{2606B5D1-2160-4AE7-B37A-ED0C59834707}" presName="sibTrans" presStyleLbl="sibTrans2D1" presStyleIdx="2" presStyleCnt="6"/>
      <dgm:spPr/>
    </dgm:pt>
    <dgm:pt modelId="{4F1C5B34-A34C-4824-B7FC-A86C66FB3AE6}" type="pres">
      <dgm:prSet presAssocID="{2606B5D1-2160-4AE7-B37A-ED0C59834707}" presName="connectorText" presStyleLbl="sibTrans2D1" presStyleIdx="2" presStyleCnt="6"/>
      <dgm:spPr/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</dgm:pt>
    <dgm:pt modelId="{3BFE5BBE-7212-455B-9A90-0D1BB0363E69}" type="pres">
      <dgm:prSet presAssocID="{087FE352-4CD0-486C-B227-F73322AAE4E5}" presName="sibTrans" presStyleLbl="sibTrans2D1" presStyleIdx="3" presStyleCnt="6"/>
      <dgm:spPr/>
    </dgm:pt>
    <dgm:pt modelId="{12D128BA-A734-4F53-957B-3769FA003719}" type="pres">
      <dgm:prSet presAssocID="{087FE352-4CD0-486C-B227-F73322AAE4E5}" presName="connectorText" presStyleLbl="sibTrans2D1" presStyleIdx="3" presStyleCnt="6"/>
      <dgm:spPr/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</dgm:pt>
    <dgm:pt modelId="{FDF05C3C-15FE-4196-AC6E-B421C3A95963}" type="pres">
      <dgm:prSet presAssocID="{6782DDD7-C68D-4427-ABA1-EF1505A25806}" presName="sibTrans" presStyleLbl="sibTrans2D1" presStyleIdx="4" presStyleCnt="6"/>
      <dgm:spPr/>
    </dgm:pt>
    <dgm:pt modelId="{51CDF29C-49C0-4A02-A97E-8739088311F5}" type="pres">
      <dgm:prSet presAssocID="{6782DDD7-C68D-4427-ABA1-EF1505A25806}" presName="connectorText" presStyleLbl="sibTrans2D1" presStyleIdx="4" presStyleCnt="6"/>
      <dgm:spPr/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</dgm:pt>
    <dgm:pt modelId="{D1E321B2-5B0B-4845-99CD-B0196FA67F29}" type="pres">
      <dgm:prSet presAssocID="{FF135D52-0C62-46B4-BBB0-87A13321255A}" presName="sibTrans" presStyleLbl="sibTrans2D1" presStyleIdx="5" presStyleCnt="6"/>
      <dgm:spPr/>
    </dgm:pt>
    <dgm:pt modelId="{CF04BA87-847E-4941-B749-A7FA73ABE4D6}" type="pres">
      <dgm:prSet presAssocID="{FF135D52-0C62-46B4-BBB0-87A13321255A}" presName="connectorText" presStyleLbl="sibTrans2D1" presStyleIdx="5" presStyleCnt="6"/>
      <dgm:spPr/>
    </dgm:pt>
  </dgm:ptLst>
  <dgm:cxnLst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</dgm:pt>
    <dgm:pt modelId="{E06340CC-E2E4-4EA9-8906-4CAD4D237BA2}" type="pres">
      <dgm:prSet presAssocID="{30CB31C9-D438-4932-B2EB-C47AB8D2BE16}" presName="node" presStyleLbl="node1" presStyleIdx="0" presStyleCnt="5" custScaleX="156072" custScaleY="156072" custRadScaleRad="117598" custRadScaleInc="51834">
        <dgm:presLayoutVars>
          <dgm:bulletEnabled val="1"/>
        </dgm:presLayoutVars>
      </dgm:prSet>
      <dgm:spPr/>
    </dgm:pt>
    <dgm:pt modelId="{DC641C10-E877-4231-9CD8-B801CB127113}" type="pres">
      <dgm:prSet presAssocID="{5E2C816C-DFF6-47FA-AEE9-B862D01121F0}" presName="sibTrans" presStyleLbl="sibTrans2D1" presStyleIdx="0" presStyleCnt="5"/>
      <dgm:spPr/>
    </dgm:pt>
    <dgm:pt modelId="{325DCDAE-DBA3-448A-8FC4-155026D2D0B9}" type="pres">
      <dgm:prSet presAssocID="{5E2C816C-DFF6-47FA-AEE9-B862D01121F0}" presName="connectorText" presStyleLbl="sibTrans2D1" presStyleIdx="0" presStyleCnt="5"/>
      <dgm:spPr/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</dgm:pt>
    <dgm:pt modelId="{7E470080-8F7A-4DE2-B278-EE2EBB34931A}" type="pres">
      <dgm:prSet presAssocID="{B2B34FA9-8191-427E-BE92-8D6705930400}" presName="sibTrans" presStyleLbl="sibTrans2D1" presStyleIdx="1" presStyleCnt="5"/>
      <dgm:spPr/>
    </dgm:pt>
    <dgm:pt modelId="{A99FEF7E-5BB9-4E32-BFE6-BC1546C3EA0A}" type="pres">
      <dgm:prSet presAssocID="{B2B34FA9-8191-427E-BE92-8D6705930400}" presName="connectorText" presStyleLbl="sibTrans2D1" presStyleIdx="1" presStyleCnt="5"/>
      <dgm:spPr/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</dgm:pt>
    <dgm:pt modelId="{DF7CE077-AD2F-4DB1-B6C2-2422BC73640F}" type="pres">
      <dgm:prSet presAssocID="{DA40D15D-76CE-42EB-A93F-CDC6980067EE}" presName="sibTrans" presStyleLbl="sibTrans2D1" presStyleIdx="2" presStyleCnt="5"/>
      <dgm:spPr/>
    </dgm:pt>
    <dgm:pt modelId="{7DB92AC9-D849-4612-A128-E0F40D23C365}" type="pres">
      <dgm:prSet presAssocID="{DA40D15D-76CE-42EB-A93F-CDC6980067EE}" presName="connectorText" presStyleLbl="sibTrans2D1" presStyleIdx="2" presStyleCnt="5"/>
      <dgm:spPr/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</dgm:pt>
    <dgm:pt modelId="{F0480431-0DEE-4F53-B8AF-D9BA7E17A445}" type="pres">
      <dgm:prSet presAssocID="{3E27A477-4129-4F32-8651-A75A0CA0898C}" presName="sibTrans" presStyleLbl="sibTrans2D1" presStyleIdx="3" presStyleCnt="5"/>
      <dgm:spPr/>
    </dgm:pt>
    <dgm:pt modelId="{BD93B8BB-7745-4EF0-97BA-C5ADB4533DCD}" type="pres">
      <dgm:prSet presAssocID="{3E27A477-4129-4F32-8651-A75A0CA0898C}" presName="connectorText" presStyleLbl="sibTrans2D1" presStyleIdx="3" presStyleCnt="5"/>
      <dgm:spPr/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</dgm:pt>
    <dgm:pt modelId="{952093F8-FED5-4D7C-B5A9-E2833A80EF25}" type="pres">
      <dgm:prSet presAssocID="{63F2A687-076F-4E77-ABDB-6E024B0C7438}" presName="sibTrans" presStyleLbl="sibTrans2D1" presStyleIdx="4" presStyleCnt="5"/>
      <dgm:spPr/>
    </dgm:pt>
    <dgm:pt modelId="{8A3FBD82-3C34-41BC-87F7-D019679DC3FE}" type="pres">
      <dgm:prSet presAssocID="{63F2A687-076F-4E77-ABDB-6E024B0C7438}" presName="connectorText" presStyleLbl="sibTrans2D1" presStyleIdx="4" presStyleCnt="5"/>
      <dgm:spPr/>
    </dgm:pt>
  </dgm:ptLst>
  <dgm:cxnLst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/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/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/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/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</dgm:pt>
    <dgm:pt modelId="{B8F473FF-6821-4026-A668-93D5DDD02B9B}" type="pres">
      <dgm:prSet presAssocID="{5F44E5FE-DE48-4EC7-8586-2B5F6823BDDF}" presName="sibTrans" presStyleLbl="sibTrans2D1" presStyleIdx="0" presStyleCnt="6"/>
      <dgm:spPr/>
    </dgm:pt>
    <dgm:pt modelId="{5554D760-A018-4D72-B6B2-2475F4B3BA6B}" type="pres">
      <dgm:prSet presAssocID="{5F44E5FE-DE48-4EC7-8586-2B5F6823BDDF}" presName="connectorText" presStyleLbl="sibTrans2D1" presStyleIdx="0" presStyleCnt="6"/>
      <dgm:spPr/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</dgm:pt>
    <dgm:pt modelId="{8BB73072-D93E-43CE-978F-E0D4C8CA8540}" type="pres">
      <dgm:prSet presAssocID="{276578D0-AC39-42B5-8A7B-812F4B83CD41}" presName="sibTrans" presStyleLbl="sibTrans2D1" presStyleIdx="1" presStyleCnt="6"/>
      <dgm:spPr/>
    </dgm:pt>
    <dgm:pt modelId="{67021BC5-B209-4208-8E18-1E9C7A8F44B9}" type="pres">
      <dgm:prSet presAssocID="{276578D0-AC39-42B5-8A7B-812F4B83CD41}" presName="connectorText" presStyleLbl="sibTrans2D1" presStyleIdx="1" presStyleCnt="6"/>
      <dgm:spPr/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</dgm:pt>
    <dgm:pt modelId="{8184DCD6-EEA5-4819-8C05-971B2E75A468}" type="pres">
      <dgm:prSet presAssocID="{2606B5D1-2160-4AE7-B37A-ED0C59834707}" presName="sibTrans" presStyleLbl="sibTrans2D1" presStyleIdx="2" presStyleCnt="6"/>
      <dgm:spPr/>
    </dgm:pt>
    <dgm:pt modelId="{4F1C5B34-A34C-4824-B7FC-A86C66FB3AE6}" type="pres">
      <dgm:prSet presAssocID="{2606B5D1-2160-4AE7-B37A-ED0C59834707}" presName="connectorText" presStyleLbl="sibTrans2D1" presStyleIdx="2" presStyleCnt="6"/>
      <dgm:spPr/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</dgm:pt>
    <dgm:pt modelId="{3BFE5BBE-7212-455B-9A90-0D1BB0363E69}" type="pres">
      <dgm:prSet presAssocID="{087FE352-4CD0-486C-B227-F73322AAE4E5}" presName="sibTrans" presStyleLbl="sibTrans2D1" presStyleIdx="3" presStyleCnt="6"/>
      <dgm:spPr/>
    </dgm:pt>
    <dgm:pt modelId="{12D128BA-A734-4F53-957B-3769FA003719}" type="pres">
      <dgm:prSet presAssocID="{087FE352-4CD0-486C-B227-F73322AAE4E5}" presName="connectorText" presStyleLbl="sibTrans2D1" presStyleIdx="3" presStyleCnt="6"/>
      <dgm:spPr/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</dgm:pt>
    <dgm:pt modelId="{FDF05C3C-15FE-4196-AC6E-B421C3A95963}" type="pres">
      <dgm:prSet presAssocID="{6782DDD7-C68D-4427-ABA1-EF1505A25806}" presName="sibTrans" presStyleLbl="sibTrans2D1" presStyleIdx="4" presStyleCnt="6"/>
      <dgm:spPr/>
    </dgm:pt>
    <dgm:pt modelId="{51CDF29C-49C0-4A02-A97E-8739088311F5}" type="pres">
      <dgm:prSet presAssocID="{6782DDD7-C68D-4427-ABA1-EF1505A25806}" presName="connectorText" presStyleLbl="sibTrans2D1" presStyleIdx="4" presStyleCnt="6"/>
      <dgm:spPr/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</dgm:pt>
    <dgm:pt modelId="{D1E321B2-5B0B-4845-99CD-B0196FA67F29}" type="pres">
      <dgm:prSet presAssocID="{FF135D52-0C62-46B4-BBB0-87A13321255A}" presName="sibTrans" presStyleLbl="sibTrans2D1" presStyleIdx="5" presStyleCnt="6"/>
      <dgm:spPr/>
    </dgm:pt>
    <dgm:pt modelId="{CF04BA87-847E-4941-B749-A7FA73ABE4D6}" type="pres">
      <dgm:prSet presAssocID="{FF135D52-0C62-46B4-BBB0-87A13321255A}" presName="connectorText" presStyleLbl="sibTrans2D1" presStyleIdx="5" presStyleCnt="6"/>
      <dgm:spPr/>
    </dgm:pt>
  </dgm:ptLst>
  <dgm:cxnLst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/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/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/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/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</dgm:pt>
    <dgm:pt modelId="{B8F473FF-6821-4026-A668-93D5DDD02B9B}" type="pres">
      <dgm:prSet presAssocID="{5F44E5FE-DE48-4EC7-8586-2B5F6823BDDF}" presName="sibTrans" presStyleLbl="sibTrans2D1" presStyleIdx="0" presStyleCnt="6"/>
      <dgm:spPr/>
    </dgm:pt>
    <dgm:pt modelId="{5554D760-A018-4D72-B6B2-2475F4B3BA6B}" type="pres">
      <dgm:prSet presAssocID="{5F44E5FE-DE48-4EC7-8586-2B5F6823BDDF}" presName="connectorText" presStyleLbl="sibTrans2D1" presStyleIdx="0" presStyleCnt="6"/>
      <dgm:spPr/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</dgm:pt>
    <dgm:pt modelId="{8BB73072-D93E-43CE-978F-E0D4C8CA8540}" type="pres">
      <dgm:prSet presAssocID="{276578D0-AC39-42B5-8A7B-812F4B83CD41}" presName="sibTrans" presStyleLbl="sibTrans2D1" presStyleIdx="1" presStyleCnt="6"/>
      <dgm:spPr/>
    </dgm:pt>
    <dgm:pt modelId="{67021BC5-B209-4208-8E18-1E9C7A8F44B9}" type="pres">
      <dgm:prSet presAssocID="{276578D0-AC39-42B5-8A7B-812F4B83CD41}" presName="connectorText" presStyleLbl="sibTrans2D1" presStyleIdx="1" presStyleCnt="6"/>
      <dgm:spPr/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</dgm:pt>
    <dgm:pt modelId="{8184DCD6-EEA5-4819-8C05-971B2E75A468}" type="pres">
      <dgm:prSet presAssocID="{2606B5D1-2160-4AE7-B37A-ED0C59834707}" presName="sibTrans" presStyleLbl="sibTrans2D1" presStyleIdx="2" presStyleCnt="6"/>
      <dgm:spPr/>
    </dgm:pt>
    <dgm:pt modelId="{4F1C5B34-A34C-4824-B7FC-A86C66FB3AE6}" type="pres">
      <dgm:prSet presAssocID="{2606B5D1-2160-4AE7-B37A-ED0C59834707}" presName="connectorText" presStyleLbl="sibTrans2D1" presStyleIdx="2" presStyleCnt="6"/>
      <dgm:spPr/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</dgm:pt>
    <dgm:pt modelId="{3BFE5BBE-7212-455B-9A90-0D1BB0363E69}" type="pres">
      <dgm:prSet presAssocID="{087FE352-4CD0-486C-B227-F73322AAE4E5}" presName="sibTrans" presStyleLbl="sibTrans2D1" presStyleIdx="3" presStyleCnt="6"/>
      <dgm:spPr/>
    </dgm:pt>
    <dgm:pt modelId="{12D128BA-A734-4F53-957B-3769FA003719}" type="pres">
      <dgm:prSet presAssocID="{087FE352-4CD0-486C-B227-F73322AAE4E5}" presName="connectorText" presStyleLbl="sibTrans2D1" presStyleIdx="3" presStyleCnt="6"/>
      <dgm:spPr/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</dgm:pt>
    <dgm:pt modelId="{FDF05C3C-15FE-4196-AC6E-B421C3A95963}" type="pres">
      <dgm:prSet presAssocID="{6782DDD7-C68D-4427-ABA1-EF1505A25806}" presName="sibTrans" presStyleLbl="sibTrans2D1" presStyleIdx="4" presStyleCnt="6"/>
      <dgm:spPr/>
    </dgm:pt>
    <dgm:pt modelId="{51CDF29C-49C0-4A02-A97E-8739088311F5}" type="pres">
      <dgm:prSet presAssocID="{6782DDD7-C68D-4427-ABA1-EF1505A25806}" presName="connectorText" presStyleLbl="sibTrans2D1" presStyleIdx="4" presStyleCnt="6"/>
      <dgm:spPr/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</dgm:pt>
    <dgm:pt modelId="{D1E321B2-5B0B-4845-99CD-B0196FA67F29}" type="pres">
      <dgm:prSet presAssocID="{FF135D52-0C62-46B4-BBB0-87A13321255A}" presName="sibTrans" presStyleLbl="sibTrans2D1" presStyleIdx="5" presStyleCnt="6"/>
      <dgm:spPr/>
    </dgm:pt>
    <dgm:pt modelId="{CF04BA87-847E-4941-B749-A7FA73ABE4D6}" type="pres">
      <dgm:prSet presAssocID="{FF135D52-0C62-46B4-BBB0-87A13321255A}" presName="connectorText" presStyleLbl="sibTrans2D1" presStyleIdx="5" presStyleCnt="6"/>
      <dgm:spPr/>
    </dgm:pt>
  </dgm:ptLst>
  <dgm:cxnLst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/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/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/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/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</dgm:pt>
    <dgm:pt modelId="{E06340CC-E2E4-4EA9-8906-4CAD4D237BA2}" type="pres">
      <dgm:prSet presAssocID="{30CB31C9-D438-4932-B2EB-C47AB8D2BE16}" presName="node" presStyleLbl="node1" presStyleIdx="0" presStyleCnt="5" custScaleX="157900" custScaleY="157900" custRadScaleRad="110993" custRadScaleInc="68948">
        <dgm:presLayoutVars>
          <dgm:bulletEnabled val="1"/>
        </dgm:presLayoutVars>
      </dgm:prSet>
      <dgm:spPr/>
    </dgm:pt>
    <dgm:pt modelId="{DC641C10-E877-4231-9CD8-B801CB127113}" type="pres">
      <dgm:prSet presAssocID="{5E2C816C-DFF6-47FA-AEE9-B862D01121F0}" presName="sibTrans" presStyleLbl="sibTrans2D1" presStyleIdx="0" presStyleCnt="5"/>
      <dgm:spPr/>
    </dgm:pt>
    <dgm:pt modelId="{325DCDAE-DBA3-448A-8FC4-155026D2D0B9}" type="pres">
      <dgm:prSet presAssocID="{5E2C816C-DFF6-47FA-AEE9-B862D01121F0}" presName="connectorText" presStyleLbl="sibTrans2D1" presStyleIdx="0" presStyleCnt="5"/>
      <dgm:spPr/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</dgm:pt>
    <dgm:pt modelId="{7E470080-8F7A-4DE2-B278-EE2EBB34931A}" type="pres">
      <dgm:prSet presAssocID="{B2B34FA9-8191-427E-BE92-8D6705930400}" presName="sibTrans" presStyleLbl="sibTrans2D1" presStyleIdx="1" presStyleCnt="5"/>
      <dgm:spPr/>
    </dgm:pt>
    <dgm:pt modelId="{A99FEF7E-5BB9-4E32-BFE6-BC1546C3EA0A}" type="pres">
      <dgm:prSet presAssocID="{B2B34FA9-8191-427E-BE92-8D6705930400}" presName="connectorText" presStyleLbl="sibTrans2D1" presStyleIdx="1" presStyleCnt="5"/>
      <dgm:spPr/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</dgm:pt>
    <dgm:pt modelId="{DF7CE077-AD2F-4DB1-B6C2-2422BC73640F}" type="pres">
      <dgm:prSet presAssocID="{DA40D15D-76CE-42EB-A93F-CDC6980067EE}" presName="sibTrans" presStyleLbl="sibTrans2D1" presStyleIdx="2" presStyleCnt="5"/>
      <dgm:spPr/>
    </dgm:pt>
    <dgm:pt modelId="{7DB92AC9-D849-4612-A128-E0F40D23C365}" type="pres">
      <dgm:prSet presAssocID="{DA40D15D-76CE-42EB-A93F-CDC6980067EE}" presName="connectorText" presStyleLbl="sibTrans2D1" presStyleIdx="2" presStyleCnt="5"/>
      <dgm:spPr/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</dgm:pt>
    <dgm:pt modelId="{F0480431-0DEE-4F53-B8AF-D9BA7E17A445}" type="pres">
      <dgm:prSet presAssocID="{3E27A477-4129-4F32-8651-A75A0CA0898C}" presName="sibTrans" presStyleLbl="sibTrans2D1" presStyleIdx="3" presStyleCnt="5"/>
      <dgm:spPr/>
    </dgm:pt>
    <dgm:pt modelId="{BD93B8BB-7745-4EF0-97BA-C5ADB4533DCD}" type="pres">
      <dgm:prSet presAssocID="{3E27A477-4129-4F32-8651-A75A0CA0898C}" presName="connectorText" presStyleLbl="sibTrans2D1" presStyleIdx="3" presStyleCnt="5"/>
      <dgm:spPr/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</dgm:pt>
    <dgm:pt modelId="{952093F8-FED5-4D7C-B5A9-E2833A80EF25}" type="pres">
      <dgm:prSet presAssocID="{63F2A687-076F-4E77-ABDB-6E024B0C7438}" presName="sibTrans" presStyleLbl="sibTrans2D1" presStyleIdx="4" presStyleCnt="5"/>
      <dgm:spPr/>
    </dgm:pt>
    <dgm:pt modelId="{8A3FBD82-3C34-41BC-87F7-D019679DC3FE}" type="pres">
      <dgm:prSet presAssocID="{63F2A687-076F-4E77-ABDB-6E024B0C7438}" presName="connectorText" presStyleLbl="sibTrans2D1" presStyleIdx="4" presStyleCnt="5"/>
      <dgm:spPr/>
    </dgm:pt>
  </dgm:ptLst>
  <dgm:cxnLst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/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/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/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/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C84677E2-4A40-48EC-80B9-30726D9822E2}">
      <dgm:prSet phldrT="[文本]"/>
      <dgm:spPr/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/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/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/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/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/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</dgm:pt>
    <dgm:pt modelId="{A53D6BA1-5CBE-45F9-99CE-E489E7669403}" type="pres">
      <dgm:prSet presAssocID="{D153D79D-6C8F-4652-9E5B-ED153EC4091D}" presName="sibTrans" presStyleLbl="sibTrans2D1" presStyleIdx="0" presStyleCnt="10"/>
      <dgm:spPr/>
    </dgm:pt>
    <dgm:pt modelId="{A9DDCB49-119C-45E0-A2BC-6707158E0A26}" type="pres">
      <dgm:prSet presAssocID="{D153D79D-6C8F-4652-9E5B-ED153EC4091D}" presName="connectorText" presStyleLbl="sibTrans2D1" presStyleIdx="0" presStyleCnt="10"/>
      <dgm:spPr/>
    </dgm:pt>
    <dgm:pt modelId="{E1A08C2F-093D-4B47-A64C-9511EE240AA9}" type="pres">
      <dgm:prSet presAssocID="{F4FEF85B-C795-43DE-917A-74B2DF4BFB22}" presName="node" presStyleLbl="node1" presStyleIdx="1" presStyleCnt="10">
        <dgm:presLayoutVars>
          <dgm:bulletEnabled val="1"/>
        </dgm:presLayoutVars>
      </dgm:prSet>
      <dgm:spPr/>
    </dgm:pt>
    <dgm:pt modelId="{EF1A8A45-F500-4DCE-A3DB-3866B33C9871}" type="pres">
      <dgm:prSet presAssocID="{93FC17C1-2D4C-4363-B037-AADF86BA2D5B}" presName="sibTrans" presStyleLbl="sibTrans2D1" presStyleIdx="1" presStyleCnt="10"/>
      <dgm:spPr/>
    </dgm:pt>
    <dgm:pt modelId="{7F1AC502-2122-43F6-B495-8852E52DC22E}" type="pres">
      <dgm:prSet presAssocID="{93FC17C1-2D4C-4363-B037-AADF86BA2D5B}" presName="connectorText" presStyleLbl="sibTrans2D1" presStyleIdx="1" presStyleCnt="10"/>
      <dgm:spPr/>
    </dgm:pt>
    <dgm:pt modelId="{B8C4FA17-E3A8-4FFF-92F9-A8EDD2E67DF0}" type="pres">
      <dgm:prSet presAssocID="{FC018DF4-1C4A-473C-8C8E-DE9467470266}" presName="node" presStyleLbl="node1" presStyleIdx="2" presStyleCnt="10">
        <dgm:presLayoutVars>
          <dgm:bulletEnabled val="1"/>
        </dgm:presLayoutVars>
      </dgm:prSet>
      <dgm:spPr/>
    </dgm:pt>
    <dgm:pt modelId="{04C33435-C5ED-42FD-9804-277DB46802F2}" type="pres">
      <dgm:prSet presAssocID="{C5132741-3129-4628-A349-E7A6384D5840}" presName="sibTrans" presStyleLbl="sibTrans2D1" presStyleIdx="2" presStyleCnt="10"/>
      <dgm:spPr/>
    </dgm:pt>
    <dgm:pt modelId="{D2FAB9B7-7CF4-4E6B-998E-1DF0FF026C56}" type="pres">
      <dgm:prSet presAssocID="{C5132741-3129-4628-A349-E7A6384D5840}" presName="connectorText" presStyleLbl="sibTrans2D1" presStyleIdx="2" presStyleCnt="10"/>
      <dgm:spPr/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</dgm:pt>
    <dgm:pt modelId="{74765971-75DD-4561-B979-13EE714AFF12}" type="pres">
      <dgm:prSet presAssocID="{33F1CFDB-D841-415F-9D09-B764F0DE84D9}" presName="sibTrans" presStyleLbl="sibTrans2D1" presStyleIdx="3" presStyleCnt="10"/>
      <dgm:spPr/>
    </dgm:pt>
    <dgm:pt modelId="{1C2B847F-7012-44EE-AAF4-7D627BFA41FF}" type="pres">
      <dgm:prSet presAssocID="{33F1CFDB-D841-415F-9D09-B764F0DE84D9}" presName="connectorText" presStyleLbl="sibTrans2D1" presStyleIdx="3" presStyleCnt="10"/>
      <dgm:spPr/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</dgm:pt>
    <dgm:pt modelId="{275EE9DE-0E7B-44FB-9C5F-53265A16B71A}" type="pres">
      <dgm:prSet presAssocID="{FD2E8404-5A5D-4A08-B63D-678E4ED26AE1}" presName="sibTrans" presStyleLbl="sibTrans2D1" presStyleIdx="4" presStyleCnt="10"/>
      <dgm:spPr/>
    </dgm:pt>
    <dgm:pt modelId="{1BB943CF-3748-4570-A1EE-859C2A4592B3}" type="pres">
      <dgm:prSet presAssocID="{FD2E8404-5A5D-4A08-B63D-678E4ED26AE1}" presName="connectorText" presStyleLbl="sibTrans2D1" presStyleIdx="4" presStyleCnt="10"/>
      <dgm:spPr/>
    </dgm:pt>
    <dgm:pt modelId="{87D27CB6-095D-4915-8628-6F449752BE4B}" type="pres">
      <dgm:prSet presAssocID="{C62EEA5C-6298-4FE9-9D54-80CA00BC6945}" presName="node" presStyleLbl="node1" presStyleIdx="5" presStyleCnt="10">
        <dgm:presLayoutVars>
          <dgm:bulletEnabled val="1"/>
        </dgm:presLayoutVars>
      </dgm:prSet>
      <dgm:spPr/>
    </dgm:pt>
    <dgm:pt modelId="{6782EEEB-BA63-4AD8-A645-90B7A9C0D075}" type="pres">
      <dgm:prSet presAssocID="{0CC39E03-AC8F-429C-B077-D12DA1E04481}" presName="sibTrans" presStyleLbl="sibTrans2D1" presStyleIdx="5" presStyleCnt="10"/>
      <dgm:spPr/>
    </dgm:pt>
    <dgm:pt modelId="{213CE7C6-5483-4700-A291-09079E2C59C9}" type="pres">
      <dgm:prSet presAssocID="{0CC39E03-AC8F-429C-B077-D12DA1E04481}" presName="connectorText" presStyleLbl="sibTrans2D1" presStyleIdx="5" presStyleCnt="10"/>
      <dgm:spPr/>
    </dgm:pt>
    <dgm:pt modelId="{FAB3C292-35F1-48CB-8B11-09ECF7BF3C57}" type="pres">
      <dgm:prSet presAssocID="{C3C3638B-F6F4-428B-B968-4E74FB6966E3}" presName="node" presStyleLbl="node1" presStyleIdx="6" presStyleCnt="10">
        <dgm:presLayoutVars>
          <dgm:bulletEnabled val="1"/>
        </dgm:presLayoutVars>
      </dgm:prSet>
      <dgm:spPr/>
    </dgm:pt>
    <dgm:pt modelId="{EAAA4277-D019-4939-B257-08BF9EAAB754}" type="pres">
      <dgm:prSet presAssocID="{DAF92C7C-45F7-44F4-BFD1-DCAD94764D39}" presName="sibTrans" presStyleLbl="sibTrans2D1" presStyleIdx="6" presStyleCnt="10"/>
      <dgm:spPr/>
    </dgm:pt>
    <dgm:pt modelId="{50E3DAD5-C33C-43BC-8586-EC2EADC309EA}" type="pres">
      <dgm:prSet presAssocID="{DAF92C7C-45F7-44F4-BFD1-DCAD94764D39}" presName="connectorText" presStyleLbl="sibTrans2D1" presStyleIdx="6" presStyleCnt="10"/>
      <dgm:spPr/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</dgm:pt>
    <dgm:pt modelId="{6F801686-E316-446C-822D-15D0C2EDA630}" type="pres">
      <dgm:prSet presAssocID="{F5750B51-8D2B-4CE3-8DC7-5D099994A143}" presName="sibTrans" presStyleLbl="sibTrans2D1" presStyleIdx="7" presStyleCnt="10"/>
      <dgm:spPr/>
    </dgm:pt>
    <dgm:pt modelId="{A67AB7FE-9C16-4F92-9D73-C3750D775353}" type="pres">
      <dgm:prSet presAssocID="{F5750B51-8D2B-4CE3-8DC7-5D099994A143}" presName="connectorText" presStyleLbl="sibTrans2D1" presStyleIdx="7" presStyleCnt="10"/>
      <dgm:spPr/>
    </dgm:pt>
    <dgm:pt modelId="{7B9B045A-0795-410F-9EF4-4070A65554B6}" type="pres">
      <dgm:prSet presAssocID="{10584412-C7CC-4FC1-B2AB-75DB23D18F20}" presName="node" presStyleLbl="node1" presStyleIdx="8" presStyleCnt="10">
        <dgm:presLayoutVars>
          <dgm:bulletEnabled val="1"/>
        </dgm:presLayoutVars>
      </dgm:prSet>
      <dgm:spPr/>
    </dgm:pt>
    <dgm:pt modelId="{711729C4-8974-4E57-B275-CBDA5E6E7167}" type="pres">
      <dgm:prSet presAssocID="{9A8B5B75-54D3-4D70-88F1-FDD65132BBD5}" presName="sibTrans" presStyleLbl="sibTrans2D1" presStyleIdx="8" presStyleCnt="10"/>
      <dgm:spPr/>
    </dgm:pt>
    <dgm:pt modelId="{1AEBAB2D-C9A7-4059-A048-8B48E4CDB2C5}" type="pres">
      <dgm:prSet presAssocID="{9A8B5B75-54D3-4D70-88F1-FDD65132BBD5}" presName="connectorText" presStyleLbl="sibTrans2D1" presStyleIdx="8" presStyleCnt="10"/>
      <dgm:spPr/>
    </dgm:pt>
    <dgm:pt modelId="{D53A1E11-3BFF-4DB3-B007-42AAF4C4F104}" type="pres">
      <dgm:prSet presAssocID="{E2BFAB97-1A96-4F29-A9E9-BB09C064F6AD}" presName="node" presStyleLbl="node1" presStyleIdx="9" presStyleCnt="10">
        <dgm:presLayoutVars>
          <dgm:bulletEnabled val="1"/>
        </dgm:presLayoutVars>
      </dgm:prSet>
      <dgm:spPr/>
    </dgm:pt>
    <dgm:pt modelId="{9EFC0C2D-E761-4F6E-9904-AADFDFDDFD9D}" type="pres">
      <dgm:prSet presAssocID="{33C65FDE-DC4B-4BC5-83A9-E1E8C3218CC6}" presName="sibTrans" presStyleLbl="sibTrans2D1" presStyleIdx="9" presStyleCnt="10"/>
      <dgm:spPr/>
    </dgm:pt>
    <dgm:pt modelId="{40C6ED9D-9F31-474F-9AB9-0C6FDDDF3D88}" type="pres">
      <dgm:prSet presAssocID="{33C65FDE-DC4B-4BC5-83A9-E1E8C3218CC6}" presName="connectorText" presStyleLbl="sibTrans2D1" presStyleIdx="9" presStyleCnt="10"/>
      <dgm:spPr/>
    </dgm:pt>
  </dgm:ptLst>
  <dgm:cxnLst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/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/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/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C84677E2-4A40-48EC-80B9-30726D9822E2}">
      <dgm:prSet phldrT="[文本]"/>
      <dgm:spPr/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/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/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/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/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/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</dgm:pt>
    <dgm:pt modelId="{A53D6BA1-5CBE-45F9-99CE-E489E7669403}" type="pres">
      <dgm:prSet presAssocID="{D153D79D-6C8F-4652-9E5B-ED153EC4091D}" presName="sibTrans" presStyleLbl="sibTrans2D1" presStyleIdx="0" presStyleCnt="10"/>
      <dgm:spPr/>
    </dgm:pt>
    <dgm:pt modelId="{A9DDCB49-119C-45E0-A2BC-6707158E0A26}" type="pres">
      <dgm:prSet presAssocID="{D153D79D-6C8F-4652-9E5B-ED153EC4091D}" presName="connectorText" presStyleLbl="sibTrans2D1" presStyleIdx="0" presStyleCnt="10"/>
      <dgm:spPr/>
    </dgm:pt>
    <dgm:pt modelId="{E1A08C2F-093D-4B47-A64C-9511EE240AA9}" type="pres">
      <dgm:prSet presAssocID="{F4FEF85B-C795-43DE-917A-74B2DF4BFB22}" presName="node" presStyleLbl="node1" presStyleIdx="1" presStyleCnt="10" custRadScaleRad="100168" custRadScaleInc="-6657">
        <dgm:presLayoutVars>
          <dgm:bulletEnabled val="1"/>
        </dgm:presLayoutVars>
      </dgm:prSet>
      <dgm:spPr/>
    </dgm:pt>
    <dgm:pt modelId="{EF1A8A45-F500-4DCE-A3DB-3866B33C9871}" type="pres">
      <dgm:prSet presAssocID="{93FC17C1-2D4C-4363-B037-AADF86BA2D5B}" presName="sibTrans" presStyleLbl="sibTrans2D1" presStyleIdx="1" presStyleCnt="10"/>
      <dgm:spPr/>
    </dgm:pt>
    <dgm:pt modelId="{7F1AC502-2122-43F6-B495-8852E52DC22E}" type="pres">
      <dgm:prSet presAssocID="{93FC17C1-2D4C-4363-B037-AADF86BA2D5B}" presName="connectorText" presStyleLbl="sibTrans2D1" presStyleIdx="1" presStyleCnt="10"/>
      <dgm:spPr/>
    </dgm:pt>
    <dgm:pt modelId="{B8C4FA17-E3A8-4FFF-92F9-A8EDD2E67DF0}" type="pres">
      <dgm:prSet presAssocID="{FC018DF4-1C4A-473C-8C8E-DE9467470266}" presName="node" presStyleLbl="node1" presStyleIdx="2" presStyleCnt="10" custRadScaleRad="103339" custRadScaleInc="-34046">
        <dgm:presLayoutVars>
          <dgm:bulletEnabled val="1"/>
        </dgm:presLayoutVars>
      </dgm:prSet>
      <dgm:spPr/>
    </dgm:pt>
    <dgm:pt modelId="{04C33435-C5ED-42FD-9804-277DB46802F2}" type="pres">
      <dgm:prSet presAssocID="{C5132741-3129-4628-A349-E7A6384D5840}" presName="sibTrans" presStyleLbl="sibTrans2D1" presStyleIdx="2" presStyleCnt="10"/>
      <dgm:spPr/>
    </dgm:pt>
    <dgm:pt modelId="{D2FAB9B7-7CF4-4E6B-998E-1DF0FF026C56}" type="pres">
      <dgm:prSet presAssocID="{C5132741-3129-4628-A349-E7A6384D5840}" presName="connectorText" presStyleLbl="sibTrans2D1" presStyleIdx="2" presStyleCnt="10"/>
      <dgm:spPr/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</dgm:pt>
    <dgm:pt modelId="{74765971-75DD-4561-B979-13EE714AFF12}" type="pres">
      <dgm:prSet presAssocID="{33F1CFDB-D841-415F-9D09-B764F0DE84D9}" presName="sibTrans" presStyleLbl="sibTrans2D1" presStyleIdx="3" presStyleCnt="10"/>
      <dgm:spPr/>
    </dgm:pt>
    <dgm:pt modelId="{1C2B847F-7012-44EE-AAF4-7D627BFA41FF}" type="pres">
      <dgm:prSet presAssocID="{33F1CFDB-D841-415F-9D09-B764F0DE84D9}" presName="connectorText" presStyleLbl="sibTrans2D1" presStyleIdx="3" presStyleCnt="10"/>
      <dgm:spPr/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</dgm:pt>
    <dgm:pt modelId="{275EE9DE-0E7B-44FB-9C5F-53265A16B71A}" type="pres">
      <dgm:prSet presAssocID="{FD2E8404-5A5D-4A08-B63D-678E4ED26AE1}" presName="sibTrans" presStyleLbl="sibTrans2D1" presStyleIdx="4" presStyleCnt="10"/>
      <dgm:spPr/>
    </dgm:pt>
    <dgm:pt modelId="{1BB943CF-3748-4570-A1EE-859C2A4592B3}" type="pres">
      <dgm:prSet presAssocID="{FD2E8404-5A5D-4A08-B63D-678E4ED26AE1}" presName="connectorText" presStyleLbl="sibTrans2D1" presStyleIdx="4" presStyleCnt="10"/>
      <dgm:spPr/>
    </dgm:pt>
    <dgm:pt modelId="{87D27CB6-095D-4915-8628-6F449752BE4B}" type="pres">
      <dgm:prSet presAssocID="{C62EEA5C-6298-4FE9-9D54-80CA00BC6945}" presName="node" presStyleLbl="node1" presStyleIdx="5" presStyleCnt="10" custRadScaleRad="94134" custRadScaleInc="-58515">
        <dgm:presLayoutVars>
          <dgm:bulletEnabled val="1"/>
        </dgm:presLayoutVars>
      </dgm:prSet>
      <dgm:spPr/>
    </dgm:pt>
    <dgm:pt modelId="{6782EEEB-BA63-4AD8-A645-90B7A9C0D075}" type="pres">
      <dgm:prSet presAssocID="{0CC39E03-AC8F-429C-B077-D12DA1E04481}" presName="sibTrans" presStyleLbl="sibTrans2D1" presStyleIdx="5" presStyleCnt="10"/>
      <dgm:spPr/>
    </dgm:pt>
    <dgm:pt modelId="{213CE7C6-5483-4700-A291-09079E2C59C9}" type="pres">
      <dgm:prSet presAssocID="{0CC39E03-AC8F-429C-B077-D12DA1E04481}" presName="connectorText" presStyleLbl="sibTrans2D1" presStyleIdx="5" presStyleCnt="10"/>
      <dgm:spPr/>
    </dgm:pt>
    <dgm:pt modelId="{FAB3C292-35F1-48CB-8B11-09ECF7BF3C57}" type="pres">
      <dgm:prSet presAssocID="{C3C3638B-F6F4-428B-B968-4E74FB6966E3}" presName="node" presStyleLbl="node1" presStyleIdx="6" presStyleCnt="10" custRadScaleRad="89843" custRadScaleInc="-98093">
        <dgm:presLayoutVars>
          <dgm:bulletEnabled val="1"/>
        </dgm:presLayoutVars>
      </dgm:prSet>
      <dgm:spPr/>
    </dgm:pt>
    <dgm:pt modelId="{EAAA4277-D019-4939-B257-08BF9EAAB754}" type="pres">
      <dgm:prSet presAssocID="{DAF92C7C-45F7-44F4-BFD1-DCAD94764D39}" presName="sibTrans" presStyleLbl="sibTrans2D1" presStyleIdx="6" presStyleCnt="10"/>
      <dgm:spPr/>
    </dgm:pt>
    <dgm:pt modelId="{50E3DAD5-C33C-43BC-8586-EC2EADC309EA}" type="pres">
      <dgm:prSet presAssocID="{DAF92C7C-45F7-44F4-BFD1-DCAD94764D39}" presName="connectorText" presStyleLbl="sibTrans2D1" presStyleIdx="6" presStyleCnt="10"/>
      <dgm:spPr/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</dgm:pt>
    <dgm:pt modelId="{6F801686-E316-446C-822D-15D0C2EDA630}" type="pres">
      <dgm:prSet presAssocID="{F5750B51-8D2B-4CE3-8DC7-5D099994A143}" presName="sibTrans" presStyleLbl="sibTrans2D1" presStyleIdx="7" presStyleCnt="10"/>
      <dgm:spPr/>
    </dgm:pt>
    <dgm:pt modelId="{A67AB7FE-9C16-4F92-9D73-C3750D775353}" type="pres">
      <dgm:prSet presAssocID="{F5750B51-8D2B-4CE3-8DC7-5D099994A143}" presName="connectorText" presStyleLbl="sibTrans2D1" presStyleIdx="7" presStyleCnt="10"/>
      <dgm:spPr/>
    </dgm:pt>
    <dgm:pt modelId="{7B9B045A-0795-410F-9EF4-4070A65554B6}" type="pres">
      <dgm:prSet presAssocID="{10584412-C7CC-4FC1-B2AB-75DB23D18F20}" presName="node" presStyleLbl="node1" presStyleIdx="8" presStyleCnt="10" custRadScaleRad="97843" custRadScaleInc="6984">
        <dgm:presLayoutVars>
          <dgm:bulletEnabled val="1"/>
        </dgm:presLayoutVars>
      </dgm:prSet>
      <dgm:spPr/>
    </dgm:pt>
    <dgm:pt modelId="{711729C4-8974-4E57-B275-CBDA5E6E7167}" type="pres">
      <dgm:prSet presAssocID="{9A8B5B75-54D3-4D70-88F1-FDD65132BBD5}" presName="sibTrans" presStyleLbl="sibTrans2D1" presStyleIdx="8" presStyleCnt="10"/>
      <dgm:spPr/>
    </dgm:pt>
    <dgm:pt modelId="{1AEBAB2D-C9A7-4059-A048-8B48E4CDB2C5}" type="pres">
      <dgm:prSet presAssocID="{9A8B5B75-54D3-4D70-88F1-FDD65132BBD5}" presName="connectorText" presStyleLbl="sibTrans2D1" presStyleIdx="8" presStyleCnt="10"/>
      <dgm:spPr/>
    </dgm:pt>
    <dgm:pt modelId="{D53A1E11-3BFF-4DB3-B007-42AAF4C4F104}" type="pres">
      <dgm:prSet presAssocID="{E2BFAB97-1A96-4F29-A9E9-BB09C064F6AD}" presName="node" presStyleLbl="node1" presStyleIdx="9" presStyleCnt="10" custRadScaleRad="96726" custRadScaleInc="-32827">
        <dgm:presLayoutVars>
          <dgm:bulletEnabled val="1"/>
        </dgm:presLayoutVars>
      </dgm:prSet>
      <dgm:spPr/>
    </dgm:pt>
    <dgm:pt modelId="{9EFC0C2D-E761-4F6E-9904-AADFDFDDFD9D}" type="pres">
      <dgm:prSet presAssocID="{33C65FDE-DC4B-4BC5-83A9-E1E8C3218CC6}" presName="sibTrans" presStyleLbl="sibTrans2D1" presStyleIdx="9" presStyleCnt="10"/>
      <dgm:spPr/>
    </dgm:pt>
    <dgm:pt modelId="{40C6ED9D-9F31-474F-9AB9-0C6FDDDF3D88}" type="pres">
      <dgm:prSet presAssocID="{33C65FDE-DC4B-4BC5-83A9-E1E8C3218CC6}" presName="connectorText" presStyleLbl="sibTrans2D1" presStyleIdx="9" presStyleCnt="10"/>
      <dgm:spPr/>
    </dgm:pt>
  </dgm:ptLst>
  <dgm:cxnLst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/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/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/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/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</dgm:pt>
    <dgm:pt modelId="{B8F473FF-6821-4026-A668-93D5DDD02B9B}" type="pres">
      <dgm:prSet presAssocID="{5F44E5FE-DE48-4EC7-8586-2B5F6823BDDF}" presName="sibTrans" presStyleLbl="sibTrans2D1" presStyleIdx="0" presStyleCnt="6"/>
      <dgm:spPr/>
    </dgm:pt>
    <dgm:pt modelId="{5554D760-A018-4D72-B6B2-2475F4B3BA6B}" type="pres">
      <dgm:prSet presAssocID="{5F44E5FE-DE48-4EC7-8586-2B5F6823BDDF}" presName="connectorText" presStyleLbl="sibTrans2D1" presStyleIdx="0" presStyleCnt="6"/>
      <dgm:spPr/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</dgm:pt>
    <dgm:pt modelId="{8BB73072-D93E-43CE-978F-E0D4C8CA8540}" type="pres">
      <dgm:prSet presAssocID="{276578D0-AC39-42B5-8A7B-812F4B83CD41}" presName="sibTrans" presStyleLbl="sibTrans2D1" presStyleIdx="1" presStyleCnt="6"/>
      <dgm:spPr/>
    </dgm:pt>
    <dgm:pt modelId="{67021BC5-B209-4208-8E18-1E9C7A8F44B9}" type="pres">
      <dgm:prSet presAssocID="{276578D0-AC39-42B5-8A7B-812F4B83CD41}" presName="connectorText" presStyleLbl="sibTrans2D1" presStyleIdx="1" presStyleCnt="6"/>
      <dgm:spPr/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</dgm:pt>
    <dgm:pt modelId="{8184DCD6-EEA5-4819-8C05-971B2E75A468}" type="pres">
      <dgm:prSet presAssocID="{2606B5D1-2160-4AE7-B37A-ED0C59834707}" presName="sibTrans" presStyleLbl="sibTrans2D1" presStyleIdx="2" presStyleCnt="6"/>
      <dgm:spPr/>
    </dgm:pt>
    <dgm:pt modelId="{4F1C5B34-A34C-4824-B7FC-A86C66FB3AE6}" type="pres">
      <dgm:prSet presAssocID="{2606B5D1-2160-4AE7-B37A-ED0C59834707}" presName="connectorText" presStyleLbl="sibTrans2D1" presStyleIdx="2" presStyleCnt="6"/>
      <dgm:spPr/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</dgm:pt>
    <dgm:pt modelId="{3BFE5BBE-7212-455B-9A90-0D1BB0363E69}" type="pres">
      <dgm:prSet presAssocID="{087FE352-4CD0-486C-B227-F73322AAE4E5}" presName="sibTrans" presStyleLbl="sibTrans2D1" presStyleIdx="3" presStyleCnt="6"/>
      <dgm:spPr/>
    </dgm:pt>
    <dgm:pt modelId="{12D128BA-A734-4F53-957B-3769FA003719}" type="pres">
      <dgm:prSet presAssocID="{087FE352-4CD0-486C-B227-F73322AAE4E5}" presName="connectorText" presStyleLbl="sibTrans2D1" presStyleIdx="3" presStyleCnt="6"/>
      <dgm:spPr/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</dgm:pt>
    <dgm:pt modelId="{FDF05C3C-15FE-4196-AC6E-B421C3A95963}" type="pres">
      <dgm:prSet presAssocID="{6782DDD7-C68D-4427-ABA1-EF1505A25806}" presName="sibTrans" presStyleLbl="sibTrans2D1" presStyleIdx="4" presStyleCnt="6"/>
      <dgm:spPr/>
    </dgm:pt>
    <dgm:pt modelId="{51CDF29C-49C0-4A02-A97E-8739088311F5}" type="pres">
      <dgm:prSet presAssocID="{6782DDD7-C68D-4427-ABA1-EF1505A25806}" presName="connectorText" presStyleLbl="sibTrans2D1" presStyleIdx="4" presStyleCnt="6"/>
      <dgm:spPr/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</dgm:pt>
    <dgm:pt modelId="{D1E321B2-5B0B-4845-99CD-B0196FA67F29}" type="pres">
      <dgm:prSet presAssocID="{FF135D52-0C62-46B4-BBB0-87A13321255A}" presName="sibTrans" presStyleLbl="sibTrans2D1" presStyleIdx="5" presStyleCnt="6"/>
      <dgm:spPr/>
    </dgm:pt>
    <dgm:pt modelId="{CF04BA87-847E-4941-B749-A7FA73ABE4D6}" type="pres">
      <dgm:prSet presAssocID="{FF135D52-0C62-46B4-BBB0-87A13321255A}" presName="connectorText" presStyleLbl="sibTrans2D1" presStyleIdx="5" presStyleCnt="6"/>
      <dgm:spPr/>
    </dgm:pt>
  </dgm:ptLst>
  <dgm:cxnLst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/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/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/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/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</dgm:pt>
    <dgm:pt modelId="{E06340CC-E2E4-4EA9-8906-4CAD4D237BA2}" type="pres">
      <dgm:prSet presAssocID="{30CB31C9-D438-4932-B2EB-C47AB8D2BE16}" presName="node" presStyleLbl="node1" presStyleIdx="0" presStyleCnt="5" custScaleX="155381" custScaleY="155381" custRadScaleRad="106939" custRadScaleInc="57653">
        <dgm:presLayoutVars>
          <dgm:bulletEnabled val="1"/>
        </dgm:presLayoutVars>
      </dgm:prSet>
      <dgm:spPr/>
    </dgm:pt>
    <dgm:pt modelId="{DC641C10-E877-4231-9CD8-B801CB127113}" type="pres">
      <dgm:prSet presAssocID="{5E2C816C-DFF6-47FA-AEE9-B862D01121F0}" presName="sibTrans" presStyleLbl="sibTrans2D1" presStyleIdx="0" presStyleCnt="5"/>
      <dgm:spPr/>
    </dgm:pt>
    <dgm:pt modelId="{325DCDAE-DBA3-448A-8FC4-155026D2D0B9}" type="pres">
      <dgm:prSet presAssocID="{5E2C816C-DFF6-47FA-AEE9-B862D01121F0}" presName="connectorText" presStyleLbl="sibTrans2D1" presStyleIdx="0" presStyleCnt="5"/>
      <dgm:spPr/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</dgm:pt>
    <dgm:pt modelId="{7E470080-8F7A-4DE2-B278-EE2EBB34931A}" type="pres">
      <dgm:prSet presAssocID="{B2B34FA9-8191-427E-BE92-8D6705930400}" presName="sibTrans" presStyleLbl="sibTrans2D1" presStyleIdx="1" presStyleCnt="5"/>
      <dgm:spPr/>
    </dgm:pt>
    <dgm:pt modelId="{A99FEF7E-5BB9-4E32-BFE6-BC1546C3EA0A}" type="pres">
      <dgm:prSet presAssocID="{B2B34FA9-8191-427E-BE92-8D6705930400}" presName="connectorText" presStyleLbl="sibTrans2D1" presStyleIdx="1" presStyleCnt="5"/>
      <dgm:spPr/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</dgm:pt>
    <dgm:pt modelId="{DF7CE077-AD2F-4DB1-B6C2-2422BC73640F}" type="pres">
      <dgm:prSet presAssocID="{DA40D15D-76CE-42EB-A93F-CDC6980067EE}" presName="sibTrans" presStyleLbl="sibTrans2D1" presStyleIdx="2" presStyleCnt="5"/>
      <dgm:spPr/>
    </dgm:pt>
    <dgm:pt modelId="{7DB92AC9-D849-4612-A128-E0F40D23C365}" type="pres">
      <dgm:prSet presAssocID="{DA40D15D-76CE-42EB-A93F-CDC6980067EE}" presName="connectorText" presStyleLbl="sibTrans2D1" presStyleIdx="2" presStyleCnt="5"/>
      <dgm:spPr/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</dgm:pt>
    <dgm:pt modelId="{F0480431-0DEE-4F53-B8AF-D9BA7E17A445}" type="pres">
      <dgm:prSet presAssocID="{3E27A477-4129-4F32-8651-A75A0CA0898C}" presName="sibTrans" presStyleLbl="sibTrans2D1" presStyleIdx="3" presStyleCnt="5"/>
      <dgm:spPr/>
    </dgm:pt>
    <dgm:pt modelId="{BD93B8BB-7745-4EF0-97BA-C5ADB4533DCD}" type="pres">
      <dgm:prSet presAssocID="{3E27A477-4129-4F32-8651-A75A0CA0898C}" presName="connectorText" presStyleLbl="sibTrans2D1" presStyleIdx="3" presStyleCnt="5"/>
      <dgm:spPr/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</dgm:pt>
    <dgm:pt modelId="{952093F8-FED5-4D7C-B5A9-E2833A80EF25}" type="pres">
      <dgm:prSet presAssocID="{63F2A687-076F-4E77-ABDB-6E024B0C7438}" presName="sibTrans" presStyleLbl="sibTrans2D1" presStyleIdx="4" presStyleCnt="5"/>
      <dgm:spPr/>
    </dgm:pt>
    <dgm:pt modelId="{8A3FBD82-3C34-41BC-87F7-D019679DC3FE}" type="pres">
      <dgm:prSet presAssocID="{63F2A687-076F-4E77-ABDB-6E024B0C7438}" presName="connectorText" presStyleLbl="sibTrans2D1" presStyleIdx="4" presStyleCnt="5"/>
      <dgm:spPr/>
    </dgm:pt>
  </dgm:ptLst>
  <dgm:cxnLst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C84677E2-4A40-48EC-80B9-30726D9822E2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</dgm:pt>
    <dgm:pt modelId="{A53D6BA1-5CBE-45F9-99CE-E489E7669403}" type="pres">
      <dgm:prSet presAssocID="{D153D79D-6C8F-4652-9E5B-ED153EC4091D}" presName="sibTrans" presStyleLbl="sibTrans2D1" presStyleIdx="0" presStyleCnt="10"/>
      <dgm:spPr/>
    </dgm:pt>
    <dgm:pt modelId="{A9DDCB49-119C-45E0-A2BC-6707158E0A26}" type="pres">
      <dgm:prSet presAssocID="{D153D79D-6C8F-4652-9E5B-ED153EC4091D}" presName="connectorText" presStyleLbl="sibTrans2D1" presStyleIdx="0" presStyleCnt="10"/>
      <dgm:spPr/>
    </dgm:pt>
    <dgm:pt modelId="{E1A08C2F-093D-4B47-A64C-9511EE240AA9}" type="pres">
      <dgm:prSet presAssocID="{F4FEF85B-C795-43DE-917A-74B2DF4BFB22}" presName="node" presStyleLbl="node1" presStyleIdx="1" presStyleCnt="10" custRadScaleRad="100168" custRadScaleInc="-6657">
        <dgm:presLayoutVars>
          <dgm:bulletEnabled val="1"/>
        </dgm:presLayoutVars>
      </dgm:prSet>
      <dgm:spPr/>
    </dgm:pt>
    <dgm:pt modelId="{EF1A8A45-F500-4DCE-A3DB-3866B33C9871}" type="pres">
      <dgm:prSet presAssocID="{93FC17C1-2D4C-4363-B037-AADF86BA2D5B}" presName="sibTrans" presStyleLbl="sibTrans2D1" presStyleIdx="1" presStyleCnt="10"/>
      <dgm:spPr/>
    </dgm:pt>
    <dgm:pt modelId="{7F1AC502-2122-43F6-B495-8852E52DC22E}" type="pres">
      <dgm:prSet presAssocID="{93FC17C1-2D4C-4363-B037-AADF86BA2D5B}" presName="connectorText" presStyleLbl="sibTrans2D1" presStyleIdx="1" presStyleCnt="10"/>
      <dgm:spPr/>
    </dgm:pt>
    <dgm:pt modelId="{B8C4FA17-E3A8-4FFF-92F9-A8EDD2E67DF0}" type="pres">
      <dgm:prSet presAssocID="{FC018DF4-1C4A-473C-8C8E-DE9467470266}" presName="node" presStyleLbl="node1" presStyleIdx="2" presStyleCnt="10" custRadScaleRad="103339" custRadScaleInc="-34046">
        <dgm:presLayoutVars>
          <dgm:bulletEnabled val="1"/>
        </dgm:presLayoutVars>
      </dgm:prSet>
      <dgm:spPr/>
    </dgm:pt>
    <dgm:pt modelId="{04C33435-C5ED-42FD-9804-277DB46802F2}" type="pres">
      <dgm:prSet presAssocID="{C5132741-3129-4628-A349-E7A6384D5840}" presName="sibTrans" presStyleLbl="sibTrans2D1" presStyleIdx="2" presStyleCnt="10"/>
      <dgm:spPr/>
    </dgm:pt>
    <dgm:pt modelId="{D2FAB9B7-7CF4-4E6B-998E-1DF0FF026C56}" type="pres">
      <dgm:prSet presAssocID="{C5132741-3129-4628-A349-E7A6384D5840}" presName="connectorText" presStyleLbl="sibTrans2D1" presStyleIdx="2" presStyleCnt="10"/>
      <dgm:spPr/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</dgm:pt>
    <dgm:pt modelId="{74765971-75DD-4561-B979-13EE714AFF12}" type="pres">
      <dgm:prSet presAssocID="{33F1CFDB-D841-415F-9D09-B764F0DE84D9}" presName="sibTrans" presStyleLbl="sibTrans2D1" presStyleIdx="3" presStyleCnt="10"/>
      <dgm:spPr/>
    </dgm:pt>
    <dgm:pt modelId="{1C2B847F-7012-44EE-AAF4-7D627BFA41FF}" type="pres">
      <dgm:prSet presAssocID="{33F1CFDB-D841-415F-9D09-B764F0DE84D9}" presName="connectorText" presStyleLbl="sibTrans2D1" presStyleIdx="3" presStyleCnt="10"/>
      <dgm:spPr/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</dgm:pt>
    <dgm:pt modelId="{275EE9DE-0E7B-44FB-9C5F-53265A16B71A}" type="pres">
      <dgm:prSet presAssocID="{FD2E8404-5A5D-4A08-B63D-678E4ED26AE1}" presName="sibTrans" presStyleLbl="sibTrans2D1" presStyleIdx="4" presStyleCnt="10"/>
      <dgm:spPr/>
    </dgm:pt>
    <dgm:pt modelId="{1BB943CF-3748-4570-A1EE-859C2A4592B3}" type="pres">
      <dgm:prSet presAssocID="{FD2E8404-5A5D-4A08-B63D-678E4ED26AE1}" presName="connectorText" presStyleLbl="sibTrans2D1" presStyleIdx="4" presStyleCnt="10"/>
      <dgm:spPr/>
    </dgm:pt>
    <dgm:pt modelId="{87D27CB6-095D-4915-8628-6F449752BE4B}" type="pres">
      <dgm:prSet presAssocID="{C62EEA5C-6298-4FE9-9D54-80CA00BC6945}" presName="node" presStyleLbl="node1" presStyleIdx="5" presStyleCnt="10" custRadScaleRad="94134" custRadScaleInc="-58515">
        <dgm:presLayoutVars>
          <dgm:bulletEnabled val="1"/>
        </dgm:presLayoutVars>
      </dgm:prSet>
      <dgm:spPr/>
    </dgm:pt>
    <dgm:pt modelId="{6782EEEB-BA63-4AD8-A645-90B7A9C0D075}" type="pres">
      <dgm:prSet presAssocID="{0CC39E03-AC8F-429C-B077-D12DA1E04481}" presName="sibTrans" presStyleLbl="sibTrans2D1" presStyleIdx="5" presStyleCnt="10"/>
      <dgm:spPr/>
    </dgm:pt>
    <dgm:pt modelId="{213CE7C6-5483-4700-A291-09079E2C59C9}" type="pres">
      <dgm:prSet presAssocID="{0CC39E03-AC8F-429C-B077-D12DA1E04481}" presName="connectorText" presStyleLbl="sibTrans2D1" presStyleIdx="5" presStyleCnt="10"/>
      <dgm:spPr/>
    </dgm:pt>
    <dgm:pt modelId="{FAB3C292-35F1-48CB-8B11-09ECF7BF3C57}" type="pres">
      <dgm:prSet presAssocID="{C3C3638B-F6F4-428B-B968-4E74FB6966E3}" presName="node" presStyleLbl="node1" presStyleIdx="6" presStyleCnt="10" custRadScaleRad="89843" custRadScaleInc="-98093">
        <dgm:presLayoutVars>
          <dgm:bulletEnabled val="1"/>
        </dgm:presLayoutVars>
      </dgm:prSet>
      <dgm:spPr/>
    </dgm:pt>
    <dgm:pt modelId="{EAAA4277-D019-4939-B257-08BF9EAAB754}" type="pres">
      <dgm:prSet presAssocID="{DAF92C7C-45F7-44F4-BFD1-DCAD94764D39}" presName="sibTrans" presStyleLbl="sibTrans2D1" presStyleIdx="6" presStyleCnt="10"/>
      <dgm:spPr/>
    </dgm:pt>
    <dgm:pt modelId="{50E3DAD5-C33C-43BC-8586-EC2EADC309EA}" type="pres">
      <dgm:prSet presAssocID="{DAF92C7C-45F7-44F4-BFD1-DCAD94764D39}" presName="connectorText" presStyleLbl="sibTrans2D1" presStyleIdx="6" presStyleCnt="10"/>
      <dgm:spPr/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</dgm:pt>
    <dgm:pt modelId="{6F801686-E316-446C-822D-15D0C2EDA630}" type="pres">
      <dgm:prSet presAssocID="{F5750B51-8D2B-4CE3-8DC7-5D099994A143}" presName="sibTrans" presStyleLbl="sibTrans2D1" presStyleIdx="7" presStyleCnt="10"/>
      <dgm:spPr/>
    </dgm:pt>
    <dgm:pt modelId="{A67AB7FE-9C16-4F92-9D73-C3750D775353}" type="pres">
      <dgm:prSet presAssocID="{F5750B51-8D2B-4CE3-8DC7-5D099994A143}" presName="connectorText" presStyleLbl="sibTrans2D1" presStyleIdx="7" presStyleCnt="10"/>
      <dgm:spPr/>
    </dgm:pt>
    <dgm:pt modelId="{7B9B045A-0795-410F-9EF4-4070A65554B6}" type="pres">
      <dgm:prSet presAssocID="{10584412-C7CC-4FC1-B2AB-75DB23D18F20}" presName="node" presStyleLbl="node1" presStyleIdx="8" presStyleCnt="10" custRadScaleRad="97843" custRadScaleInc="6984">
        <dgm:presLayoutVars>
          <dgm:bulletEnabled val="1"/>
        </dgm:presLayoutVars>
      </dgm:prSet>
      <dgm:spPr/>
    </dgm:pt>
    <dgm:pt modelId="{711729C4-8974-4E57-B275-CBDA5E6E7167}" type="pres">
      <dgm:prSet presAssocID="{9A8B5B75-54D3-4D70-88F1-FDD65132BBD5}" presName="sibTrans" presStyleLbl="sibTrans2D1" presStyleIdx="8" presStyleCnt="10"/>
      <dgm:spPr/>
    </dgm:pt>
    <dgm:pt modelId="{1AEBAB2D-C9A7-4059-A048-8B48E4CDB2C5}" type="pres">
      <dgm:prSet presAssocID="{9A8B5B75-54D3-4D70-88F1-FDD65132BBD5}" presName="connectorText" presStyleLbl="sibTrans2D1" presStyleIdx="8" presStyleCnt="10"/>
      <dgm:spPr/>
    </dgm:pt>
    <dgm:pt modelId="{D53A1E11-3BFF-4DB3-B007-42AAF4C4F104}" type="pres">
      <dgm:prSet presAssocID="{E2BFAB97-1A96-4F29-A9E9-BB09C064F6AD}" presName="node" presStyleLbl="node1" presStyleIdx="9" presStyleCnt="10" custRadScaleRad="96726" custRadScaleInc="-32827">
        <dgm:presLayoutVars>
          <dgm:bulletEnabled val="1"/>
        </dgm:presLayoutVars>
      </dgm:prSet>
      <dgm:spPr/>
    </dgm:pt>
    <dgm:pt modelId="{9EFC0C2D-E761-4F6E-9904-AADFDFDDFD9D}" type="pres">
      <dgm:prSet presAssocID="{33C65FDE-DC4B-4BC5-83A9-E1E8C3218CC6}" presName="sibTrans" presStyleLbl="sibTrans2D1" presStyleIdx="9" presStyleCnt="10"/>
      <dgm:spPr/>
    </dgm:pt>
    <dgm:pt modelId="{40C6ED9D-9F31-474F-9AB9-0C6FDDDF3D88}" type="pres">
      <dgm:prSet presAssocID="{33C65FDE-DC4B-4BC5-83A9-E1E8C3218CC6}" presName="connectorText" presStyleLbl="sibTrans2D1" presStyleIdx="9" presStyleCnt="10"/>
      <dgm:spPr/>
    </dgm:pt>
  </dgm:ptLst>
  <dgm:cxnLst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2086710" y="2284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计划会议</a:t>
          </a:r>
        </a:p>
      </dsp:txBody>
      <dsp:txXfrm>
        <a:off x="2283338" y="198912"/>
        <a:ext cx="949403" cy="949403"/>
      </dsp:txXfrm>
    </dsp:sp>
    <dsp:sp modelId="{DC641C10-E877-4231-9CD8-B801CB127113}">
      <dsp:nvSpPr>
        <dsp:cNvPr id="0" name=""/>
        <dsp:cNvSpPr/>
      </dsp:nvSpPr>
      <dsp:spPr>
        <a:xfrm rot="2160000">
          <a:off x="3386713" y="1033123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396912" y="1092364"/>
        <a:ext cx="249201" cy="271889"/>
      </dsp:txXfrm>
    </dsp:sp>
    <dsp:sp modelId="{3E0F186A-445C-483E-83F7-6CC2705CA1DD}">
      <dsp:nvSpPr>
        <dsp:cNvPr id="0" name=""/>
        <dsp:cNvSpPr/>
      </dsp:nvSpPr>
      <dsp:spPr>
        <a:xfrm>
          <a:off x="3716362" y="1186296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每日站会</a:t>
          </a:r>
        </a:p>
      </dsp:txBody>
      <dsp:txXfrm>
        <a:off x="3912990" y="1382924"/>
        <a:ext cx="949403" cy="949403"/>
      </dsp:txXfrm>
    </dsp:sp>
    <dsp:sp modelId="{7E470080-8F7A-4DE2-B278-EE2EBB34931A}">
      <dsp:nvSpPr>
        <dsp:cNvPr id="0" name=""/>
        <dsp:cNvSpPr/>
      </dsp:nvSpPr>
      <dsp:spPr>
        <a:xfrm rot="6480000">
          <a:off x="3901569" y="2579355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3971471" y="2619197"/>
        <a:ext cx="249201" cy="271889"/>
      </dsp:txXfrm>
    </dsp:sp>
    <dsp:sp modelId="{4166AB78-13D5-4610-BCD4-BD632204A7CE}">
      <dsp:nvSpPr>
        <dsp:cNvPr id="0" name=""/>
        <dsp:cNvSpPr/>
      </dsp:nvSpPr>
      <dsp:spPr>
        <a:xfrm>
          <a:off x="3093891" y="3102067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评审会议</a:t>
          </a:r>
        </a:p>
      </dsp:txBody>
      <dsp:txXfrm>
        <a:off x="3290519" y="3298695"/>
        <a:ext cx="949403" cy="949403"/>
      </dsp:txXfrm>
    </dsp:sp>
    <dsp:sp modelId="{DF7CE077-AD2F-4DB1-B6C2-2422BC73640F}">
      <dsp:nvSpPr>
        <dsp:cNvPr id="0" name=""/>
        <dsp:cNvSpPr/>
      </dsp:nvSpPr>
      <dsp:spPr>
        <a:xfrm rot="10800000">
          <a:off x="2590114" y="3546823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696915" y="3637452"/>
        <a:ext cx="249201" cy="271889"/>
      </dsp:txXfrm>
    </dsp:sp>
    <dsp:sp modelId="{D7E33BB1-BEAB-4E4E-9240-B083D9725F37}">
      <dsp:nvSpPr>
        <dsp:cNvPr id="0" name=""/>
        <dsp:cNvSpPr/>
      </dsp:nvSpPr>
      <dsp:spPr>
        <a:xfrm>
          <a:off x="1079529" y="3102067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回顾会议</a:t>
          </a:r>
        </a:p>
      </dsp:txBody>
      <dsp:txXfrm>
        <a:off x="1276157" y="3298695"/>
        <a:ext cx="949403" cy="949403"/>
      </dsp:txXfrm>
    </dsp:sp>
    <dsp:sp modelId="{F0480431-0DEE-4F53-B8AF-D9BA7E17A445}">
      <dsp:nvSpPr>
        <dsp:cNvPr id="0" name=""/>
        <dsp:cNvSpPr/>
      </dsp:nvSpPr>
      <dsp:spPr>
        <a:xfrm rot="15120000">
          <a:off x="1264735" y="2598520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1334637" y="2739936"/>
        <a:ext cx="249201" cy="271889"/>
      </dsp:txXfrm>
    </dsp:sp>
    <dsp:sp modelId="{01690352-A482-4BBB-818E-7ECE585B9755}">
      <dsp:nvSpPr>
        <dsp:cNvPr id="0" name=""/>
        <dsp:cNvSpPr/>
      </dsp:nvSpPr>
      <dsp:spPr>
        <a:xfrm>
          <a:off x="457057" y="1186296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需求池</a:t>
          </a:r>
        </a:p>
      </dsp:txBody>
      <dsp:txXfrm>
        <a:off x="653685" y="1382924"/>
        <a:ext cx="949403" cy="949403"/>
      </dsp:txXfrm>
    </dsp:sp>
    <dsp:sp modelId="{952093F8-FED5-4D7C-B5A9-E2833A80EF25}">
      <dsp:nvSpPr>
        <dsp:cNvPr id="0" name=""/>
        <dsp:cNvSpPr/>
      </dsp:nvSpPr>
      <dsp:spPr>
        <a:xfrm rot="19440000">
          <a:off x="1757061" y="1044968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1767260" y="1166985"/>
        <a:ext cx="249201" cy="2718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273476" y="798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需求分析</a:t>
          </a:r>
          <a:endParaRPr lang="zh-CN" altLang="en-US" sz="2400" kern="1200" dirty="0"/>
        </a:p>
      </dsp:txBody>
      <dsp:txXfrm>
        <a:off x="2439643" y="166965"/>
        <a:ext cx="802323" cy="802323"/>
      </dsp:txXfrm>
    </dsp:sp>
    <dsp:sp modelId="{B8F473FF-6821-4026-A668-93D5DDD02B9B}">
      <dsp:nvSpPr>
        <dsp:cNvPr id="0" name=""/>
        <dsp:cNvSpPr/>
      </dsp:nvSpPr>
      <dsp:spPr>
        <a:xfrm rot="1800000">
          <a:off x="3420148" y="79801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426196" y="852029"/>
        <a:ext cx="210655" cy="229768"/>
      </dsp:txXfrm>
    </dsp:sp>
    <dsp:sp modelId="{45A00CCA-2FAD-43F2-A5D5-8FB0747B86EE}">
      <dsp:nvSpPr>
        <dsp:cNvPr id="0" name=""/>
        <dsp:cNvSpPr/>
      </dsp:nvSpPr>
      <dsp:spPr>
        <a:xfrm>
          <a:off x="3747851" y="852029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设计建模</a:t>
          </a:r>
        </a:p>
      </dsp:txBody>
      <dsp:txXfrm>
        <a:off x="3914018" y="1018196"/>
        <a:ext cx="802323" cy="802323"/>
      </dsp:txXfrm>
    </dsp:sp>
    <dsp:sp modelId="{8BB73072-D93E-43CE-978F-E0D4C8CA8540}">
      <dsp:nvSpPr>
        <dsp:cNvPr id="0" name=""/>
        <dsp:cNvSpPr/>
      </dsp:nvSpPr>
      <dsp:spPr>
        <a:xfrm rot="5400000">
          <a:off x="4164712" y="2070598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209852" y="2102047"/>
        <a:ext cx="210655" cy="229768"/>
      </dsp:txXfrm>
    </dsp:sp>
    <dsp:sp modelId="{4683789F-B6AE-4548-A952-FE13A71F76AA}">
      <dsp:nvSpPr>
        <dsp:cNvPr id="0" name=""/>
        <dsp:cNvSpPr/>
      </dsp:nvSpPr>
      <dsp:spPr>
        <a:xfrm>
          <a:off x="3747851" y="2554490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开发实现</a:t>
          </a:r>
          <a:endParaRPr lang="zh-CN" altLang="en-US" sz="2400" kern="1200" dirty="0"/>
        </a:p>
      </dsp:txBody>
      <dsp:txXfrm>
        <a:off x="3914018" y="2720657"/>
        <a:ext cx="802323" cy="802323"/>
      </dsp:txXfrm>
    </dsp:sp>
    <dsp:sp modelId="{8184DCD6-EEA5-4819-8C05-971B2E75A468}">
      <dsp:nvSpPr>
        <dsp:cNvPr id="0" name=""/>
        <dsp:cNvSpPr/>
      </dsp:nvSpPr>
      <dsp:spPr>
        <a:xfrm rot="9000000">
          <a:off x="3434900" y="3351703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3519132" y="3405722"/>
        <a:ext cx="210655" cy="229768"/>
      </dsp:txXfrm>
    </dsp:sp>
    <dsp:sp modelId="{6CEB7916-2EF6-40AD-AEB1-D12636FE7FE1}">
      <dsp:nvSpPr>
        <dsp:cNvPr id="0" name=""/>
        <dsp:cNvSpPr/>
      </dsp:nvSpPr>
      <dsp:spPr>
        <a:xfrm>
          <a:off x="2273476" y="3405721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测试</a:t>
          </a:r>
        </a:p>
      </dsp:txBody>
      <dsp:txXfrm>
        <a:off x="2439643" y="3571888"/>
        <a:ext cx="802323" cy="802323"/>
      </dsp:txXfrm>
    </dsp:sp>
    <dsp:sp modelId="{3BFE5BBE-7212-455B-9A90-0D1BB0363E69}">
      <dsp:nvSpPr>
        <dsp:cNvPr id="0" name=""/>
        <dsp:cNvSpPr/>
      </dsp:nvSpPr>
      <dsp:spPr>
        <a:xfrm rot="12600000">
          <a:off x="1960526" y="336022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2044758" y="3459379"/>
        <a:ext cx="210655" cy="229768"/>
      </dsp:txXfrm>
    </dsp:sp>
    <dsp:sp modelId="{5447BBC0-6563-48D2-86FE-0DC1CE0EFBFA}">
      <dsp:nvSpPr>
        <dsp:cNvPr id="0" name=""/>
        <dsp:cNvSpPr/>
      </dsp:nvSpPr>
      <dsp:spPr>
        <a:xfrm>
          <a:off x="799101" y="2554490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部署</a:t>
          </a:r>
          <a:endParaRPr lang="zh-CN" altLang="en-US" sz="2400" kern="1200" dirty="0"/>
        </a:p>
      </dsp:txBody>
      <dsp:txXfrm>
        <a:off x="965268" y="2720657"/>
        <a:ext cx="802323" cy="802323"/>
      </dsp:txXfrm>
    </dsp:sp>
    <dsp:sp modelId="{FDF05C3C-15FE-4196-AC6E-B421C3A95963}">
      <dsp:nvSpPr>
        <dsp:cNvPr id="0" name=""/>
        <dsp:cNvSpPr/>
      </dsp:nvSpPr>
      <dsp:spPr>
        <a:xfrm rot="16200000">
          <a:off x="1215962" y="2087632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261102" y="2209361"/>
        <a:ext cx="210655" cy="229768"/>
      </dsp:txXfrm>
    </dsp:sp>
    <dsp:sp modelId="{D03742BD-5D0F-4517-AC98-48AFD3A888F1}">
      <dsp:nvSpPr>
        <dsp:cNvPr id="0" name=""/>
        <dsp:cNvSpPr/>
      </dsp:nvSpPr>
      <dsp:spPr>
        <a:xfrm>
          <a:off x="799101" y="852029"/>
          <a:ext cx="1134657" cy="1134657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治理</a:t>
          </a:r>
        </a:p>
      </dsp:txBody>
      <dsp:txXfrm>
        <a:off x="965268" y="1018196"/>
        <a:ext cx="802323" cy="802323"/>
      </dsp:txXfrm>
    </dsp:sp>
    <dsp:sp modelId="{D1E321B2-5B0B-4845-99CD-B0196FA67F29}">
      <dsp:nvSpPr>
        <dsp:cNvPr id="0" name=""/>
        <dsp:cNvSpPr/>
      </dsp:nvSpPr>
      <dsp:spPr>
        <a:xfrm rot="19800000">
          <a:off x="1945774" y="806527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951822" y="905686"/>
        <a:ext cx="210655" cy="2297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957188" y="-30531"/>
          <a:ext cx="1196301" cy="11963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计划会议</a:t>
          </a:r>
        </a:p>
      </dsp:txBody>
      <dsp:txXfrm>
        <a:off x="1132382" y="144663"/>
        <a:ext cx="845913" cy="845913"/>
      </dsp:txXfrm>
    </dsp:sp>
    <dsp:sp modelId="{DC641C10-E877-4231-9CD8-B801CB127113}">
      <dsp:nvSpPr>
        <dsp:cNvPr id="0" name=""/>
        <dsp:cNvSpPr/>
      </dsp:nvSpPr>
      <dsp:spPr>
        <a:xfrm rot="5032162">
          <a:off x="1593481" y="1091214"/>
          <a:ext cx="63980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602053" y="1133411"/>
        <a:ext cx="44786" cy="155217"/>
      </dsp:txXfrm>
    </dsp:sp>
    <dsp:sp modelId="{3E0F186A-445C-483E-83F7-6CC2705CA1DD}">
      <dsp:nvSpPr>
        <dsp:cNvPr id="0" name=""/>
        <dsp:cNvSpPr/>
      </dsp:nvSpPr>
      <dsp:spPr>
        <a:xfrm>
          <a:off x="1061567" y="1278723"/>
          <a:ext cx="1277520" cy="127752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每日站会</a:t>
          </a:r>
        </a:p>
      </dsp:txBody>
      <dsp:txXfrm>
        <a:off x="1248655" y="1465811"/>
        <a:ext cx="903344" cy="903344"/>
      </dsp:txXfrm>
    </dsp:sp>
    <dsp:sp modelId="{7E470080-8F7A-4DE2-B278-EE2EBB34931A}">
      <dsp:nvSpPr>
        <dsp:cNvPr id="0" name=""/>
        <dsp:cNvSpPr/>
      </dsp:nvSpPr>
      <dsp:spPr>
        <a:xfrm rot="11668762">
          <a:off x="631668" y="1554109"/>
          <a:ext cx="324803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708043" y="1615550"/>
        <a:ext cx="247195" cy="155217"/>
      </dsp:txXfrm>
    </dsp:sp>
    <dsp:sp modelId="{4166AB78-13D5-4610-BCD4-BD632204A7CE}">
      <dsp:nvSpPr>
        <dsp:cNvPr id="0" name=""/>
        <dsp:cNvSpPr/>
      </dsp:nvSpPr>
      <dsp:spPr>
        <a:xfrm>
          <a:off x="0" y="1294308"/>
          <a:ext cx="496366" cy="496366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评审会议</a:t>
          </a:r>
        </a:p>
      </dsp:txBody>
      <dsp:txXfrm>
        <a:off x="72691" y="1366999"/>
        <a:ext cx="350984" cy="350984"/>
      </dsp:txXfrm>
    </dsp:sp>
    <dsp:sp modelId="{DF7CE077-AD2F-4DB1-B6C2-2422BC73640F}">
      <dsp:nvSpPr>
        <dsp:cNvPr id="0" name=""/>
        <dsp:cNvSpPr/>
      </dsp:nvSpPr>
      <dsp:spPr>
        <a:xfrm rot="16157176">
          <a:off x="230609" y="1139066"/>
          <a:ext cx="2831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234910" y="1195053"/>
        <a:ext cx="19823" cy="155217"/>
      </dsp:txXfrm>
    </dsp:sp>
    <dsp:sp modelId="{D7E33BB1-BEAB-4E4E-9240-B083D9725F37}">
      <dsp:nvSpPr>
        <dsp:cNvPr id="0" name=""/>
        <dsp:cNvSpPr/>
      </dsp:nvSpPr>
      <dsp:spPr>
        <a:xfrm>
          <a:off x="0" y="758079"/>
          <a:ext cx="482837" cy="482837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回顾会议</a:t>
          </a:r>
        </a:p>
      </dsp:txBody>
      <dsp:txXfrm>
        <a:off x="70710" y="828789"/>
        <a:ext cx="341417" cy="341417"/>
      </dsp:txXfrm>
    </dsp:sp>
    <dsp:sp modelId="{F0480431-0DEE-4F53-B8AF-D9BA7E17A445}">
      <dsp:nvSpPr>
        <dsp:cNvPr id="0" name=""/>
        <dsp:cNvSpPr/>
      </dsp:nvSpPr>
      <dsp:spPr>
        <a:xfrm rot="16375824">
          <a:off x="227720" y="576537"/>
          <a:ext cx="57457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898" y="636883"/>
        <a:ext cx="40220" cy="155217"/>
      </dsp:txXfrm>
    </dsp:sp>
    <dsp:sp modelId="{01690352-A482-4BBB-818E-7ECE585B9755}">
      <dsp:nvSpPr>
        <dsp:cNvPr id="0" name=""/>
        <dsp:cNvSpPr/>
      </dsp:nvSpPr>
      <dsp:spPr>
        <a:xfrm>
          <a:off x="17923" y="141690"/>
          <a:ext cx="508768" cy="508768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需求池</a:t>
          </a:r>
        </a:p>
      </dsp:txBody>
      <dsp:txXfrm>
        <a:off x="92430" y="216197"/>
        <a:ext cx="359754" cy="359754"/>
      </dsp:txXfrm>
    </dsp:sp>
    <dsp:sp modelId="{952093F8-FED5-4D7C-B5A9-E2833A80EF25}">
      <dsp:nvSpPr>
        <dsp:cNvPr id="0" name=""/>
        <dsp:cNvSpPr/>
      </dsp:nvSpPr>
      <dsp:spPr>
        <a:xfrm rot="456926">
          <a:off x="619779" y="328842"/>
          <a:ext cx="234214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620089" y="375925"/>
        <a:ext cx="163950" cy="15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355009" y="24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/>
            <a:t>需求分析</a:t>
          </a:r>
          <a:endParaRPr lang="zh-CN" altLang="en-US" sz="3000" kern="1200" dirty="0"/>
        </a:p>
      </dsp:txBody>
      <dsp:txXfrm>
        <a:off x="2555656" y="203060"/>
        <a:ext cx="968812" cy="968812"/>
      </dsp:txXfrm>
    </dsp:sp>
    <dsp:sp modelId="{B8F473FF-6821-4026-A668-93D5DDD02B9B}">
      <dsp:nvSpPr>
        <dsp:cNvPr id="0" name=""/>
        <dsp:cNvSpPr/>
      </dsp:nvSpPr>
      <dsp:spPr>
        <a:xfrm rot="1800000">
          <a:off x="3739623" y="965052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746926" y="1030280"/>
        <a:ext cx="254367" cy="277446"/>
      </dsp:txXfrm>
    </dsp:sp>
    <dsp:sp modelId="{45A00CCA-2FAD-43F2-A5D5-8FB0747B86EE}">
      <dsp:nvSpPr>
        <dsp:cNvPr id="0" name=""/>
        <dsp:cNvSpPr/>
      </dsp:nvSpPr>
      <dsp:spPr>
        <a:xfrm>
          <a:off x="4135326" y="10302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设计建模</a:t>
          </a:r>
        </a:p>
      </dsp:txBody>
      <dsp:txXfrm>
        <a:off x="4335973" y="1230927"/>
        <a:ext cx="968812" cy="968812"/>
      </dsp:txXfrm>
    </dsp:sp>
    <dsp:sp modelId="{8BB73072-D93E-43CE-978F-E0D4C8CA8540}">
      <dsp:nvSpPr>
        <dsp:cNvPr id="0" name=""/>
        <dsp:cNvSpPr/>
      </dsp:nvSpPr>
      <dsp:spPr>
        <a:xfrm rot="5400000">
          <a:off x="4638688" y="2501710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693196" y="2539685"/>
        <a:ext cx="254367" cy="277446"/>
      </dsp:txXfrm>
    </dsp:sp>
    <dsp:sp modelId="{4683789F-B6AE-4548-A952-FE13A71F76AA}">
      <dsp:nvSpPr>
        <dsp:cNvPr id="0" name=""/>
        <dsp:cNvSpPr/>
      </dsp:nvSpPr>
      <dsp:spPr>
        <a:xfrm>
          <a:off x="4135326" y="30860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i="0" kern="1200" dirty="0"/>
            <a:t>开发实现</a:t>
          </a:r>
          <a:endParaRPr lang="zh-CN" altLang="en-US" sz="3000" kern="1200" dirty="0"/>
        </a:p>
      </dsp:txBody>
      <dsp:txXfrm>
        <a:off x="4335973" y="3286660"/>
        <a:ext cx="968812" cy="968812"/>
      </dsp:txXfrm>
    </dsp:sp>
    <dsp:sp modelId="{8184DCD6-EEA5-4819-8C05-971B2E75A468}">
      <dsp:nvSpPr>
        <dsp:cNvPr id="0" name=""/>
        <dsp:cNvSpPr/>
      </dsp:nvSpPr>
      <dsp:spPr>
        <a:xfrm rot="9000000">
          <a:off x="3757436" y="4048652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10800000">
        <a:off x="3859148" y="4113880"/>
        <a:ext cx="254367" cy="277446"/>
      </dsp:txXfrm>
    </dsp:sp>
    <dsp:sp modelId="{6CEB7916-2EF6-40AD-AEB1-D12636FE7FE1}">
      <dsp:nvSpPr>
        <dsp:cNvPr id="0" name=""/>
        <dsp:cNvSpPr/>
      </dsp:nvSpPr>
      <dsp:spPr>
        <a:xfrm>
          <a:off x="2355009" y="41138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测试</a:t>
          </a:r>
        </a:p>
      </dsp:txBody>
      <dsp:txXfrm>
        <a:off x="2555656" y="4314527"/>
        <a:ext cx="968812" cy="968812"/>
      </dsp:txXfrm>
    </dsp:sp>
    <dsp:sp modelId="{3BFE5BBE-7212-455B-9A90-0D1BB0363E69}">
      <dsp:nvSpPr>
        <dsp:cNvPr id="0" name=""/>
        <dsp:cNvSpPr/>
      </dsp:nvSpPr>
      <dsp:spPr>
        <a:xfrm rot="12600000">
          <a:off x="1977119" y="4058937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10800000">
        <a:off x="2078831" y="4178673"/>
        <a:ext cx="254367" cy="277446"/>
      </dsp:txXfrm>
    </dsp:sp>
    <dsp:sp modelId="{5447BBC0-6563-48D2-86FE-0DC1CE0EFBFA}">
      <dsp:nvSpPr>
        <dsp:cNvPr id="0" name=""/>
        <dsp:cNvSpPr/>
      </dsp:nvSpPr>
      <dsp:spPr>
        <a:xfrm>
          <a:off x="574691" y="30860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i="0" kern="1200" dirty="0"/>
            <a:t>部署</a:t>
          </a:r>
          <a:endParaRPr lang="zh-CN" altLang="en-US" sz="3000" kern="1200" dirty="0"/>
        </a:p>
      </dsp:txBody>
      <dsp:txXfrm>
        <a:off x="775338" y="3286660"/>
        <a:ext cx="968812" cy="968812"/>
      </dsp:txXfrm>
    </dsp:sp>
    <dsp:sp modelId="{FDF05C3C-15FE-4196-AC6E-B421C3A95963}">
      <dsp:nvSpPr>
        <dsp:cNvPr id="0" name=""/>
        <dsp:cNvSpPr/>
      </dsp:nvSpPr>
      <dsp:spPr>
        <a:xfrm rot="16200000">
          <a:off x="1078053" y="2522278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132561" y="2669268"/>
        <a:ext cx="254367" cy="277446"/>
      </dsp:txXfrm>
    </dsp:sp>
    <dsp:sp modelId="{D03742BD-5D0F-4517-AC98-48AFD3A888F1}">
      <dsp:nvSpPr>
        <dsp:cNvPr id="0" name=""/>
        <dsp:cNvSpPr/>
      </dsp:nvSpPr>
      <dsp:spPr>
        <a:xfrm>
          <a:off x="574691" y="10302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治理</a:t>
          </a:r>
        </a:p>
      </dsp:txBody>
      <dsp:txXfrm>
        <a:off x="775338" y="1230927"/>
        <a:ext cx="968812" cy="968812"/>
      </dsp:txXfrm>
    </dsp:sp>
    <dsp:sp modelId="{D1E321B2-5B0B-4845-99CD-B0196FA67F29}">
      <dsp:nvSpPr>
        <dsp:cNvPr id="0" name=""/>
        <dsp:cNvSpPr/>
      </dsp:nvSpPr>
      <dsp:spPr>
        <a:xfrm rot="19800000">
          <a:off x="1959305" y="975336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966608" y="1095072"/>
        <a:ext cx="254367" cy="277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3189039" y="1120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/>
            <a:t>需求分析</a:t>
          </a:r>
          <a:endParaRPr lang="zh-CN" altLang="en-US" sz="3400" kern="1200" dirty="0"/>
        </a:p>
      </dsp:txBody>
      <dsp:txXfrm>
        <a:off x="3422124" y="234205"/>
        <a:ext cx="1125431" cy="1125431"/>
      </dsp:txXfrm>
    </dsp:sp>
    <dsp:sp modelId="{B8F473FF-6821-4026-A668-93D5DDD02B9B}">
      <dsp:nvSpPr>
        <dsp:cNvPr id="0" name=""/>
        <dsp:cNvSpPr/>
      </dsp:nvSpPr>
      <dsp:spPr>
        <a:xfrm rot="1800000">
          <a:off x="4797493" y="1119381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4805976" y="1195155"/>
        <a:ext cx="295489" cy="322299"/>
      </dsp:txXfrm>
    </dsp:sp>
    <dsp:sp modelId="{45A00CCA-2FAD-43F2-A5D5-8FB0747B86EE}">
      <dsp:nvSpPr>
        <dsp:cNvPr id="0" name=""/>
        <dsp:cNvSpPr/>
      </dsp:nvSpPr>
      <dsp:spPr>
        <a:xfrm>
          <a:off x="5257166" y="1195154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设计建模</a:t>
          </a:r>
        </a:p>
      </dsp:txBody>
      <dsp:txXfrm>
        <a:off x="5490251" y="1428239"/>
        <a:ext cx="1125431" cy="1125431"/>
      </dsp:txXfrm>
    </dsp:sp>
    <dsp:sp modelId="{8BB73072-D93E-43CE-978F-E0D4C8CA8540}">
      <dsp:nvSpPr>
        <dsp:cNvPr id="0" name=""/>
        <dsp:cNvSpPr/>
      </dsp:nvSpPr>
      <dsp:spPr>
        <a:xfrm rot="5400000">
          <a:off x="5841903" y="2904459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5905222" y="2948573"/>
        <a:ext cx="295489" cy="322299"/>
      </dsp:txXfrm>
    </dsp:sp>
    <dsp:sp modelId="{4683789F-B6AE-4548-A952-FE13A71F76AA}">
      <dsp:nvSpPr>
        <dsp:cNvPr id="0" name=""/>
        <dsp:cNvSpPr/>
      </dsp:nvSpPr>
      <dsp:spPr>
        <a:xfrm>
          <a:off x="5257166" y="3583222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0" i="0" kern="1200" dirty="0"/>
            <a:t>开发实现</a:t>
          </a:r>
          <a:endParaRPr lang="zh-CN" altLang="en-US" sz="3400" kern="1200" dirty="0"/>
        </a:p>
      </dsp:txBody>
      <dsp:txXfrm>
        <a:off x="5490251" y="3816307"/>
        <a:ext cx="1125431" cy="1125431"/>
      </dsp:txXfrm>
    </dsp:sp>
    <dsp:sp modelId="{8184DCD6-EEA5-4819-8C05-971B2E75A468}">
      <dsp:nvSpPr>
        <dsp:cNvPr id="0" name=""/>
        <dsp:cNvSpPr/>
      </dsp:nvSpPr>
      <dsp:spPr>
        <a:xfrm rot="9000000">
          <a:off x="4818186" y="4701483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4936341" y="4777257"/>
        <a:ext cx="295489" cy="322299"/>
      </dsp:txXfrm>
    </dsp:sp>
    <dsp:sp modelId="{6CEB7916-2EF6-40AD-AEB1-D12636FE7FE1}">
      <dsp:nvSpPr>
        <dsp:cNvPr id="0" name=""/>
        <dsp:cNvSpPr/>
      </dsp:nvSpPr>
      <dsp:spPr>
        <a:xfrm>
          <a:off x="3189039" y="4777256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测试</a:t>
          </a:r>
        </a:p>
      </dsp:txBody>
      <dsp:txXfrm>
        <a:off x="3422124" y="5010341"/>
        <a:ext cx="1125431" cy="1125431"/>
      </dsp:txXfrm>
    </dsp:sp>
    <dsp:sp modelId="{3BFE5BBE-7212-455B-9A90-0D1BB0363E69}">
      <dsp:nvSpPr>
        <dsp:cNvPr id="0" name=""/>
        <dsp:cNvSpPr/>
      </dsp:nvSpPr>
      <dsp:spPr>
        <a:xfrm rot="12600000">
          <a:off x="2750058" y="4713430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2868213" y="4852523"/>
        <a:ext cx="295489" cy="322299"/>
      </dsp:txXfrm>
    </dsp:sp>
    <dsp:sp modelId="{5447BBC0-6563-48D2-86FE-0DC1CE0EFBFA}">
      <dsp:nvSpPr>
        <dsp:cNvPr id="0" name=""/>
        <dsp:cNvSpPr/>
      </dsp:nvSpPr>
      <dsp:spPr>
        <a:xfrm>
          <a:off x="1120911" y="3583222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0" i="0" kern="1200" dirty="0"/>
            <a:t>部署</a:t>
          </a:r>
          <a:endParaRPr lang="zh-CN" altLang="en-US" sz="3400" kern="1200" dirty="0"/>
        </a:p>
      </dsp:txBody>
      <dsp:txXfrm>
        <a:off x="1353996" y="3816307"/>
        <a:ext cx="1125431" cy="1125431"/>
      </dsp:txXfrm>
    </dsp:sp>
    <dsp:sp modelId="{FDF05C3C-15FE-4196-AC6E-B421C3A95963}">
      <dsp:nvSpPr>
        <dsp:cNvPr id="0" name=""/>
        <dsp:cNvSpPr/>
      </dsp:nvSpPr>
      <dsp:spPr>
        <a:xfrm rot="16200000">
          <a:off x="1705648" y="2928353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1768967" y="3099105"/>
        <a:ext cx="295489" cy="322299"/>
      </dsp:txXfrm>
    </dsp:sp>
    <dsp:sp modelId="{D03742BD-5D0F-4517-AC98-48AFD3A888F1}">
      <dsp:nvSpPr>
        <dsp:cNvPr id="0" name=""/>
        <dsp:cNvSpPr/>
      </dsp:nvSpPr>
      <dsp:spPr>
        <a:xfrm>
          <a:off x="1120911" y="1195154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治理</a:t>
          </a:r>
        </a:p>
      </dsp:txBody>
      <dsp:txXfrm>
        <a:off x="1353996" y="1428239"/>
        <a:ext cx="1125431" cy="1125431"/>
      </dsp:txXfrm>
    </dsp:sp>
    <dsp:sp modelId="{D1E321B2-5B0B-4845-99CD-B0196FA67F29}">
      <dsp:nvSpPr>
        <dsp:cNvPr id="0" name=""/>
        <dsp:cNvSpPr/>
      </dsp:nvSpPr>
      <dsp:spPr>
        <a:xfrm rot="19800000">
          <a:off x="2729366" y="1131328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2737849" y="1270421"/>
        <a:ext cx="295489" cy="322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1455978" y="-47740"/>
          <a:ext cx="1697724" cy="16977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计划会议</a:t>
          </a:r>
        </a:p>
      </dsp:txBody>
      <dsp:txXfrm>
        <a:off x="1704604" y="200886"/>
        <a:ext cx="1200472" cy="1200472"/>
      </dsp:txXfrm>
    </dsp:sp>
    <dsp:sp modelId="{DC641C10-E877-4231-9CD8-B801CB127113}">
      <dsp:nvSpPr>
        <dsp:cNvPr id="0" name=""/>
        <dsp:cNvSpPr/>
      </dsp:nvSpPr>
      <dsp:spPr>
        <a:xfrm rot="5254037">
          <a:off x="2305333" y="1538237"/>
          <a:ext cx="77063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316402" y="1599263"/>
        <a:ext cx="53944" cy="217726"/>
      </dsp:txXfrm>
    </dsp:sp>
    <dsp:sp modelId="{3E0F186A-445C-483E-83F7-6CC2705CA1DD}">
      <dsp:nvSpPr>
        <dsp:cNvPr id="0" name=""/>
        <dsp:cNvSpPr/>
      </dsp:nvSpPr>
      <dsp:spPr>
        <a:xfrm>
          <a:off x="1489076" y="1793683"/>
          <a:ext cx="1791997" cy="17919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每日站会</a:t>
          </a:r>
        </a:p>
      </dsp:txBody>
      <dsp:txXfrm>
        <a:off x="1751508" y="2056115"/>
        <a:ext cx="1267133" cy="1267133"/>
      </dsp:txXfrm>
    </dsp:sp>
    <dsp:sp modelId="{7E470080-8F7A-4DE2-B278-EE2EBB34931A}">
      <dsp:nvSpPr>
        <dsp:cNvPr id="0" name=""/>
        <dsp:cNvSpPr/>
      </dsp:nvSpPr>
      <dsp:spPr>
        <a:xfrm rot="11660983">
          <a:off x="886210" y="2182996"/>
          <a:ext cx="454959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993375" y="2269061"/>
        <a:ext cx="346096" cy="217726"/>
      </dsp:txXfrm>
    </dsp:sp>
    <dsp:sp modelId="{4166AB78-13D5-4610-BCD4-BD632204A7CE}">
      <dsp:nvSpPr>
        <dsp:cNvPr id="0" name=""/>
        <dsp:cNvSpPr/>
      </dsp:nvSpPr>
      <dsp:spPr>
        <a:xfrm>
          <a:off x="0" y="1820458"/>
          <a:ext cx="696260" cy="6962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评审会议</a:t>
          </a:r>
        </a:p>
      </dsp:txBody>
      <dsp:txXfrm>
        <a:off x="101965" y="1922423"/>
        <a:ext cx="492330" cy="492330"/>
      </dsp:txXfrm>
    </dsp:sp>
    <dsp:sp modelId="{DF7CE077-AD2F-4DB1-B6C2-2422BC73640F}">
      <dsp:nvSpPr>
        <dsp:cNvPr id="0" name=""/>
        <dsp:cNvSpPr/>
      </dsp:nvSpPr>
      <dsp:spPr>
        <a:xfrm rot="16157176">
          <a:off x="323478" y="1602698"/>
          <a:ext cx="39724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329511" y="1681231"/>
        <a:ext cx="27807" cy="217726"/>
      </dsp:txXfrm>
    </dsp:sp>
    <dsp:sp modelId="{D7E33BB1-BEAB-4E4E-9240-B083D9725F37}">
      <dsp:nvSpPr>
        <dsp:cNvPr id="0" name=""/>
        <dsp:cNvSpPr/>
      </dsp:nvSpPr>
      <dsp:spPr>
        <a:xfrm>
          <a:off x="0" y="1068282"/>
          <a:ext cx="677283" cy="6772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回顾会议</a:t>
          </a:r>
        </a:p>
      </dsp:txBody>
      <dsp:txXfrm>
        <a:off x="99186" y="1167468"/>
        <a:ext cx="478911" cy="478911"/>
      </dsp:txXfrm>
    </dsp:sp>
    <dsp:sp modelId="{F0480431-0DEE-4F53-B8AF-D9BA7E17A445}">
      <dsp:nvSpPr>
        <dsp:cNvPr id="0" name=""/>
        <dsp:cNvSpPr/>
      </dsp:nvSpPr>
      <dsp:spPr>
        <a:xfrm rot="16375825">
          <a:off x="319426" y="813630"/>
          <a:ext cx="80596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30897" y="898279"/>
        <a:ext cx="56417" cy="217726"/>
      </dsp:txXfrm>
    </dsp:sp>
    <dsp:sp modelId="{01690352-A482-4BBB-818E-7ECE585B9755}">
      <dsp:nvSpPr>
        <dsp:cNvPr id="0" name=""/>
        <dsp:cNvSpPr/>
      </dsp:nvSpPr>
      <dsp:spPr>
        <a:xfrm>
          <a:off x="25141" y="203665"/>
          <a:ext cx="713657" cy="7136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需求池</a:t>
          </a:r>
        </a:p>
      </dsp:txBody>
      <dsp:txXfrm>
        <a:off x="129654" y="308178"/>
        <a:ext cx="504631" cy="504631"/>
      </dsp:txXfrm>
    </dsp:sp>
    <dsp:sp modelId="{952093F8-FED5-4D7C-B5A9-E2833A80EF25}">
      <dsp:nvSpPr>
        <dsp:cNvPr id="0" name=""/>
        <dsp:cNvSpPr/>
      </dsp:nvSpPr>
      <dsp:spPr>
        <a:xfrm rot="427975">
          <a:off x="894368" y="467457"/>
          <a:ext cx="388053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894789" y="533273"/>
        <a:ext cx="279190" cy="217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572474" y="1749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知识库管理</a:t>
          </a:r>
        </a:p>
      </dsp:txBody>
      <dsp:txXfrm>
        <a:off x="2709427" y="138702"/>
        <a:ext cx="661269" cy="661269"/>
      </dsp:txXfrm>
    </dsp:sp>
    <dsp:sp modelId="{A53D6BA1-5CBE-45F9-99CE-E489E7669403}">
      <dsp:nvSpPr>
        <dsp:cNvPr id="0" name=""/>
        <dsp:cNvSpPr/>
      </dsp:nvSpPr>
      <dsp:spPr>
        <a:xfrm rot="1080000">
          <a:off x="3577037" y="52648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578866" y="578055"/>
        <a:ext cx="174425" cy="189373"/>
      </dsp:txXfrm>
    </dsp:sp>
    <dsp:sp modelId="{E1A08C2F-093D-4B47-A64C-9511EE240AA9}">
      <dsp:nvSpPr>
        <dsp:cNvPr id="0" name=""/>
        <dsp:cNvSpPr/>
      </dsp:nvSpPr>
      <dsp:spPr>
        <a:xfrm>
          <a:off x="3909017" y="436018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任务管理</a:t>
          </a:r>
        </a:p>
      </dsp:txBody>
      <dsp:txXfrm>
        <a:off x="4045970" y="572971"/>
        <a:ext cx="661269" cy="661269"/>
      </dsp:txXfrm>
    </dsp:sp>
    <dsp:sp modelId="{EF1A8A45-F500-4DCE-A3DB-3866B33C9871}">
      <dsp:nvSpPr>
        <dsp:cNvPr id="0" name=""/>
        <dsp:cNvSpPr/>
      </dsp:nvSpPr>
      <dsp:spPr>
        <a:xfrm rot="3240000">
          <a:off x="4660885" y="1308555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676292" y="1341441"/>
        <a:ext cx="174425" cy="189373"/>
      </dsp:txXfrm>
    </dsp:sp>
    <dsp:sp modelId="{B8C4FA17-E3A8-4FFF-92F9-A8EDD2E67DF0}">
      <dsp:nvSpPr>
        <dsp:cNvPr id="0" name=""/>
        <dsp:cNvSpPr/>
      </dsp:nvSpPr>
      <dsp:spPr>
        <a:xfrm>
          <a:off x="4735046" y="1572950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设计工具</a:t>
          </a:r>
        </a:p>
      </dsp:txBody>
      <dsp:txXfrm>
        <a:off x="4871999" y="1709903"/>
        <a:ext cx="661269" cy="661269"/>
      </dsp:txXfrm>
    </dsp:sp>
    <dsp:sp modelId="{04C33435-C5ED-42FD-9804-277DB46802F2}">
      <dsp:nvSpPr>
        <dsp:cNvPr id="0" name=""/>
        <dsp:cNvSpPr/>
      </dsp:nvSpPr>
      <dsp:spPr>
        <a:xfrm rot="5400000">
          <a:off x="5078045" y="257833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115422" y="2604084"/>
        <a:ext cx="174425" cy="189373"/>
      </dsp:txXfrm>
    </dsp:sp>
    <dsp:sp modelId="{34DF3E5C-20AF-4281-9271-B115535EAAA7}">
      <dsp:nvSpPr>
        <dsp:cNvPr id="0" name=""/>
        <dsp:cNvSpPr/>
      </dsp:nvSpPr>
      <dsp:spPr>
        <a:xfrm>
          <a:off x="4735046" y="2978274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代码编辑器、生成工具</a:t>
          </a:r>
        </a:p>
      </dsp:txBody>
      <dsp:txXfrm>
        <a:off x="4871999" y="3115227"/>
        <a:ext cx="661269" cy="661269"/>
      </dsp:txXfrm>
    </dsp:sp>
    <dsp:sp modelId="{74765971-75DD-4561-B979-13EE714AFF12}">
      <dsp:nvSpPr>
        <dsp:cNvPr id="0" name=""/>
        <dsp:cNvSpPr/>
      </dsp:nvSpPr>
      <dsp:spPr>
        <a:xfrm rot="7560000">
          <a:off x="4669175" y="385081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/>
        </a:p>
      </dsp:txBody>
      <dsp:txXfrm rot="10800000">
        <a:off x="4728521" y="3883697"/>
        <a:ext cx="174425" cy="189373"/>
      </dsp:txXfrm>
    </dsp:sp>
    <dsp:sp modelId="{24B31742-D0A2-46D8-B962-99CDBE542B47}">
      <dsp:nvSpPr>
        <dsp:cNvPr id="0" name=""/>
        <dsp:cNvSpPr/>
      </dsp:nvSpPr>
      <dsp:spPr>
        <a:xfrm>
          <a:off x="3909017" y="411520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代码仓库</a:t>
          </a:r>
        </a:p>
      </dsp:txBody>
      <dsp:txXfrm>
        <a:off x="4045970" y="4252158"/>
        <a:ext cx="661269" cy="661269"/>
      </dsp:txXfrm>
    </dsp:sp>
    <dsp:sp modelId="{275EE9DE-0E7B-44FB-9C5F-53265A16B71A}">
      <dsp:nvSpPr>
        <dsp:cNvPr id="0" name=""/>
        <dsp:cNvSpPr/>
      </dsp:nvSpPr>
      <dsp:spPr>
        <a:xfrm rot="9720000">
          <a:off x="3590451" y="4639938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3663375" y="4691512"/>
        <a:ext cx="174425" cy="189373"/>
      </dsp:txXfrm>
    </dsp:sp>
    <dsp:sp modelId="{87D27CB6-095D-4915-8628-6F449752BE4B}">
      <dsp:nvSpPr>
        <dsp:cNvPr id="0" name=""/>
        <dsp:cNvSpPr/>
      </dsp:nvSpPr>
      <dsp:spPr>
        <a:xfrm>
          <a:off x="2572474" y="454947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持续集成测试</a:t>
          </a:r>
        </a:p>
      </dsp:txBody>
      <dsp:txXfrm>
        <a:off x="2709427" y="4686428"/>
        <a:ext cx="661269" cy="661269"/>
      </dsp:txXfrm>
    </dsp:sp>
    <dsp:sp modelId="{6782EEEB-BA63-4AD8-A645-90B7A9C0D075}">
      <dsp:nvSpPr>
        <dsp:cNvPr id="0" name=""/>
        <dsp:cNvSpPr/>
      </dsp:nvSpPr>
      <dsp:spPr>
        <a:xfrm rot="11880000">
          <a:off x="2253908" y="464429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2326832" y="4718970"/>
        <a:ext cx="174425" cy="189373"/>
      </dsp:txXfrm>
    </dsp:sp>
    <dsp:sp modelId="{FAB3C292-35F1-48CB-8B11-09ECF7BF3C57}">
      <dsp:nvSpPr>
        <dsp:cNvPr id="0" name=""/>
        <dsp:cNvSpPr/>
      </dsp:nvSpPr>
      <dsp:spPr>
        <a:xfrm>
          <a:off x="1235931" y="411520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Bug</a:t>
          </a:r>
          <a:r>
            <a:rPr lang="zh-CN" altLang="en-US" sz="1200" kern="1200" dirty="0"/>
            <a:t>任务管理</a:t>
          </a:r>
        </a:p>
      </dsp:txBody>
      <dsp:txXfrm>
        <a:off x="1372884" y="4252158"/>
        <a:ext cx="661269" cy="661269"/>
      </dsp:txXfrm>
    </dsp:sp>
    <dsp:sp modelId="{EAAA4277-D019-4939-B257-08BF9EAAB754}">
      <dsp:nvSpPr>
        <dsp:cNvPr id="0" name=""/>
        <dsp:cNvSpPr/>
      </dsp:nvSpPr>
      <dsp:spPr>
        <a:xfrm rot="14040000">
          <a:off x="1170060" y="3862222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1229406" y="3955584"/>
        <a:ext cx="174425" cy="189373"/>
      </dsp:txXfrm>
    </dsp:sp>
    <dsp:sp modelId="{6A4DF67D-DC73-4669-936D-5140DD531C45}">
      <dsp:nvSpPr>
        <dsp:cNvPr id="0" name=""/>
        <dsp:cNvSpPr/>
      </dsp:nvSpPr>
      <dsp:spPr>
        <a:xfrm>
          <a:off x="409902" y="2978274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发布工具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DevOps</a:t>
          </a:r>
          <a:endParaRPr lang="zh-CN" altLang="en-US" sz="1200" kern="1200" dirty="0"/>
        </a:p>
      </dsp:txBody>
      <dsp:txXfrm>
        <a:off x="546855" y="3115227"/>
        <a:ext cx="661269" cy="661269"/>
      </dsp:txXfrm>
    </dsp:sp>
    <dsp:sp modelId="{6F801686-E316-446C-822D-15D0C2EDA630}">
      <dsp:nvSpPr>
        <dsp:cNvPr id="0" name=""/>
        <dsp:cNvSpPr/>
      </dsp:nvSpPr>
      <dsp:spPr>
        <a:xfrm rot="16200000">
          <a:off x="752901" y="259244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90278" y="2692942"/>
        <a:ext cx="174425" cy="189373"/>
      </dsp:txXfrm>
    </dsp:sp>
    <dsp:sp modelId="{7B9B045A-0795-410F-9EF4-4070A65554B6}">
      <dsp:nvSpPr>
        <dsp:cNvPr id="0" name=""/>
        <dsp:cNvSpPr/>
      </dsp:nvSpPr>
      <dsp:spPr>
        <a:xfrm>
          <a:off x="409902" y="1572950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IAAS</a:t>
          </a:r>
          <a:r>
            <a:rPr lang="zh-CN" altLang="en-US" sz="1200" kern="1200" dirty="0"/>
            <a:t>平台</a:t>
          </a:r>
        </a:p>
      </dsp:txBody>
      <dsp:txXfrm>
        <a:off x="546855" y="1709903"/>
        <a:ext cx="661269" cy="661269"/>
      </dsp:txXfrm>
    </dsp:sp>
    <dsp:sp modelId="{711729C4-8974-4E57-B275-CBDA5E6E7167}">
      <dsp:nvSpPr>
        <dsp:cNvPr id="0" name=""/>
        <dsp:cNvSpPr/>
      </dsp:nvSpPr>
      <dsp:spPr>
        <a:xfrm rot="18360000">
          <a:off x="1161770" y="131996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177177" y="1413328"/>
        <a:ext cx="174425" cy="189373"/>
      </dsp:txXfrm>
    </dsp:sp>
    <dsp:sp modelId="{D53A1E11-3BFF-4DB3-B007-42AAF4C4F104}">
      <dsp:nvSpPr>
        <dsp:cNvPr id="0" name=""/>
        <dsp:cNvSpPr/>
      </dsp:nvSpPr>
      <dsp:spPr>
        <a:xfrm>
          <a:off x="1235931" y="436018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PAAS</a:t>
          </a:r>
          <a:r>
            <a:rPr lang="zh-CN" altLang="en-US" sz="1200" kern="1200" dirty="0"/>
            <a:t>平台</a:t>
          </a:r>
        </a:p>
      </dsp:txBody>
      <dsp:txXfrm>
        <a:off x="1372884" y="572971"/>
        <a:ext cx="661269" cy="661269"/>
      </dsp:txXfrm>
    </dsp:sp>
    <dsp:sp modelId="{9EFC0C2D-E761-4F6E-9904-AADFDFDDFD9D}">
      <dsp:nvSpPr>
        <dsp:cNvPr id="0" name=""/>
        <dsp:cNvSpPr/>
      </dsp:nvSpPr>
      <dsp:spPr>
        <a:xfrm rot="20520000">
          <a:off x="2240494" y="530840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242323" y="605514"/>
        <a:ext cx="174425" cy="1893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939114" y="1998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知识库管理</a:t>
          </a:r>
        </a:p>
      </dsp:txBody>
      <dsp:txXfrm>
        <a:off x="3095586" y="158470"/>
        <a:ext cx="755516" cy="755516"/>
      </dsp:txXfrm>
    </dsp:sp>
    <dsp:sp modelId="{A53D6BA1-5CBE-45F9-99CE-E489E7669403}">
      <dsp:nvSpPr>
        <dsp:cNvPr id="0" name=""/>
        <dsp:cNvSpPr/>
      </dsp:nvSpPr>
      <dsp:spPr>
        <a:xfrm rot="1034846">
          <a:off x="4080013" y="584314"/>
          <a:ext cx="25795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4081753" y="644963"/>
        <a:ext cx="180568" cy="216363"/>
      </dsp:txXfrm>
    </dsp:sp>
    <dsp:sp modelId="{E1A08C2F-093D-4B47-A64C-9511EE240AA9}">
      <dsp:nvSpPr>
        <dsp:cNvPr id="0" name=""/>
        <dsp:cNvSpPr/>
      </dsp:nvSpPr>
      <dsp:spPr>
        <a:xfrm>
          <a:off x="4424351" y="463104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任务管理</a:t>
          </a:r>
        </a:p>
      </dsp:txBody>
      <dsp:txXfrm>
        <a:off x="4580823" y="619576"/>
        <a:ext cx="755516" cy="755516"/>
      </dsp:txXfrm>
    </dsp:sp>
    <dsp:sp modelId="{EF1A8A45-F500-4DCE-A3DB-3866B33C9871}">
      <dsp:nvSpPr>
        <dsp:cNvPr id="0" name=""/>
        <dsp:cNvSpPr/>
      </dsp:nvSpPr>
      <dsp:spPr>
        <a:xfrm rot="2827709">
          <a:off x="5344773" y="1332880"/>
          <a:ext cx="185373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5353661" y="1384623"/>
        <a:ext cx="129761" cy="216363"/>
      </dsp:txXfrm>
    </dsp:sp>
    <dsp:sp modelId="{B8C4FA17-E3A8-4FFF-92F9-A8EDD2E67DF0}">
      <dsp:nvSpPr>
        <dsp:cNvPr id="0" name=""/>
        <dsp:cNvSpPr/>
      </dsp:nvSpPr>
      <dsp:spPr>
        <a:xfrm>
          <a:off x="5389248" y="1502492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设计工具</a:t>
          </a:r>
        </a:p>
      </dsp:txBody>
      <dsp:txXfrm>
        <a:off x="5545720" y="1658964"/>
        <a:ext cx="755516" cy="755516"/>
      </dsp:txXfrm>
    </dsp:sp>
    <dsp:sp modelId="{04C33435-C5ED-42FD-9804-277DB46802F2}">
      <dsp:nvSpPr>
        <dsp:cNvPr id="0" name=""/>
        <dsp:cNvSpPr/>
      </dsp:nvSpPr>
      <dsp:spPr>
        <a:xfrm rot="5362631">
          <a:off x="5713214" y="2794070"/>
          <a:ext cx="44091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5766717" y="2812104"/>
        <a:ext cx="332731" cy="216363"/>
      </dsp:txXfrm>
    </dsp:sp>
    <dsp:sp modelId="{34DF3E5C-20AF-4281-9271-B115535EAAA7}">
      <dsp:nvSpPr>
        <dsp:cNvPr id="0" name=""/>
        <dsp:cNvSpPr/>
      </dsp:nvSpPr>
      <dsp:spPr>
        <a:xfrm>
          <a:off x="5409904" y="3402750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代码编辑器、生成工具</a:t>
          </a:r>
        </a:p>
      </dsp:txBody>
      <dsp:txXfrm>
        <a:off x="5566376" y="3559222"/>
        <a:ext cx="755516" cy="755516"/>
      </dsp:txXfrm>
    </dsp:sp>
    <dsp:sp modelId="{74765971-75DD-4561-B979-13EE714AFF12}">
      <dsp:nvSpPr>
        <dsp:cNvPr id="0" name=""/>
        <dsp:cNvSpPr/>
      </dsp:nvSpPr>
      <dsp:spPr>
        <a:xfrm rot="7560000">
          <a:off x="5334645" y="4399645"/>
          <a:ext cx="28469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 dirty="0"/>
        </a:p>
      </dsp:txBody>
      <dsp:txXfrm rot="10800000">
        <a:off x="5402450" y="4437218"/>
        <a:ext cx="199284" cy="216363"/>
      </dsp:txXfrm>
    </dsp:sp>
    <dsp:sp modelId="{24B31742-D0A2-46D8-B962-99CDBE542B47}">
      <dsp:nvSpPr>
        <dsp:cNvPr id="0" name=""/>
        <dsp:cNvSpPr/>
      </dsp:nvSpPr>
      <dsp:spPr>
        <a:xfrm>
          <a:off x="4466146" y="4701721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代码仓库</a:t>
          </a:r>
        </a:p>
      </dsp:txBody>
      <dsp:txXfrm>
        <a:off x="4622618" y="4858193"/>
        <a:ext cx="755516" cy="755516"/>
      </dsp:txXfrm>
    </dsp:sp>
    <dsp:sp modelId="{275EE9DE-0E7B-44FB-9C5F-53265A16B71A}">
      <dsp:nvSpPr>
        <dsp:cNvPr id="0" name=""/>
        <dsp:cNvSpPr/>
      </dsp:nvSpPr>
      <dsp:spPr>
        <a:xfrm rot="9860983">
          <a:off x="4447071" y="5206715"/>
          <a:ext cx="2815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4455359" y="5277697"/>
        <a:ext cx="19706" cy="216363"/>
      </dsp:txXfrm>
    </dsp:sp>
    <dsp:sp modelId="{87D27CB6-095D-4915-8628-6F449752BE4B}">
      <dsp:nvSpPr>
        <dsp:cNvPr id="0" name=""/>
        <dsp:cNvSpPr/>
      </dsp:nvSpPr>
      <dsp:spPr>
        <a:xfrm>
          <a:off x="3386152" y="5004283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持续集成测试</a:t>
          </a:r>
        </a:p>
      </dsp:txBody>
      <dsp:txXfrm>
        <a:off x="3542624" y="5160755"/>
        <a:ext cx="755516" cy="755516"/>
      </dsp:txXfrm>
    </dsp:sp>
    <dsp:sp modelId="{6782EEEB-BA63-4AD8-A645-90B7A9C0D075}">
      <dsp:nvSpPr>
        <dsp:cNvPr id="0" name=""/>
        <dsp:cNvSpPr/>
      </dsp:nvSpPr>
      <dsp:spPr>
        <a:xfrm rot="11344894">
          <a:off x="3297530" y="5264079"/>
          <a:ext cx="67909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3317775" y="5337808"/>
        <a:ext cx="47536" cy="216363"/>
      </dsp:txXfrm>
    </dsp:sp>
    <dsp:sp modelId="{FAB3C292-35F1-48CB-8B11-09ECF7BF3C57}">
      <dsp:nvSpPr>
        <dsp:cNvPr id="0" name=""/>
        <dsp:cNvSpPr/>
      </dsp:nvSpPr>
      <dsp:spPr>
        <a:xfrm>
          <a:off x="2204560" y="4815413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Bug</a:t>
          </a:r>
          <a:r>
            <a:rPr lang="zh-CN" altLang="en-US" sz="1400" kern="1200" dirty="0"/>
            <a:t>任务管理</a:t>
          </a:r>
        </a:p>
      </dsp:txBody>
      <dsp:txXfrm>
        <a:off x="2361032" y="4971885"/>
        <a:ext cx="755516" cy="755516"/>
      </dsp:txXfrm>
    </dsp:sp>
    <dsp:sp modelId="{EAAA4277-D019-4939-B257-08BF9EAAB754}">
      <dsp:nvSpPr>
        <dsp:cNvPr id="0" name=""/>
        <dsp:cNvSpPr/>
      </dsp:nvSpPr>
      <dsp:spPr>
        <a:xfrm rot="13147980">
          <a:off x="1574268" y="4474084"/>
          <a:ext cx="62003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1670316" y="4580343"/>
        <a:ext cx="511851" cy="216363"/>
      </dsp:txXfrm>
    </dsp:sp>
    <dsp:sp modelId="{6A4DF67D-DC73-4669-936D-5140DD531C45}">
      <dsp:nvSpPr>
        <dsp:cNvPr id="0" name=""/>
        <dsp:cNvSpPr/>
      </dsp:nvSpPr>
      <dsp:spPr>
        <a:xfrm>
          <a:off x="468323" y="3402750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发布工具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DevOps</a:t>
          </a:r>
          <a:endParaRPr lang="zh-CN" altLang="en-US" sz="1400" kern="1200" dirty="0"/>
        </a:p>
      </dsp:txBody>
      <dsp:txXfrm>
        <a:off x="624795" y="3559222"/>
        <a:ext cx="755516" cy="755516"/>
      </dsp:txXfrm>
    </dsp:sp>
    <dsp:sp modelId="{6F801686-E316-446C-822D-15D0C2EDA630}">
      <dsp:nvSpPr>
        <dsp:cNvPr id="0" name=""/>
        <dsp:cNvSpPr/>
      </dsp:nvSpPr>
      <dsp:spPr>
        <a:xfrm rot="16348862">
          <a:off x="885565" y="2944708"/>
          <a:ext cx="30434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929240" y="3062437"/>
        <a:ext cx="213039" cy="216363"/>
      </dsp:txXfrm>
    </dsp:sp>
    <dsp:sp modelId="{7B9B045A-0795-410F-9EF4-4070A65554B6}">
      <dsp:nvSpPr>
        <dsp:cNvPr id="0" name=""/>
        <dsp:cNvSpPr/>
      </dsp:nvSpPr>
      <dsp:spPr>
        <a:xfrm>
          <a:off x="539433" y="1761601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IAAS</a:t>
          </a:r>
          <a:r>
            <a:rPr lang="zh-CN" altLang="en-US" sz="1400" kern="1200" dirty="0"/>
            <a:t>平台</a:t>
          </a:r>
        </a:p>
      </dsp:txBody>
      <dsp:txXfrm>
        <a:off x="695905" y="1918073"/>
        <a:ext cx="755516" cy="755516"/>
      </dsp:txXfrm>
    </dsp:sp>
    <dsp:sp modelId="{711729C4-8974-4E57-B275-CBDA5E6E7167}">
      <dsp:nvSpPr>
        <dsp:cNvPr id="0" name=""/>
        <dsp:cNvSpPr/>
      </dsp:nvSpPr>
      <dsp:spPr>
        <a:xfrm rot="18297206">
          <a:off x="1382178" y="1601984"/>
          <a:ext cx="10090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388642" y="1686510"/>
        <a:ext cx="70631" cy="216363"/>
      </dsp:txXfrm>
    </dsp:sp>
    <dsp:sp modelId="{D53A1E11-3BFF-4DB3-B007-42AAF4C4F104}">
      <dsp:nvSpPr>
        <dsp:cNvPr id="0" name=""/>
        <dsp:cNvSpPr/>
      </dsp:nvSpPr>
      <dsp:spPr>
        <a:xfrm>
          <a:off x="1260637" y="729831"/>
          <a:ext cx="1068460" cy="1068460"/>
        </a:xfrm>
        <a:prstGeom prst="ellipse">
          <a:avLst/>
        </a:prstGeom>
        <a:solidFill>
          <a:schemeClr val="accent3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PAAS</a:t>
          </a:r>
          <a:r>
            <a:rPr lang="zh-CN" altLang="en-US" sz="1400" kern="1200" dirty="0"/>
            <a:t>平台</a:t>
          </a:r>
        </a:p>
      </dsp:txBody>
      <dsp:txXfrm>
        <a:off x="1417109" y="886303"/>
        <a:ext cx="755516" cy="755516"/>
      </dsp:txXfrm>
    </dsp:sp>
    <dsp:sp modelId="{9EFC0C2D-E761-4F6E-9904-AADFDFDDFD9D}">
      <dsp:nvSpPr>
        <dsp:cNvPr id="0" name=""/>
        <dsp:cNvSpPr/>
      </dsp:nvSpPr>
      <dsp:spPr>
        <a:xfrm rot="20193429">
          <a:off x="2421961" y="724383"/>
          <a:ext cx="40334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426426" y="818023"/>
        <a:ext cx="295163" cy="2163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273476" y="798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需求分析</a:t>
          </a:r>
          <a:endParaRPr lang="zh-CN" altLang="en-US" sz="2400" kern="1200" dirty="0"/>
        </a:p>
      </dsp:txBody>
      <dsp:txXfrm>
        <a:off x="2439643" y="166965"/>
        <a:ext cx="802323" cy="802323"/>
      </dsp:txXfrm>
    </dsp:sp>
    <dsp:sp modelId="{B8F473FF-6821-4026-A668-93D5DDD02B9B}">
      <dsp:nvSpPr>
        <dsp:cNvPr id="0" name=""/>
        <dsp:cNvSpPr/>
      </dsp:nvSpPr>
      <dsp:spPr>
        <a:xfrm rot="1800000">
          <a:off x="3420148" y="79801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426196" y="852029"/>
        <a:ext cx="210655" cy="229768"/>
      </dsp:txXfrm>
    </dsp:sp>
    <dsp:sp modelId="{45A00CCA-2FAD-43F2-A5D5-8FB0747B86EE}">
      <dsp:nvSpPr>
        <dsp:cNvPr id="0" name=""/>
        <dsp:cNvSpPr/>
      </dsp:nvSpPr>
      <dsp:spPr>
        <a:xfrm>
          <a:off x="3747851" y="852029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设计建模</a:t>
          </a:r>
        </a:p>
      </dsp:txBody>
      <dsp:txXfrm>
        <a:off x="3914018" y="1018196"/>
        <a:ext cx="802323" cy="802323"/>
      </dsp:txXfrm>
    </dsp:sp>
    <dsp:sp modelId="{8BB73072-D93E-43CE-978F-E0D4C8CA8540}">
      <dsp:nvSpPr>
        <dsp:cNvPr id="0" name=""/>
        <dsp:cNvSpPr/>
      </dsp:nvSpPr>
      <dsp:spPr>
        <a:xfrm rot="5400000">
          <a:off x="4164712" y="2070598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209852" y="2102047"/>
        <a:ext cx="210655" cy="229768"/>
      </dsp:txXfrm>
    </dsp:sp>
    <dsp:sp modelId="{4683789F-B6AE-4548-A952-FE13A71F76AA}">
      <dsp:nvSpPr>
        <dsp:cNvPr id="0" name=""/>
        <dsp:cNvSpPr/>
      </dsp:nvSpPr>
      <dsp:spPr>
        <a:xfrm>
          <a:off x="3747851" y="2554490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开发实现</a:t>
          </a:r>
          <a:endParaRPr lang="zh-CN" altLang="en-US" sz="2400" kern="1200" dirty="0"/>
        </a:p>
      </dsp:txBody>
      <dsp:txXfrm>
        <a:off x="3914018" y="2720657"/>
        <a:ext cx="802323" cy="802323"/>
      </dsp:txXfrm>
    </dsp:sp>
    <dsp:sp modelId="{8184DCD6-EEA5-4819-8C05-971B2E75A468}">
      <dsp:nvSpPr>
        <dsp:cNvPr id="0" name=""/>
        <dsp:cNvSpPr/>
      </dsp:nvSpPr>
      <dsp:spPr>
        <a:xfrm rot="9000000">
          <a:off x="3434900" y="3351703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3519132" y="3405722"/>
        <a:ext cx="210655" cy="229768"/>
      </dsp:txXfrm>
    </dsp:sp>
    <dsp:sp modelId="{6CEB7916-2EF6-40AD-AEB1-D12636FE7FE1}">
      <dsp:nvSpPr>
        <dsp:cNvPr id="0" name=""/>
        <dsp:cNvSpPr/>
      </dsp:nvSpPr>
      <dsp:spPr>
        <a:xfrm>
          <a:off x="2273476" y="3405721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测试</a:t>
          </a:r>
        </a:p>
      </dsp:txBody>
      <dsp:txXfrm>
        <a:off x="2439643" y="3571888"/>
        <a:ext cx="802323" cy="802323"/>
      </dsp:txXfrm>
    </dsp:sp>
    <dsp:sp modelId="{3BFE5BBE-7212-455B-9A90-0D1BB0363E69}">
      <dsp:nvSpPr>
        <dsp:cNvPr id="0" name=""/>
        <dsp:cNvSpPr/>
      </dsp:nvSpPr>
      <dsp:spPr>
        <a:xfrm rot="12600000">
          <a:off x="1960526" y="336022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2044758" y="3459379"/>
        <a:ext cx="210655" cy="229768"/>
      </dsp:txXfrm>
    </dsp:sp>
    <dsp:sp modelId="{5447BBC0-6563-48D2-86FE-0DC1CE0EFBFA}">
      <dsp:nvSpPr>
        <dsp:cNvPr id="0" name=""/>
        <dsp:cNvSpPr/>
      </dsp:nvSpPr>
      <dsp:spPr>
        <a:xfrm>
          <a:off x="799101" y="2554490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部署</a:t>
          </a:r>
          <a:endParaRPr lang="zh-CN" altLang="en-US" sz="2400" kern="1200" dirty="0"/>
        </a:p>
      </dsp:txBody>
      <dsp:txXfrm>
        <a:off x="965268" y="2720657"/>
        <a:ext cx="802323" cy="802323"/>
      </dsp:txXfrm>
    </dsp:sp>
    <dsp:sp modelId="{FDF05C3C-15FE-4196-AC6E-B421C3A95963}">
      <dsp:nvSpPr>
        <dsp:cNvPr id="0" name=""/>
        <dsp:cNvSpPr/>
      </dsp:nvSpPr>
      <dsp:spPr>
        <a:xfrm rot="16200000">
          <a:off x="1215962" y="2087632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261102" y="2209361"/>
        <a:ext cx="210655" cy="229768"/>
      </dsp:txXfrm>
    </dsp:sp>
    <dsp:sp modelId="{D03742BD-5D0F-4517-AC98-48AFD3A888F1}">
      <dsp:nvSpPr>
        <dsp:cNvPr id="0" name=""/>
        <dsp:cNvSpPr/>
      </dsp:nvSpPr>
      <dsp:spPr>
        <a:xfrm>
          <a:off x="799101" y="852029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治理</a:t>
          </a:r>
        </a:p>
      </dsp:txBody>
      <dsp:txXfrm>
        <a:off x="965268" y="1018196"/>
        <a:ext cx="802323" cy="802323"/>
      </dsp:txXfrm>
    </dsp:sp>
    <dsp:sp modelId="{D1E321B2-5B0B-4845-99CD-B0196FA67F29}">
      <dsp:nvSpPr>
        <dsp:cNvPr id="0" name=""/>
        <dsp:cNvSpPr/>
      </dsp:nvSpPr>
      <dsp:spPr>
        <a:xfrm rot="19800000">
          <a:off x="1945774" y="806527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951822" y="905686"/>
        <a:ext cx="210655" cy="2297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962482" y="-29197"/>
          <a:ext cx="1191005" cy="11910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计划会议</a:t>
          </a:r>
        </a:p>
      </dsp:txBody>
      <dsp:txXfrm>
        <a:off x="1136901" y="145222"/>
        <a:ext cx="842167" cy="842167"/>
      </dsp:txXfrm>
    </dsp:sp>
    <dsp:sp modelId="{DC641C10-E877-4231-9CD8-B801CB127113}">
      <dsp:nvSpPr>
        <dsp:cNvPr id="0" name=""/>
        <dsp:cNvSpPr/>
      </dsp:nvSpPr>
      <dsp:spPr>
        <a:xfrm rot="5039174">
          <a:off x="1593730" y="1089180"/>
          <a:ext cx="65928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602583" y="1131084"/>
        <a:ext cx="46150" cy="155217"/>
      </dsp:txXfrm>
    </dsp:sp>
    <dsp:sp modelId="{3E0F186A-445C-483E-83F7-6CC2705CA1DD}">
      <dsp:nvSpPr>
        <dsp:cNvPr id="0" name=""/>
        <dsp:cNvSpPr/>
      </dsp:nvSpPr>
      <dsp:spPr>
        <a:xfrm>
          <a:off x="1061567" y="1278723"/>
          <a:ext cx="1277520" cy="12775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每日站会</a:t>
          </a:r>
        </a:p>
      </dsp:txBody>
      <dsp:txXfrm>
        <a:off x="1248655" y="1465811"/>
        <a:ext cx="903344" cy="903344"/>
      </dsp:txXfrm>
    </dsp:sp>
    <dsp:sp modelId="{7E470080-8F7A-4DE2-B278-EE2EBB34931A}">
      <dsp:nvSpPr>
        <dsp:cNvPr id="0" name=""/>
        <dsp:cNvSpPr/>
      </dsp:nvSpPr>
      <dsp:spPr>
        <a:xfrm rot="11671700">
          <a:off x="631625" y="1553294"/>
          <a:ext cx="32497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707992" y="1614767"/>
        <a:ext cx="247371" cy="155217"/>
      </dsp:txXfrm>
    </dsp:sp>
    <dsp:sp modelId="{4166AB78-13D5-4610-BCD4-BD632204A7CE}">
      <dsp:nvSpPr>
        <dsp:cNvPr id="0" name=""/>
        <dsp:cNvSpPr/>
      </dsp:nvSpPr>
      <dsp:spPr>
        <a:xfrm>
          <a:off x="0" y="1292983"/>
          <a:ext cx="496366" cy="4963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评审会议</a:t>
          </a:r>
        </a:p>
      </dsp:txBody>
      <dsp:txXfrm>
        <a:off x="72691" y="1365674"/>
        <a:ext cx="350984" cy="350984"/>
      </dsp:txXfrm>
    </dsp:sp>
    <dsp:sp modelId="{DF7CE077-AD2F-4DB1-B6C2-2422BC73640F}">
      <dsp:nvSpPr>
        <dsp:cNvPr id="0" name=""/>
        <dsp:cNvSpPr/>
      </dsp:nvSpPr>
      <dsp:spPr>
        <a:xfrm rot="16157176">
          <a:off x="230609" y="1137742"/>
          <a:ext cx="2831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234910" y="1193729"/>
        <a:ext cx="19823" cy="155217"/>
      </dsp:txXfrm>
    </dsp:sp>
    <dsp:sp modelId="{D7E33BB1-BEAB-4E4E-9240-B083D9725F37}">
      <dsp:nvSpPr>
        <dsp:cNvPr id="0" name=""/>
        <dsp:cNvSpPr/>
      </dsp:nvSpPr>
      <dsp:spPr>
        <a:xfrm>
          <a:off x="0" y="756755"/>
          <a:ext cx="482837" cy="4828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回顾会议</a:t>
          </a:r>
        </a:p>
      </dsp:txBody>
      <dsp:txXfrm>
        <a:off x="70710" y="827465"/>
        <a:ext cx="341417" cy="341417"/>
      </dsp:txXfrm>
    </dsp:sp>
    <dsp:sp modelId="{F0480431-0DEE-4F53-B8AF-D9BA7E17A445}">
      <dsp:nvSpPr>
        <dsp:cNvPr id="0" name=""/>
        <dsp:cNvSpPr/>
      </dsp:nvSpPr>
      <dsp:spPr>
        <a:xfrm rot="16375824">
          <a:off x="227720" y="575212"/>
          <a:ext cx="57457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898" y="635558"/>
        <a:ext cx="40220" cy="155217"/>
      </dsp:txXfrm>
    </dsp:sp>
    <dsp:sp modelId="{01690352-A482-4BBB-818E-7ECE585B9755}">
      <dsp:nvSpPr>
        <dsp:cNvPr id="0" name=""/>
        <dsp:cNvSpPr/>
      </dsp:nvSpPr>
      <dsp:spPr>
        <a:xfrm>
          <a:off x="17923" y="140366"/>
          <a:ext cx="508768" cy="5087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需求池</a:t>
          </a:r>
        </a:p>
      </dsp:txBody>
      <dsp:txXfrm>
        <a:off x="92430" y="214873"/>
        <a:ext cx="359754" cy="359754"/>
      </dsp:txXfrm>
    </dsp:sp>
    <dsp:sp modelId="{952093F8-FED5-4D7C-B5A9-E2833A80EF25}">
      <dsp:nvSpPr>
        <dsp:cNvPr id="0" name=""/>
        <dsp:cNvSpPr/>
      </dsp:nvSpPr>
      <dsp:spPr>
        <a:xfrm rot="456020">
          <a:off x="620932" y="327734"/>
          <a:ext cx="237008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621244" y="374771"/>
        <a:ext cx="165906" cy="1552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939114" y="1998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知识库管理</a:t>
          </a:r>
        </a:p>
      </dsp:txBody>
      <dsp:txXfrm>
        <a:off x="3095586" y="158470"/>
        <a:ext cx="755516" cy="755516"/>
      </dsp:txXfrm>
    </dsp:sp>
    <dsp:sp modelId="{A53D6BA1-5CBE-45F9-99CE-E489E7669403}">
      <dsp:nvSpPr>
        <dsp:cNvPr id="0" name=""/>
        <dsp:cNvSpPr/>
      </dsp:nvSpPr>
      <dsp:spPr>
        <a:xfrm rot="1034846">
          <a:off x="4080013" y="584314"/>
          <a:ext cx="25795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4081753" y="644963"/>
        <a:ext cx="180568" cy="216363"/>
      </dsp:txXfrm>
    </dsp:sp>
    <dsp:sp modelId="{E1A08C2F-093D-4B47-A64C-9511EE240AA9}">
      <dsp:nvSpPr>
        <dsp:cNvPr id="0" name=""/>
        <dsp:cNvSpPr/>
      </dsp:nvSpPr>
      <dsp:spPr>
        <a:xfrm>
          <a:off x="4424351" y="463104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任务管理</a:t>
          </a:r>
        </a:p>
      </dsp:txBody>
      <dsp:txXfrm>
        <a:off x="4580823" y="619576"/>
        <a:ext cx="755516" cy="755516"/>
      </dsp:txXfrm>
    </dsp:sp>
    <dsp:sp modelId="{EF1A8A45-F500-4DCE-A3DB-3866B33C9871}">
      <dsp:nvSpPr>
        <dsp:cNvPr id="0" name=""/>
        <dsp:cNvSpPr/>
      </dsp:nvSpPr>
      <dsp:spPr>
        <a:xfrm rot="2827709">
          <a:off x="5344773" y="1332880"/>
          <a:ext cx="185373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5353661" y="1384623"/>
        <a:ext cx="129761" cy="216363"/>
      </dsp:txXfrm>
    </dsp:sp>
    <dsp:sp modelId="{B8C4FA17-E3A8-4FFF-92F9-A8EDD2E67DF0}">
      <dsp:nvSpPr>
        <dsp:cNvPr id="0" name=""/>
        <dsp:cNvSpPr/>
      </dsp:nvSpPr>
      <dsp:spPr>
        <a:xfrm>
          <a:off x="5389248" y="1502492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设计工具</a:t>
          </a:r>
        </a:p>
      </dsp:txBody>
      <dsp:txXfrm>
        <a:off x="5545720" y="1658964"/>
        <a:ext cx="755516" cy="755516"/>
      </dsp:txXfrm>
    </dsp:sp>
    <dsp:sp modelId="{04C33435-C5ED-42FD-9804-277DB46802F2}">
      <dsp:nvSpPr>
        <dsp:cNvPr id="0" name=""/>
        <dsp:cNvSpPr/>
      </dsp:nvSpPr>
      <dsp:spPr>
        <a:xfrm rot="5362631">
          <a:off x="5713214" y="2794070"/>
          <a:ext cx="44091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5766717" y="2812104"/>
        <a:ext cx="332731" cy="216363"/>
      </dsp:txXfrm>
    </dsp:sp>
    <dsp:sp modelId="{34DF3E5C-20AF-4281-9271-B115535EAAA7}">
      <dsp:nvSpPr>
        <dsp:cNvPr id="0" name=""/>
        <dsp:cNvSpPr/>
      </dsp:nvSpPr>
      <dsp:spPr>
        <a:xfrm>
          <a:off x="5409904" y="3402750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代码编辑器、生成工具</a:t>
          </a:r>
        </a:p>
      </dsp:txBody>
      <dsp:txXfrm>
        <a:off x="5566376" y="3559222"/>
        <a:ext cx="755516" cy="755516"/>
      </dsp:txXfrm>
    </dsp:sp>
    <dsp:sp modelId="{74765971-75DD-4561-B979-13EE714AFF12}">
      <dsp:nvSpPr>
        <dsp:cNvPr id="0" name=""/>
        <dsp:cNvSpPr/>
      </dsp:nvSpPr>
      <dsp:spPr>
        <a:xfrm rot="7560000">
          <a:off x="5334645" y="4399645"/>
          <a:ext cx="28469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 dirty="0"/>
        </a:p>
      </dsp:txBody>
      <dsp:txXfrm rot="10800000">
        <a:off x="5402450" y="4437218"/>
        <a:ext cx="199284" cy="216363"/>
      </dsp:txXfrm>
    </dsp:sp>
    <dsp:sp modelId="{24B31742-D0A2-46D8-B962-99CDBE542B47}">
      <dsp:nvSpPr>
        <dsp:cNvPr id="0" name=""/>
        <dsp:cNvSpPr/>
      </dsp:nvSpPr>
      <dsp:spPr>
        <a:xfrm>
          <a:off x="4466146" y="4701721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代码仓库</a:t>
          </a:r>
        </a:p>
      </dsp:txBody>
      <dsp:txXfrm>
        <a:off x="4622618" y="4858193"/>
        <a:ext cx="755516" cy="755516"/>
      </dsp:txXfrm>
    </dsp:sp>
    <dsp:sp modelId="{275EE9DE-0E7B-44FB-9C5F-53265A16B71A}">
      <dsp:nvSpPr>
        <dsp:cNvPr id="0" name=""/>
        <dsp:cNvSpPr/>
      </dsp:nvSpPr>
      <dsp:spPr>
        <a:xfrm rot="9860983">
          <a:off x="4447071" y="5206715"/>
          <a:ext cx="2815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4455359" y="5277697"/>
        <a:ext cx="19706" cy="216363"/>
      </dsp:txXfrm>
    </dsp:sp>
    <dsp:sp modelId="{87D27CB6-095D-4915-8628-6F449752BE4B}">
      <dsp:nvSpPr>
        <dsp:cNvPr id="0" name=""/>
        <dsp:cNvSpPr/>
      </dsp:nvSpPr>
      <dsp:spPr>
        <a:xfrm>
          <a:off x="3386152" y="5004283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持续集成测试</a:t>
          </a:r>
        </a:p>
      </dsp:txBody>
      <dsp:txXfrm>
        <a:off x="3542624" y="5160755"/>
        <a:ext cx="755516" cy="755516"/>
      </dsp:txXfrm>
    </dsp:sp>
    <dsp:sp modelId="{6782EEEB-BA63-4AD8-A645-90B7A9C0D075}">
      <dsp:nvSpPr>
        <dsp:cNvPr id="0" name=""/>
        <dsp:cNvSpPr/>
      </dsp:nvSpPr>
      <dsp:spPr>
        <a:xfrm rot="11344894">
          <a:off x="3297530" y="5264079"/>
          <a:ext cx="67909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3317775" y="5337808"/>
        <a:ext cx="47536" cy="216363"/>
      </dsp:txXfrm>
    </dsp:sp>
    <dsp:sp modelId="{FAB3C292-35F1-48CB-8B11-09ECF7BF3C57}">
      <dsp:nvSpPr>
        <dsp:cNvPr id="0" name=""/>
        <dsp:cNvSpPr/>
      </dsp:nvSpPr>
      <dsp:spPr>
        <a:xfrm>
          <a:off x="2204560" y="4815413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Bug</a:t>
          </a:r>
          <a:r>
            <a:rPr lang="zh-CN" altLang="en-US" sz="1400" kern="1200" dirty="0"/>
            <a:t>任务管理</a:t>
          </a:r>
        </a:p>
      </dsp:txBody>
      <dsp:txXfrm>
        <a:off x="2361032" y="4971885"/>
        <a:ext cx="755516" cy="755516"/>
      </dsp:txXfrm>
    </dsp:sp>
    <dsp:sp modelId="{EAAA4277-D019-4939-B257-08BF9EAAB754}">
      <dsp:nvSpPr>
        <dsp:cNvPr id="0" name=""/>
        <dsp:cNvSpPr/>
      </dsp:nvSpPr>
      <dsp:spPr>
        <a:xfrm rot="13147980">
          <a:off x="1574268" y="4474084"/>
          <a:ext cx="62003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1670316" y="4580343"/>
        <a:ext cx="511851" cy="216363"/>
      </dsp:txXfrm>
    </dsp:sp>
    <dsp:sp modelId="{6A4DF67D-DC73-4669-936D-5140DD531C45}">
      <dsp:nvSpPr>
        <dsp:cNvPr id="0" name=""/>
        <dsp:cNvSpPr/>
      </dsp:nvSpPr>
      <dsp:spPr>
        <a:xfrm>
          <a:off x="468323" y="3402750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发布工具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DevOps</a:t>
          </a:r>
          <a:endParaRPr lang="zh-CN" altLang="en-US" sz="1400" kern="1200" dirty="0"/>
        </a:p>
      </dsp:txBody>
      <dsp:txXfrm>
        <a:off x="624795" y="3559222"/>
        <a:ext cx="755516" cy="755516"/>
      </dsp:txXfrm>
    </dsp:sp>
    <dsp:sp modelId="{6F801686-E316-446C-822D-15D0C2EDA630}">
      <dsp:nvSpPr>
        <dsp:cNvPr id="0" name=""/>
        <dsp:cNvSpPr/>
      </dsp:nvSpPr>
      <dsp:spPr>
        <a:xfrm rot="16348862">
          <a:off x="885565" y="2944708"/>
          <a:ext cx="30434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929240" y="3062437"/>
        <a:ext cx="213039" cy="216363"/>
      </dsp:txXfrm>
    </dsp:sp>
    <dsp:sp modelId="{7B9B045A-0795-410F-9EF4-4070A65554B6}">
      <dsp:nvSpPr>
        <dsp:cNvPr id="0" name=""/>
        <dsp:cNvSpPr/>
      </dsp:nvSpPr>
      <dsp:spPr>
        <a:xfrm>
          <a:off x="539433" y="1761601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IAAS</a:t>
          </a:r>
          <a:r>
            <a:rPr lang="zh-CN" altLang="en-US" sz="1400" kern="1200" dirty="0"/>
            <a:t>平台</a:t>
          </a:r>
        </a:p>
      </dsp:txBody>
      <dsp:txXfrm>
        <a:off x="695905" y="1918073"/>
        <a:ext cx="755516" cy="755516"/>
      </dsp:txXfrm>
    </dsp:sp>
    <dsp:sp modelId="{711729C4-8974-4E57-B275-CBDA5E6E7167}">
      <dsp:nvSpPr>
        <dsp:cNvPr id="0" name=""/>
        <dsp:cNvSpPr/>
      </dsp:nvSpPr>
      <dsp:spPr>
        <a:xfrm rot="18297206">
          <a:off x="1382178" y="1601984"/>
          <a:ext cx="10090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388642" y="1686510"/>
        <a:ext cx="70631" cy="216363"/>
      </dsp:txXfrm>
    </dsp:sp>
    <dsp:sp modelId="{D53A1E11-3BFF-4DB3-B007-42AAF4C4F104}">
      <dsp:nvSpPr>
        <dsp:cNvPr id="0" name=""/>
        <dsp:cNvSpPr/>
      </dsp:nvSpPr>
      <dsp:spPr>
        <a:xfrm>
          <a:off x="1260637" y="729831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PAAS</a:t>
          </a:r>
          <a:r>
            <a:rPr lang="zh-CN" altLang="en-US" sz="1400" kern="1200" dirty="0"/>
            <a:t>平台</a:t>
          </a:r>
        </a:p>
      </dsp:txBody>
      <dsp:txXfrm>
        <a:off x="1417109" y="886303"/>
        <a:ext cx="755516" cy="755516"/>
      </dsp:txXfrm>
    </dsp:sp>
    <dsp:sp modelId="{9EFC0C2D-E761-4F6E-9904-AADFDFDDFD9D}">
      <dsp:nvSpPr>
        <dsp:cNvPr id="0" name=""/>
        <dsp:cNvSpPr/>
      </dsp:nvSpPr>
      <dsp:spPr>
        <a:xfrm rot="20193429">
          <a:off x="2421961" y="724383"/>
          <a:ext cx="40334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426426" y="818023"/>
        <a:ext cx="295163" cy="216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B38BE-FD28-4E03-A389-2532F7666816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1AB6C-84F9-4844-9E0B-144C6F767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2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2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4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2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3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1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63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4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6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53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6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2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2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0E5093-C80C-4705-ADFA-D2F244F72018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54C1-74CD-4D74-A070-27371F96D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60EF81-0931-4AFD-9D97-B94BFF96B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68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1F86C110-D3CE-41FC-99CD-0F3749FAD882}"/>
              </a:ext>
            </a:extLst>
          </p:cNvPr>
          <p:cNvGraphicFramePr>
            <a:graphicFrameLocks/>
          </p:cNvGraphicFramePr>
          <p:nvPr/>
        </p:nvGraphicFramePr>
        <p:xfrm>
          <a:off x="1481340" y="294828"/>
          <a:ext cx="6946689" cy="626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id="{387F4BFC-0D9C-43FC-BC2B-A10BEF297694}"/>
              </a:ext>
            </a:extLst>
          </p:cNvPr>
          <p:cNvGraphicFramePr>
            <a:graphicFrameLocks/>
          </p:cNvGraphicFramePr>
          <p:nvPr/>
        </p:nvGraphicFramePr>
        <p:xfrm>
          <a:off x="2113880" y="1024656"/>
          <a:ext cx="5681611" cy="454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826393"/>
              </p:ext>
            </p:extLst>
          </p:nvPr>
        </p:nvGraphicFramePr>
        <p:xfrm>
          <a:off x="3810430" y="2056435"/>
          <a:ext cx="2629489" cy="255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7556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720BD-5FA3-4C42-9A85-BDDC222A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558C4-FC00-477B-B676-D78AE3E2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  <a:endParaRPr lang="en-US" altLang="zh-CN" dirty="0"/>
          </a:p>
          <a:p>
            <a:pPr lvl="1"/>
            <a:r>
              <a:rPr lang="zh-CN" altLang="en-US" dirty="0"/>
              <a:t>解决实际问题</a:t>
            </a:r>
            <a:endParaRPr lang="en-US" altLang="zh-CN" dirty="0"/>
          </a:p>
          <a:p>
            <a:pPr lvl="1"/>
            <a:r>
              <a:rPr lang="zh-CN" altLang="en-US" dirty="0"/>
              <a:t>重技术</a:t>
            </a:r>
            <a:endParaRPr lang="en-US" altLang="zh-CN" dirty="0"/>
          </a:p>
          <a:p>
            <a:r>
              <a:rPr lang="zh-CN" altLang="en-US" dirty="0"/>
              <a:t>社交</a:t>
            </a:r>
            <a:endParaRPr lang="en-US" altLang="zh-CN" dirty="0"/>
          </a:p>
          <a:p>
            <a:pPr lvl="1"/>
            <a:r>
              <a:rPr lang="zh-CN" altLang="en-US" dirty="0"/>
              <a:t>结识新朋友，巩固友谊</a:t>
            </a:r>
            <a:endParaRPr lang="en-US" altLang="zh-CN" dirty="0"/>
          </a:p>
          <a:p>
            <a:pPr lvl="1"/>
            <a:r>
              <a:rPr lang="zh-CN" altLang="en-US" dirty="0"/>
              <a:t>重产品</a:t>
            </a:r>
            <a:endParaRPr lang="en-US" altLang="zh-CN" dirty="0"/>
          </a:p>
          <a:p>
            <a:r>
              <a:rPr lang="zh-CN" altLang="en-US" dirty="0"/>
              <a:t>商业</a:t>
            </a:r>
            <a:endParaRPr lang="en-US" altLang="zh-CN" dirty="0"/>
          </a:p>
          <a:p>
            <a:pPr lvl="1"/>
            <a:r>
              <a:rPr lang="zh-CN" altLang="en-US" dirty="0"/>
              <a:t>获得信息、服务、商品等</a:t>
            </a:r>
            <a:endParaRPr lang="en-US" altLang="zh-CN" dirty="0"/>
          </a:p>
          <a:p>
            <a:pPr lvl="1"/>
            <a:r>
              <a:rPr lang="zh-CN" altLang="en-US" dirty="0"/>
              <a:t>重业务与运营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dirty="0"/>
              <a:t>地图、微信、游戏、商城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26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B3DFACC1-E830-449E-98B7-6D5C1C27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15625"/>
            <a:ext cx="4807287" cy="34757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B41C663-8BD5-4123-938E-54D7E1F8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zh-CN" altLang="en-US" dirty="0"/>
              <a:t>产品规律</a:t>
            </a:r>
            <a:r>
              <a:rPr lang="en-US" altLang="zh-CN" dirty="0"/>
              <a:t>-</a:t>
            </a:r>
            <a:r>
              <a:rPr lang="zh-CN" altLang="en-US" dirty="0"/>
              <a:t>规模效应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85F65F-3CC8-4C2F-87C6-1A542B59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社交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工具，电商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范围</a:t>
            </a:r>
            <a:endParaRPr lang="en-US" altLang="zh-CN" dirty="0"/>
          </a:p>
          <a:p>
            <a:pPr lvl="1"/>
            <a:r>
              <a:rPr lang="zh-CN" altLang="en-US" dirty="0"/>
              <a:t>全球</a:t>
            </a:r>
            <a:endParaRPr lang="en-US" altLang="zh-CN" dirty="0"/>
          </a:p>
          <a:p>
            <a:pPr lvl="1"/>
            <a:r>
              <a:rPr lang="zh-CN" altLang="en-US" dirty="0"/>
              <a:t>全国</a:t>
            </a:r>
            <a:endParaRPr lang="en-US" altLang="zh-CN" dirty="0"/>
          </a:p>
          <a:p>
            <a:pPr lvl="1"/>
            <a:r>
              <a:rPr lang="zh-CN" altLang="en-US" dirty="0"/>
              <a:t>城市</a:t>
            </a:r>
            <a:endParaRPr lang="en-US" altLang="zh-CN" dirty="0"/>
          </a:p>
          <a:p>
            <a:pPr lvl="1"/>
            <a:r>
              <a:rPr lang="zh-CN" altLang="en-US" dirty="0"/>
              <a:t>蜂窝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3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E1F41-1B0F-47D9-A00C-B96AD55D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产品节奏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922F5-227E-48AF-AB90-E39F506B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52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968EB-4855-4CB1-8609-122C5674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目标导向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DF73-D4BC-46D9-AB99-D093B7D9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2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03E9-AC85-4854-9B0F-1C107FCB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营销模式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47AE7-E503-4BCA-A97A-AA4CB4EB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4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F4BE2-731F-4E00-A16D-BB93480C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8BBA1-A121-4CC4-A2B1-CE672183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同比环比</a:t>
            </a:r>
          </a:p>
        </p:txBody>
      </p:sp>
    </p:spTree>
    <p:extLst>
      <p:ext uri="{BB962C8B-B14F-4D97-AF65-F5344CB8AC3E}">
        <p14:creationId xmlns:p14="http://schemas.microsoft.com/office/powerpoint/2010/main" val="387406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DB2BA-D691-46F5-9378-841B0B07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42AE-1D63-48BE-9E88-33EB9C01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2012.07 — 2014.04	</a:t>
            </a:r>
            <a:r>
              <a:rPr lang="zh-CN" altLang="en-US" dirty="0"/>
              <a:t>中软国际（深圳）</a:t>
            </a:r>
            <a:endParaRPr lang="en-US" altLang="zh-CN" dirty="0"/>
          </a:p>
          <a:p>
            <a:r>
              <a:rPr lang="en-US" altLang="zh-CN" dirty="0"/>
              <a:t>2014.03 — 2015.03	</a:t>
            </a:r>
            <a:r>
              <a:rPr lang="zh-CN" altLang="en-US" dirty="0"/>
              <a:t>北京迪科远望（大连）</a:t>
            </a:r>
            <a:endParaRPr lang="en-US" altLang="zh-CN" dirty="0"/>
          </a:p>
          <a:p>
            <a:r>
              <a:rPr lang="en-US" altLang="zh-CN" dirty="0"/>
              <a:t>2015.03 — 2016.09	</a:t>
            </a:r>
            <a:r>
              <a:rPr lang="zh-CN" altLang="en-US" dirty="0"/>
              <a:t>大连网金金融信息服务有限公司</a:t>
            </a:r>
          </a:p>
          <a:p>
            <a:r>
              <a:rPr lang="en-US" altLang="zh-CN" dirty="0"/>
              <a:t>2016.09 — 2016.12	</a:t>
            </a:r>
            <a:r>
              <a:rPr lang="zh-CN" altLang="en-US" dirty="0"/>
              <a:t>北京趣发芽科技有限公司</a:t>
            </a:r>
          </a:p>
          <a:p>
            <a:r>
              <a:rPr lang="en-US" altLang="zh-CN" dirty="0"/>
              <a:t>2017.02 — 2018.03	</a:t>
            </a:r>
            <a:r>
              <a:rPr lang="zh-CN" altLang="en-US" dirty="0"/>
              <a:t>美团大众点评网</a:t>
            </a:r>
          </a:p>
        </p:txBody>
      </p:sp>
    </p:spTree>
    <p:extLst>
      <p:ext uri="{BB962C8B-B14F-4D97-AF65-F5344CB8AC3E}">
        <p14:creationId xmlns:p14="http://schemas.microsoft.com/office/powerpoint/2010/main" val="150464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B9907-1D1D-467A-9CEC-CB5758D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48386-5409-4A82-8B2A-3EE5CF3B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在网金初创时期工作近</a:t>
            </a:r>
            <a:r>
              <a:rPr lang="en-US" altLang="zh-CN" dirty="0"/>
              <a:t>2</a:t>
            </a:r>
            <a:r>
              <a:rPr lang="zh-CN" altLang="en-US" dirty="0"/>
              <a:t>年：</a:t>
            </a:r>
            <a:endParaRPr lang="en-US" altLang="zh-CN" dirty="0"/>
          </a:p>
          <a:p>
            <a:pPr lvl="1"/>
            <a:r>
              <a:rPr lang="zh-CN" altLang="en-US" dirty="0"/>
              <a:t>固收、基金业务熟悉</a:t>
            </a:r>
            <a:endParaRPr lang="en-US" altLang="zh-CN" dirty="0"/>
          </a:p>
          <a:p>
            <a:pPr lvl="1"/>
            <a:r>
              <a:rPr lang="zh-CN" altLang="en-US" dirty="0"/>
              <a:t>团队契合度高</a:t>
            </a:r>
            <a:endParaRPr lang="en-US" altLang="zh-CN" dirty="0"/>
          </a:p>
          <a:p>
            <a:r>
              <a:rPr lang="zh-CN" altLang="en-US" dirty="0"/>
              <a:t>网金早期技术选型：</a:t>
            </a:r>
            <a:endParaRPr lang="en-US" altLang="zh-CN" dirty="0"/>
          </a:p>
          <a:p>
            <a:pPr lvl="1"/>
            <a:r>
              <a:rPr lang="zh-CN" altLang="en-US" dirty="0"/>
              <a:t>技术一致性高</a:t>
            </a:r>
            <a:endParaRPr lang="en-US" altLang="zh-CN" dirty="0"/>
          </a:p>
          <a:p>
            <a:pPr lvl="1"/>
            <a:r>
              <a:rPr lang="zh-CN" altLang="en-US" dirty="0"/>
              <a:t>框架演化解决遗留问题</a:t>
            </a:r>
            <a:endParaRPr lang="en-US" altLang="zh-CN" dirty="0"/>
          </a:p>
          <a:p>
            <a:r>
              <a:rPr lang="zh-CN" altLang="en-US" dirty="0"/>
              <a:t>大型互联网公司工作经历：</a:t>
            </a:r>
            <a:endParaRPr lang="en-US" altLang="zh-CN" dirty="0"/>
          </a:p>
          <a:p>
            <a:pPr lvl="1"/>
            <a:r>
              <a:rPr lang="zh-CN" altLang="en-US" dirty="0"/>
              <a:t>过亿用户，千万级并发</a:t>
            </a:r>
            <a:endParaRPr lang="en-US" altLang="zh-CN" dirty="0"/>
          </a:p>
          <a:p>
            <a:pPr lvl="1"/>
            <a:r>
              <a:rPr lang="zh-CN" altLang="en-US" dirty="0"/>
              <a:t>敏捷团队与微服务</a:t>
            </a:r>
            <a:endParaRPr lang="en-US" altLang="zh-CN" dirty="0"/>
          </a:p>
          <a:p>
            <a:r>
              <a:rPr lang="zh-CN" altLang="en-US" b="1" dirty="0"/>
              <a:t>迭代与闭环</a:t>
            </a:r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1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41699-E881-4645-8E6A-30B0F33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敏捷团队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0A710-CABB-46F1-B14A-5C07CEFF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个角色：产品、技术、敏捷教练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个工具：需求池、迭代池、燃尽图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个事件：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个价值：承诺、专注、开放、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尊重、勇气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50B05F57-EBFA-4557-B7FE-7EDAD2DA2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706708"/>
              </p:ext>
            </p:extLst>
          </p:nvPr>
        </p:nvGraphicFramePr>
        <p:xfrm>
          <a:off x="4859677" y="1691322"/>
          <a:ext cx="5516080" cy="444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A348F26-D97B-45CA-B482-1756F590BFDD}"/>
              </a:ext>
            </a:extLst>
          </p:cNvPr>
          <p:cNvSpPr txBox="1"/>
          <p:nvPr/>
        </p:nvSpPr>
        <p:spPr>
          <a:xfrm>
            <a:off x="1261872" y="4737914"/>
            <a:ext cx="407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敏捷团队通过</a:t>
            </a:r>
            <a:r>
              <a:rPr lang="zh-CN" altLang="en-US" b="1" dirty="0"/>
              <a:t>激发和信任</a:t>
            </a:r>
            <a:r>
              <a:rPr lang="zh-CN" altLang="en-US" dirty="0"/>
              <a:t>团队成员，让业务和研发人员</a:t>
            </a:r>
            <a:r>
              <a:rPr lang="zh-CN" altLang="en-US" b="1" dirty="0"/>
              <a:t>紧密有效</a:t>
            </a:r>
            <a:r>
              <a:rPr lang="zh-CN" altLang="en-US" dirty="0"/>
              <a:t>沟通，保持关注先进技术与设计，通过</a:t>
            </a:r>
            <a:r>
              <a:rPr lang="zh-CN" altLang="en-US" b="1" dirty="0"/>
              <a:t>自我组织</a:t>
            </a:r>
            <a:r>
              <a:rPr lang="zh-CN" altLang="en-US" dirty="0"/>
              <a:t>管理，拥抱</a:t>
            </a:r>
            <a:r>
              <a:rPr lang="zh-CN" altLang="en-US" b="1" dirty="0"/>
              <a:t>需求变量</a:t>
            </a:r>
            <a:r>
              <a:rPr lang="zh-CN" altLang="en-US" dirty="0"/>
              <a:t>，周期性</a:t>
            </a:r>
            <a:r>
              <a:rPr lang="zh-CN" altLang="en-US" b="1" dirty="0"/>
              <a:t>回顾反思</a:t>
            </a:r>
            <a:r>
              <a:rPr lang="zh-CN" altLang="en-US" dirty="0"/>
              <a:t>并灵活调整，</a:t>
            </a:r>
            <a:r>
              <a:rPr lang="zh-CN" altLang="en-US" b="1" dirty="0"/>
              <a:t>持续尽早</a:t>
            </a:r>
            <a:r>
              <a:rPr lang="zh-CN" altLang="en-US" dirty="0"/>
              <a:t>交付有价值的软件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90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694156-B30C-4AE1-9886-0D236EC019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254696-5C85-4A90-8F7D-1336DF64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77" y="640080"/>
            <a:ext cx="6090573" cy="55881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9BDCCB-E66E-4DA3-A9F2-1AFFF000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zh-CN" altLang="en-US" sz="3200"/>
              <a:t>敏捷团队的特质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87643-F5E4-4BA8-BE1E-0EEFB54A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>
                <a:latin typeface="+mn-ea"/>
              </a:rPr>
              <a:t>自组织</a:t>
            </a:r>
          </a:p>
          <a:p>
            <a:pPr lvl="1"/>
            <a:r>
              <a:rPr lang="zh-CN" altLang="en-US" dirty="0">
                <a:latin typeface="+mn-ea"/>
              </a:rPr>
              <a:t>多元化、跨职能的完整团队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团队成员符合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型技能，即一专多长</a:t>
            </a:r>
          </a:p>
          <a:p>
            <a:pPr lvl="1"/>
            <a:r>
              <a:rPr lang="zh-CN" altLang="en-US" dirty="0">
                <a:latin typeface="+mn-ea"/>
              </a:rPr>
              <a:t>持续改进</a:t>
            </a:r>
          </a:p>
          <a:p>
            <a:pPr lvl="1"/>
            <a:r>
              <a:rPr lang="zh-CN" altLang="en-US" dirty="0">
                <a:latin typeface="+mn-ea"/>
              </a:rPr>
              <a:t>最大限制的沟通</a:t>
            </a:r>
          </a:p>
          <a:p>
            <a:pPr lvl="1"/>
            <a:r>
              <a:rPr lang="zh-CN" altLang="en-US" dirty="0">
                <a:latin typeface="+mn-ea"/>
              </a:rPr>
              <a:t>透明沟通</a:t>
            </a:r>
          </a:p>
          <a:p>
            <a:pPr lvl="1"/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个披萨的团队大小（</a:t>
            </a:r>
            <a:r>
              <a:rPr lang="en-US" altLang="zh-CN" dirty="0">
                <a:latin typeface="+mn-ea"/>
              </a:rPr>
              <a:t>5-16</a:t>
            </a:r>
            <a:r>
              <a:rPr lang="zh-CN" altLang="en-US" dirty="0">
                <a:latin typeface="+mn-ea"/>
              </a:rPr>
              <a:t>人）</a:t>
            </a:r>
          </a:p>
          <a:p>
            <a:pPr lvl="1"/>
            <a:r>
              <a:rPr lang="zh-CN" altLang="en-US" dirty="0">
                <a:latin typeface="+mn-ea"/>
              </a:rPr>
              <a:t>专注、投入</a:t>
            </a:r>
          </a:p>
          <a:p>
            <a:pPr lvl="1"/>
            <a:r>
              <a:rPr lang="zh-CN" altLang="en-US" dirty="0">
                <a:latin typeface="+mn-ea"/>
              </a:rPr>
              <a:t>按照可持续的节奏工作</a:t>
            </a:r>
          </a:p>
          <a:p>
            <a:pPr lvl="1"/>
            <a:r>
              <a:rPr lang="zh-CN" altLang="en-US" dirty="0">
                <a:latin typeface="+mn-ea"/>
              </a:rPr>
              <a:t>团队长期存在，人员稳定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个月</a:t>
            </a:r>
            <a:r>
              <a:rPr lang="en-US" altLang="zh-CN" sz="1600" dirty="0">
                <a:latin typeface="+mn-ea"/>
              </a:rPr>
              <a:t>-&gt;2</a:t>
            </a:r>
            <a:r>
              <a:rPr lang="zh-CN" altLang="en-US" sz="1600" dirty="0">
                <a:latin typeface="+mn-ea"/>
              </a:rPr>
              <a:t>周，初尝敏捷的滋味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解决团队扩充问题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398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8171-1396-48D2-ACFD-0ABA7655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1"/>
            <a:ext cx="3200400" cy="611312"/>
          </a:xfrm>
        </p:spPr>
        <p:txBody>
          <a:bodyPr/>
          <a:lstStyle/>
          <a:p>
            <a:r>
              <a:rPr lang="zh-CN" altLang="en-US" dirty="0"/>
              <a:t>服务生命周期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B2E67371-1BCD-4493-8ECA-050066F2A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27316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7C23E0-C1C7-446C-9595-DDC3A5620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1267528"/>
            <a:ext cx="4090350" cy="4904672"/>
          </a:xfrm>
        </p:spPr>
        <p:txBody>
          <a:bodyPr>
            <a:noAutofit/>
          </a:bodyPr>
          <a:lstStyle/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需求分析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需求文档，原型图，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UI</a:t>
            </a: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设计建模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DDD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领域驱动设计，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DBC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契约式设计、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UML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图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开发实现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redis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MongoDB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ElasticSearch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MQ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js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Android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IOS</a:t>
            </a: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设计模式、框架、容器、环境隔离、版本控制、操作系统、协同开发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IO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、并发、集合、异常、编程思想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测试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单元测试、自动化测试、自动化集成测试、压力测试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部署运维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自动发布、蓝绿发布、灰度发布、弹性扩容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虚拟机、容器、镜像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治理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服务治理、云计算、大数据、安全风控</a:t>
            </a:r>
          </a:p>
        </p:txBody>
      </p:sp>
    </p:spTree>
    <p:extLst>
      <p:ext uri="{BB962C8B-B14F-4D97-AF65-F5344CB8AC3E}">
        <p14:creationId xmlns:p14="http://schemas.microsoft.com/office/powerpoint/2010/main" val="17763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id="{387F4BFC-0D9C-43FC-BC2B-A10BEF297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156214"/>
              </p:ext>
            </p:extLst>
          </p:nvPr>
        </p:nvGraphicFramePr>
        <p:xfrm>
          <a:off x="1512848" y="244011"/>
          <a:ext cx="7969680" cy="636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33725"/>
              </p:ext>
            </p:extLst>
          </p:nvPr>
        </p:nvGraphicFramePr>
        <p:xfrm>
          <a:off x="3791164" y="1654139"/>
          <a:ext cx="3688423" cy="358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6118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259C9-0E86-43A7-98AC-B87A8098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295637"/>
            <a:ext cx="3200400" cy="1600197"/>
          </a:xfrm>
        </p:spPr>
        <p:txBody>
          <a:bodyPr/>
          <a:lstStyle/>
          <a:p>
            <a:r>
              <a:rPr lang="zh-CN" altLang="en-US" dirty="0"/>
              <a:t>平台化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B4487DD-3107-4D34-A2BA-A00667AB9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4820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CE034B-4138-46F7-86B7-BDD624D1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1552635"/>
            <a:ext cx="3200400" cy="4619565"/>
          </a:xfrm>
        </p:spPr>
        <p:txBody>
          <a:bodyPr>
            <a:normAutofit/>
          </a:bodyPr>
          <a:lstStyle/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服务生命周期管理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注册发现、动态启停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服务配置管理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服务调用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调用框架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序列化协议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高可用：熔断、限流、降级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调用链路跟踪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数据一致性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统一日志系统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监控报警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异常报警、慢查询、</a:t>
            </a:r>
            <a:r>
              <a:rPr lang="en-US" altLang="zh-CN" sz="1100" dirty="0">
                <a:latin typeface="+mn-ea"/>
              </a:rPr>
              <a:t>QPS</a:t>
            </a: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销量等业务指标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资源调度、服务弹性伸缩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服务定时调度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大数据离线数据挖掘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08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1F86C110-D3CE-41FC-99CD-0F3749FAD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160712"/>
              </p:ext>
            </p:extLst>
          </p:nvPr>
        </p:nvGraphicFramePr>
        <p:xfrm>
          <a:off x="1481340" y="294828"/>
          <a:ext cx="6946689" cy="626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id="{387F4BFC-0D9C-43FC-BC2B-A10BEF297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878553"/>
              </p:ext>
            </p:extLst>
          </p:nvPr>
        </p:nvGraphicFramePr>
        <p:xfrm>
          <a:off x="2113880" y="1024656"/>
          <a:ext cx="5681611" cy="454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900088"/>
              </p:ext>
            </p:extLst>
          </p:nvPr>
        </p:nvGraphicFramePr>
        <p:xfrm>
          <a:off x="3810430" y="2056435"/>
          <a:ext cx="2629489" cy="255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79991750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查看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500</TotalTime>
  <Words>615</Words>
  <Application>Microsoft Office PowerPoint</Application>
  <PresentationFormat>宽屏</PresentationFormat>
  <Paragraphs>186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宋体</vt:lpstr>
      <vt:lpstr>Arial</vt:lpstr>
      <vt:lpstr>Century Schoolbook</vt:lpstr>
      <vt:lpstr>Wingdings 2</vt:lpstr>
      <vt:lpstr>查看</vt:lpstr>
      <vt:lpstr>PowerPoint 演示文稿</vt:lpstr>
      <vt:lpstr>个人经历</vt:lpstr>
      <vt:lpstr>个人优势</vt:lpstr>
      <vt:lpstr>敏捷团队</vt:lpstr>
      <vt:lpstr>敏捷团队的特质</vt:lpstr>
      <vt:lpstr>服务生命周期</vt:lpstr>
      <vt:lpstr>PowerPoint 演示文稿</vt:lpstr>
      <vt:lpstr>平台化</vt:lpstr>
      <vt:lpstr>PowerPoint 演示文稿</vt:lpstr>
      <vt:lpstr>PowerPoint 演示文稿</vt:lpstr>
      <vt:lpstr>产品分类</vt:lpstr>
      <vt:lpstr>产品规律-规模效应</vt:lpstr>
      <vt:lpstr>产品节奏</vt:lpstr>
      <vt:lpstr>目标导向</vt:lpstr>
      <vt:lpstr>营销模式</vt:lpstr>
      <vt:lpstr>KPI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李仁博</dc:creator>
  <cp:lastModifiedBy>李仁博</cp:lastModifiedBy>
  <cp:revision>47</cp:revision>
  <dcterms:created xsi:type="dcterms:W3CDTF">2018-03-28T11:12:38Z</dcterms:created>
  <dcterms:modified xsi:type="dcterms:W3CDTF">2018-03-28T19:32:58Z</dcterms:modified>
</cp:coreProperties>
</file>