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1"/>
  </p:notesMasterIdLst>
  <p:sldIdLst>
    <p:sldId id="256" r:id="rId2"/>
    <p:sldId id="265" r:id="rId3"/>
    <p:sldId id="273" r:id="rId4"/>
    <p:sldId id="258" r:id="rId5"/>
    <p:sldId id="268" r:id="rId6"/>
    <p:sldId id="266" r:id="rId7"/>
    <p:sldId id="269" r:id="rId8"/>
    <p:sldId id="267" r:id="rId9"/>
    <p:sldId id="271" r:id="rId10"/>
    <p:sldId id="272" r:id="rId11"/>
    <p:sldId id="277" r:id="rId12"/>
    <p:sldId id="261" r:id="rId13"/>
    <p:sldId id="259" r:id="rId14"/>
    <p:sldId id="260" r:id="rId15"/>
    <p:sldId id="275" r:id="rId16"/>
    <p:sldId id="276" r:id="rId17"/>
    <p:sldId id="262" r:id="rId18"/>
    <p:sldId id="263" r:id="rId19"/>
    <p:sldId id="25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27" autoAdjust="0"/>
  </p:normalViewPr>
  <p:slideViewPr>
    <p:cSldViewPr snapToGrid="0">
      <p:cViewPr>
        <p:scale>
          <a:sx n="81" d="100"/>
          <a:sy n="81" d="100"/>
        </p:scale>
        <p:origin x="4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354530-0EDE-4B9F-BA06-34289B84F019}" type="doc">
      <dgm:prSet loTypeId="urn:microsoft.com/office/officeart/2005/8/layout/cycle2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30CB31C9-D438-4932-B2EB-C47AB8D2BE16}">
      <dgm:prSet phldrT="[文本]"/>
      <dgm:spPr/>
      <dgm:t>
        <a:bodyPr/>
        <a:lstStyle/>
        <a:p>
          <a:r>
            <a:rPr lang="zh-CN" altLang="en-US" dirty="0"/>
            <a:t>计划会议</a:t>
          </a:r>
        </a:p>
      </dgm:t>
    </dgm:pt>
    <dgm:pt modelId="{297B63D3-FD2F-4939-B164-F9ED475C27E2}" type="parTrans" cxnId="{C7880D2B-DE58-49ED-BB82-D0F301FF9DEC}">
      <dgm:prSet/>
      <dgm:spPr/>
      <dgm:t>
        <a:bodyPr/>
        <a:lstStyle/>
        <a:p>
          <a:endParaRPr lang="zh-CN" altLang="en-US"/>
        </a:p>
      </dgm:t>
    </dgm:pt>
    <dgm:pt modelId="{5E2C816C-DFF6-47FA-AEE9-B862D01121F0}" type="sibTrans" cxnId="{C7880D2B-DE58-49ED-BB82-D0F301FF9DEC}">
      <dgm:prSet/>
      <dgm:spPr/>
      <dgm:t>
        <a:bodyPr/>
        <a:lstStyle/>
        <a:p>
          <a:endParaRPr lang="zh-CN" altLang="en-US"/>
        </a:p>
      </dgm:t>
    </dgm:pt>
    <dgm:pt modelId="{61F9052F-3AD0-4E6F-A0E6-7F10EAC24EB2}">
      <dgm:prSet phldrT="[文本]"/>
      <dgm:spPr/>
      <dgm:t>
        <a:bodyPr/>
        <a:lstStyle/>
        <a:p>
          <a:r>
            <a:rPr lang="zh-CN" altLang="en-US" dirty="0"/>
            <a:t>每日站会</a:t>
          </a:r>
        </a:p>
      </dgm:t>
    </dgm:pt>
    <dgm:pt modelId="{B2B34FA9-8191-427E-BE92-8D6705930400}" type="sibTrans" cxnId="{56037F20-E33A-45BB-A729-0DFA77127711}">
      <dgm:prSet/>
      <dgm:spPr/>
      <dgm:t>
        <a:bodyPr/>
        <a:lstStyle/>
        <a:p>
          <a:endParaRPr lang="zh-CN" altLang="en-US"/>
        </a:p>
      </dgm:t>
    </dgm:pt>
    <dgm:pt modelId="{30DCC48F-62E5-471C-9F17-16561DBB7DFA}" type="parTrans" cxnId="{56037F20-E33A-45BB-A729-0DFA77127711}">
      <dgm:prSet/>
      <dgm:spPr/>
      <dgm:t>
        <a:bodyPr/>
        <a:lstStyle/>
        <a:p>
          <a:endParaRPr lang="zh-CN" altLang="en-US"/>
        </a:p>
      </dgm:t>
    </dgm:pt>
    <dgm:pt modelId="{9135B3DF-F1FA-4377-A9A9-68702A3DEED7}">
      <dgm:prSet phldrT="[文本]"/>
      <dgm:spPr/>
      <dgm:t>
        <a:bodyPr/>
        <a:lstStyle/>
        <a:p>
          <a:r>
            <a:rPr lang="zh-CN" altLang="en-US" dirty="0"/>
            <a:t>评审会议</a:t>
          </a:r>
        </a:p>
      </dgm:t>
    </dgm:pt>
    <dgm:pt modelId="{DA40D15D-76CE-42EB-A93F-CDC6980067EE}" type="sibTrans" cxnId="{A133A9B9-31C9-4389-9689-F87ECB3FA353}">
      <dgm:prSet/>
      <dgm:spPr/>
      <dgm:t>
        <a:bodyPr/>
        <a:lstStyle/>
        <a:p>
          <a:endParaRPr lang="zh-CN" altLang="en-US"/>
        </a:p>
      </dgm:t>
    </dgm:pt>
    <dgm:pt modelId="{5A697B20-455B-4481-880F-5D8360BCCFA9}" type="parTrans" cxnId="{A133A9B9-31C9-4389-9689-F87ECB3FA353}">
      <dgm:prSet/>
      <dgm:spPr/>
      <dgm:t>
        <a:bodyPr/>
        <a:lstStyle/>
        <a:p>
          <a:endParaRPr lang="zh-CN" altLang="en-US"/>
        </a:p>
      </dgm:t>
    </dgm:pt>
    <dgm:pt modelId="{521D3F63-6737-4049-AF28-9344738F9B23}">
      <dgm:prSet phldrT="[文本]"/>
      <dgm:spPr/>
      <dgm:t>
        <a:bodyPr/>
        <a:lstStyle/>
        <a:p>
          <a:r>
            <a:rPr lang="zh-CN" altLang="en-US" dirty="0"/>
            <a:t>回顾会议</a:t>
          </a:r>
        </a:p>
      </dgm:t>
    </dgm:pt>
    <dgm:pt modelId="{3E27A477-4129-4F32-8651-A75A0CA0898C}" type="sibTrans" cxnId="{6ABE21C8-6946-4985-B94E-6CEE657460A8}">
      <dgm:prSet/>
      <dgm:spPr/>
      <dgm:t>
        <a:bodyPr/>
        <a:lstStyle/>
        <a:p>
          <a:endParaRPr lang="zh-CN" altLang="en-US"/>
        </a:p>
      </dgm:t>
    </dgm:pt>
    <dgm:pt modelId="{9B4B920E-9642-4155-A9E7-45BF7EFD0ED2}" type="parTrans" cxnId="{6ABE21C8-6946-4985-B94E-6CEE657460A8}">
      <dgm:prSet/>
      <dgm:spPr/>
      <dgm:t>
        <a:bodyPr/>
        <a:lstStyle/>
        <a:p>
          <a:endParaRPr lang="zh-CN" altLang="en-US"/>
        </a:p>
      </dgm:t>
    </dgm:pt>
    <dgm:pt modelId="{36A82DCB-414A-44EB-883E-0F11DD185BF4}">
      <dgm:prSet phldrT="[文本]"/>
      <dgm:spPr/>
      <dgm:t>
        <a:bodyPr/>
        <a:lstStyle/>
        <a:p>
          <a:r>
            <a:rPr lang="zh-CN" altLang="en-US" dirty="0"/>
            <a:t>需求池</a:t>
          </a:r>
        </a:p>
      </dgm:t>
    </dgm:pt>
    <dgm:pt modelId="{63F2A687-076F-4E77-ABDB-6E024B0C7438}" type="sibTrans" cxnId="{39E90ED3-D799-4377-86F8-4566279DCE07}">
      <dgm:prSet/>
      <dgm:spPr/>
      <dgm:t>
        <a:bodyPr/>
        <a:lstStyle/>
        <a:p>
          <a:endParaRPr lang="zh-CN" altLang="en-US"/>
        </a:p>
      </dgm:t>
    </dgm:pt>
    <dgm:pt modelId="{30797813-30DE-487C-A87A-BD3280000F8F}" type="parTrans" cxnId="{39E90ED3-D799-4377-86F8-4566279DCE07}">
      <dgm:prSet/>
      <dgm:spPr/>
      <dgm:t>
        <a:bodyPr/>
        <a:lstStyle/>
        <a:p>
          <a:endParaRPr lang="zh-CN" altLang="en-US"/>
        </a:p>
      </dgm:t>
    </dgm:pt>
    <dgm:pt modelId="{36B4CA91-BE11-4738-AD74-2A4B9D312996}" type="pres">
      <dgm:prSet presAssocID="{12354530-0EDE-4B9F-BA06-34289B84F01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06340CC-E2E4-4EA9-8906-4CAD4D237BA2}" type="pres">
      <dgm:prSet presAssocID="{30CB31C9-D438-4932-B2EB-C47AB8D2BE1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641C10-E877-4231-9CD8-B801CB127113}" type="pres">
      <dgm:prSet presAssocID="{5E2C816C-DFF6-47FA-AEE9-B862D01121F0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325DCDAE-DBA3-448A-8FC4-155026D2D0B9}" type="pres">
      <dgm:prSet presAssocID="{5E2C816C-DFF6-47FA-AEE9-B862D01121F0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3E0F186A-445C-483E-83F7-6CC2705CA1DD}" type="pres">
      <dgm:prSet presAssocID="{61F9052F-3AD0-4E6F-A0E6-7F10EAC24EB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470080-8F7A-4DE2-B278-EE2EBB34931A}" type="pres">
      <dgm:prSet presAssocID="{B2B34FA9-8191-427E-BE92-8D6705930400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A99FEF7E-5BB9-4E32-BFE6-BC1546C3EA0A}" type="pres">
      <dgm:prSet presAssocID="{B2B34FA9-8191-427E-BE92-8D6705930400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4166AB78-13D5-4610-BCD4-BD632204A7CE}" type="pres">
      <dgm:prSet presAssocID="{9135B3DF-F1FA-4377-A9A9-68702A3DEED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7CE077-AD2F-4DB1-B6C2-2422BC73640F}" type="pres">
      <dgm:prSet presAssocID="{DA40D15D-76CE-42EB-A93F-CDC6980067EE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7DB92AC9-D849-4612-A128-E0F40D23C365}" type="pres">
      <dgm:prSet presAssocID="{DA40D15D-76CE-42EB-A93F-CDC6980067EE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D7E33BB1-BEAB-4E4E-9240-B083D9725F37}" type="pres">
      <dgm:prSet presAssocID="{521D3F63-6737-4049-AF28-9344738F9B2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480431-0DEE-4F53-B8AF-D9BA7E17A445}" type="pres">
      <dgm:prSet presAssocID="{3E27A477-4129-4F32-8651-A75A0CA0898C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BD93B8BB-7745-4EF0-97BA-C5ADB4533DCD}" type="pres">
      <dgm:prSet presAssocID="{3E27A477-4129-4F32-8651-A75A0CA0898C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01690352-A482-4BBB-818E-7ECE585B9755}" type="pres">
      <dgm:prSet presAssocID="{36A82DCB-414A-44EB-883E-0F11DD185B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2093F8-FED5-4D7C-B5A9-E2833A80EF25}" type="pres">
      <dgm:prSet presAssocID="{63F2A687-076F-4E77-ABDB-6E024B0C7438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8A3FBD82-3C34-41BC-87F7-D019679DC3FE}" type="pres">
      <dgm:prSet presAssocID="{63F2A687-076F-4E77-ABDB-6E024B0C7438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C7880D2B-DE58-49ED-BB82-D0F301FF9DEC}" srcId="{12354530-0EDE-4B9F-BA06-34289B84F019}" destId="{30CB31C9-D438-4932-B2EB-C47AB8D2BE16}" srcOrd="0" destOrd="0" parTransId="{297B63D3-FD2F-4939-B164-F9ED475C27E2}" sibTransId="{5E2C816C-DFF6-47FA-AEE9-B862D01121F0}"/>
    <dgm:cxn modelId="{6ABE21C8-6946-4985-B94E-6CEE657460A8}" srcId="{12354530-0EDE-4B9F-BA06-34289B84F019}" destId="{521D3F63-6737-4049-AF28-9344738F9B23}" srcOrd="3" destOrd="0" parTransId="{9B4B920E-9642-4155-A9E7-45BF7EFD0ED2}" sibTransId="{3E27A477-4129-4F32-8651-A75A0CA0898C}"/>
    <dgm:cxn modelId="{56037F20-E33A-45BB-A729-0DFA77127711}" srcId="{12354530-0EDE-4B9F-BA06-34289B84F019}" destId="{61F9052F-3AD0-4E6F-A0E6-7F10EAC24EB2}" srcOrd="1" destOrd="0" parTransId="{30DCC48F-62E5-471C-9F17-16561DBB7DFA}" sibTransId="{B2B34FA9-8191-427E-BE92-8D6705930400}"/>
    <dgm:cxn modelId="{24DCEBB9-3C20-44B3-8E91-6820CE43FEA0}" type="presOf" srcId="{B2B34FA9-8191-427E-BE92-8D6705930400}" destId="{7E470080-8F7A-4DE2-B278-EE2EBB34931A}" srcOrd="0" destOrd="0" presId="urn:microsoft.com/office/officeart/2005/8/layout/cycle2"/>
    <dgm:cxn modelId="{A133A9B9-31C9-4389-9689-F87ECB3FA353}" srcId="{12354530-0EDE-4B9F-BA06-34289B84F019}" destId="{9135B3DF-F1FA-4377-A9A9-68702A3DEED7}" srcOrd="2" destOrd="0" parTransId="{5A697B20-455B-4481-880F-5D8360BCCFA9}" sibTransId="{DA40D15D-76CE-42EB-A93F-CDC6980067EE}"/>
    <dgm:cxn modelId="{B4718261-177F-49EC-B746-4A2C7C1F4867}" type="presOf" srcId="{5E2C816C-DFF6-47FA-AEE9-B862D01121F0}" destId="{325DCDAE-DBA3-448A-8FC4-155026D2D0B9}" srcOrd="1" destOrd="0" presId="urn:microsoft.com/office/officeart/2005/8/layout/cycle2"/>
    <dgm:cxn modelId="{9439AEF0-2816-4BB1-9256-37FA9A1E3884}" type="presOf" srcId="{521D3F63-6737-4049-AF28-9344738F9B23}" destId="{D7E33BB1-BEAB-4E4E-9240-B083D9725F37}" srcOrd="0" destOrd="0" presId="urn:microsoft.com/office/officeart/2005/8/layout/cycle2"/>
    <dgm:cxn modelId="{FDAD6988-590B-4E8C-A631-929910811601}" type="presOf" srcId="{30CB31C9-D438-4932-B2EB-C47AB8D2BE16}" destId="{E06340CC-E2E4-4EA9-8906-4CAD4D237BA2}" srcOrd="0" destOrd="0" presId="urn:microsoft.com/office/officeart/2005/8/layout/cycle2"/>
    <dgm:cxn modelId="{8521C45A-7B8A-4952-89B6-2B1BA4F153E0}" type="presOf" srcId="{63F2A687-076F-4E77-ABDB-6E024B0C7438}" destId="{8A3FBD82-3C34-41BC-87F7-D019679DC3FE}" srcOrd="1" destOrd="0" presId="urn:microsoft.com/office/officeart/2005/8/layout/cycle2"/>
    <dgm:cxn modelId="{39E90ED3-D799-4377-86F8-4566279DCE07}" srcId="{12354530-0EDE-4B9F-BA06-34289B84F019}" destId="{36A82DCB-414A-44EB-883E-0F11DD185BF4}" srcOrd="4" destOrd="0" parTransId="{30797813-30DE-487C-A87A-BD3280000F8F}" sibTransId="{63F2A687-076F-4E77-ABDB-6E024B0C7438}"/>
    <dgm:cxn modelId="{4505C904-CF30-4DEE-AA8D-023852BD46AA}" type="presOf" srcId="{B2B34FA9-8191-427E-BE92-8D6705930400}" destId="{A99FEF7E-5BB9-4E32-BFE6-BC1546C3EA0A}" srcOrd="1" destOrd="0" presId="urn:microsoft.com/office/officeart/2005/8/layout/cycle2"/>
    <dgm:cxn modelId="{74CE3D72-2EE7-491A-AC7F-CDF15609711B}" type="presOf" srcId="{5E2C816C-DFF6-47FA-AEE9-B862D01121F0}" destId="{DC641C10-E877-4231-9CD8-B801CB127113}" srcOrd="0" destOrd="0" presId="urn:microsoft.com/office/officeart/2005/8/layout/cycle2"/>
    <dgm:cxn modelId="{93BEBEFF-3B5C-433C-A29A-335C15C636C6}" type="presOf" srcId="{36A82DCB-414A-44EB-883E-0F11DD185BF4}" destId="{01690352-A482-4BBB-818E-7ECE585B9755}" srcOrd="0" destOrd="0" presId="urn:microsoft.com/office/officeart/2005/8/layout/cycle2"/>
    <dgm:cxn modelId="{EDB71FD8-24A8-4843-AB58-3AE6FBDD4602}" type="presOf" srcId="{9135B3DF-F1FA-4377-A9A9-68702A3DEED7}" destId="{4166AB78-13D5-4610-BCD4-BD632204A7CE}" srcOrd="0" destOrd="0" presId="urn:microsoft.com/office/officeart/2005/8/layout/cycle2"/>
    <dgm:cxn modelId="{D9D30E2E-0E81-441D-A487-0672D1552A64}" type="presOf" srcId="{61F9052F-3AD0-4E6F-A0E6-7F10EAC24EB2}" destId="{3E0F186A-445C-483E-83F7-6CC2705CA1DD}" srcOrd="0" destOrd="0" presId="urn:microsoft.com/office/officeart/2005/8/layout/cycle2"/>
    <dgm:cxn modelId="{E18E09F8-276F-421E-ADF8-FAF1B1FA7EE7}" type="presOf" srcId="{DA40D15D-76CE-42EB-A93F-CDC6980067EE}" destId="{7DB92AC9-D849-4612-A128-E0F40D23C365}" srcOrd="1" destOrd="0" presId="urn:microsoft.com/office/officeart/2005/8/layout/cycle2"/>
    <dgm:cxn modelId="{D6269C62-04D7-4D84-A49A-BAC4C0AF28A2}" type="presOf" srcId="{3E27A477-4129-4F32-8651-A75A0CA0898C}" destId="{F0480431-0DEE-4F53-B8AF-D9BA7E17A445}" srcOrd="0" destOrd="0" presId="urn:microsoft.com/office/officeart/2005/8/layout/cycle2"/>
    <dgm:cxn modelId="{F721D2BF-A96C-4C53-817E-5F961B7E839E}" type="presOf" srcId="{12354530-0EDE-4B9F-BA06-34289B84F019}" destId="{36B4CA91-BE11-4738-AD74-2A4B9D312996}" srcOrd="0" destOrd="0" presId="urn:microsoft.com/office/officeart/2005/8/layout/cycle2"/>
    <dgm:cxn modelId="{A713DF96-20D4-41E2-8C28-4420D443389A}" type="presOf" srcId="{DA40D15D-76CE-42EB-A93F-CDC6980067EE}" destId="{DF7CE077-AD2F-4DB1-B6C2-2422BC73640F}" srcOrd="0" destOrd="0" presId="urn:microsoft.com/office/officeart/2005/8/layout/cycle2"/>
    <dgm:cxn modelId="{91AB0358-E856-4502-A8CC-446151CE6ADF}" type="presOf" srcId="{3E27A477-4129-4F32-8651-A75A0CA0898C}" destId="{BD93B8BB-7745-4EF0-97BA-C5ADB4533DCD}" srcOrd="1" destOrd="0" presId="urn:microsoft.com/office/officeart/2005/8/layout/cycle2"/>
    <dgm:cxn modelId="{ADAAF36F-C065-4B53-99D4-146D48649E5E}" type="presOf" srcId="{63F2A687-076F-4E77-ABDB-6E024B0C7438}" destId="{952093F8-FED5-4D7C-B5A9-E2833A80EF25}" srcOrd="0" destOrd="0" presId="urn:microsoft.com/office/officeart/2005/8/layout/cycle2"/>
    <dgm:cxn modelId="{0FDF8A16-6240-4F33-9294-596E8BC69332}" type="presParOf" srcId="{36B4CA91-BE11-4738-AD74-2A4B9D312996}" destId="{E06340CC-E2E4-4EA9-8906-4CAD4D237BA2}" srcOrd="0" destOrd="0" presId="urn:microsoft.com/office/officeart/2005/8/layout/cycle2"/>
    <dgm:cxn modelId="{63D7BF01-67B1-4E73-B2D2-91411D3E6899}" type="presParOf" srcId="{36B4CA91-BE11-4738-AD74-2A4B9D312996}" destId="{DC641C10-E877-4231-9CD8-B801CB127113}" srcOrd="1" destOrd="0" presId="urn:microsoft.com/office/officeart/2005/8/layout/cycle2"/>
    <dgm:cxn modelId="{82F43FC0-4D53-476D-98C6-1D49F19F231B}" type="presParOf" srcId="{DC641C10-E877-4231-9CD8-B801CB127113}" destId="{325DCDAE-DBA3-448A-8FC4-155026D2D0B9}" srcOrd="0" destOrd="0" presId="urn:microsoft.com/office/officeart/2005/8/layout/cycle2"/>
    <dgm:cxn modelId="{A47449BB-83F8-43FF-B407-4C37840204C2}" type="presParOf" srcId="{36B4CA91-BE11-4738-AD74-2A4B9D312996}" destId="{3E0F186A-445C-483E-83F7-6CC2705CA1DD}" srcOrd="2" destOrd="0" presId="urn:microsoft.com/office/officeart/2005/8/layout/cycle2"/>
    <dgm:cxn modelId="{72DAD626-FBC5-42BF-A6B1-95A710589133}" type="presParOf" srcId="{36B4CA91-BE11-4738-AD74-2A4B9D312996}" destId="{7E470080-8F7A-4DE2-B278-EE2EBB34931A}" srcOrd="3" destOrd="0" presId="urn:microsoft.com/office/officeart/2005/8/layout/cycle2"/>
    <dgm:cxn modelId="{AC6DDC69-8BFD-4D68-AA2A-0A4DF5B413BA}" type="presParOf" srcId="{7E470080-8F7A-4DE2-B278-EE2EBB34931A}" destId="{A99FEF7E-5BB9-4E32-BFE6-BC1546C3EA0A}" srcOrd="0" destOrd="0" presId="urn:microsoft.com/office/officeart/2005/8/layout/cycle2"/>
    <dgm:cxn modelId="{42E29942-2933-49D3-8A60-5FB65D1DEC4B}" type="presParOf" srcId="{36B4CA91-BE11-4738-AD74-2A4B9D312996}" destId="{4166AB78-13D5-4610-BCD4-BD632204A7CE}" srcOrd="4" destOrd="0" presId="urn:microsoft.com/office/officeart/2005/8/layout/cycle2"/>
    <dgm:cxn modelId="{374D7365-289B-4756-9E0C-0FCC0F723678}" type="presParOf" srcId="{36B4CA91-BE11-4738-AD74-2A4B9D312996}" destId="{DF7CE077-AD2F-4DB1-B6C2-2422BC73640F}" srcOrd="5" destOrd="0" presId="urn:microsoft.com/office/officeart/2005/8/layout/cycle2"/>
    <dgm:cxn modelId="{DDD3D4E1-2641-4A23-A8D1-D24199C3E0D2}" type="presParOf" srcId="{DF7CE077-AD2F-4DB1-B6C2-2422BC73640F}" destId="{7DB92AC9-D849-4612-A128-E0F40D23C365}" srcOrd="0" destOrd="0" presId="urn:microsoft.com/office/officeart/2005/8/layout/cycle2"/>
    <dgm:cxn modelId="{FB7B6C2D-7B03-487E-ADC1-F9F3AD770CF7}" type="presParOf" srcId="{36B4CA91-BE11-4738-AD74-2A4B9D312996}" destId="{D7E33BB1-BEAB-4E4E-9240-B083D9725F37}" srcOrd="6" destOrd="0" presId="urn:microsoft.com/office/officeart/2005/8/layout/cycle2"/>
    <dgm:cxn modelId="{10A9C075-73A7-409A-B6A0-E0744DF46BDE}" type="presParOf" srcId="{36B4CA91-BE11-4738-AD74-2A4B9D312996}" destId="{F0480431-0DEE-4F53-B8AF-D9BA7E17A445}" srcOrd="7" destOrd="0" presId="urn:microsoft.com/office/officeart/2005/8/layout/cycle2"/>
    <dgm:cxn modelId="{94B9A1AA-7D17-45A2-BE0E-1DAEDC764D62}" type="presParOf" srcId="{F0480431-0DEE-4F53-B8AF-D9BA7E17A445}" destId="{BD93B8BB-7745-4EF0-97BA-C5ADB4533DCD}" srcOrd="0" destOrd="0" presId="urn:microsoft.com/office/officeart/2005/8/layout/cycle2"/>
    <dgm:cxn modelId="{6808CFE2-BD4C-4FA4-93B6-755D9B59263D}" type="presParOf" srcId="{36B4CA91-BE11-4738-AD74-2A4B9D312996}" destId="{01690352-A482-4BBB-818E-7ECE585B9755}" srcOrd="8" destOrd="0" presId="urn:microsoft.com/office/officeart/2005/8/layout/cycle2"/>
    <dgm:cxn modelId="{56E6B64A-09B7-4EF7-8E4F-BB1C5C0CB44D}" type="presParOf" srcId="{36B4CA91-BE11-4738-AD74-2A4B9D312996}" destId="{952093F8-FED5-4D7C-B5A9-E2833A80EF25}" srcOrd="9" destOrd="0" presId="urn:microsoft.com/office/officeart/2005/8/layout/cycle2"/>
    <dgm:cxn modelId="{E5FC110B-3594-4076-B673-A048B4572B8C}" type="presParOf" srcId="{952093F8-FED5-4D7C-B5A9-E2833A80EF25}" destId="{8A3FBD82-3C34-41BC-87F7-D019679DC3F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E877D7B-E775-40E3-827E-C8403254116F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DADDC2CE-569D-4E85-8042-0BD37A92551B}">
      <dgm:prSet phldrT="[文本]"/>
      <dgm:spPr/>
      <dgm:t>
        <a:bodyPr/>
        <a:lstStyle/>
        <a:p>
          <a:r>
            <a:rPr lang="zh-CN" altLang="en-US"/>
            <a:t>需求分析</a:t>
          </a:r>
          <a:endParaRPr lang="zh-CN" altLang="en-US" dirty="0"/>
        </a:p>
      </dgm:t>
    </dgm:pt>
    <dgm:pt modelId="{27D2162D-609C-4179-825B-EFBFB8984580}" type="parTrans" cxnId="{B3AB0E61-A321-40F9-A4BC-DFC01FE15EFE}">
      <dgm:prSet/>
      <dgm:spPr/>
      <dgm:t>
        <a:bodyPr/>
        <a:lstStyle/>
        <a:p>
          <a:endParaRPr lang="zh-CN" altLang="en-US"/>
        </a:p>
      </dgm:t>
    </dgm:pt>
    <dgm:pt modelId="{5F44E5FE-DE48-4EC7-8586-2B5F6823BDDF}" type="sibTrans" cxnId="{B3AB0E61-A321-40F9-A4BC-DFC01FE15EFE}">
      <dgm:prSet/>
      <dgm:spPr/>
      <dgm:t>
        <a:bodyPr/>
        <a:lstStyle/>
        <a:p>
          <a:endParaRPr lang="zh-CN" altLang="en-US"/>
        </a:p>
      </dgm:t>
    </dgm:pt>
    <dgm:pt modelId="{2DA6F32A-508B-449E-B00B-4A9D2451696B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/>
            <a:t>设计建模</a:t>
          </a:r>
        </a:p>
      </dgm:t>
    </dgm:pt>
    <dgm:pt modelId="{AB577828-D85E-4839-ADD7-B6CA424C41BC}" type="parTrans" cxnId="{D7C8F74D-E264-4100-AB43-208870215B31}">
      <dgm:prSet/>
      <dgm:spPr/>
      <dgm:t>
        <a:bodyPr/>
        <a:lstStyle/>
        <a:p>
          <a:endParaRPr lang="zh-CN" altLang="en-US"/>
        </a:p>
      </dgm:t>
    </dgm:pt>
    <dgm:pt modelId="{276578D0-AC39-42B5-8A7B-812F4B83CD41}" type="sibTrans" cxnId="{D7C8F74D-E264-4100-AB43-208870215B31}">
      <dgm:prSet/>
      <dgm:spPr/>
      <dgm:t>
        <a:bodyPr/>
        <a:lstStyle/>
        <a:p>
          <a:endParaRPr lang="zh-CN" altLang="en-US"/>
        </a:p>
      </dgm:t>
    </dgm:pt>
    <dgm:pt modelId="{759D0B0F-8099-43DD-A319-40DDF0A67781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b="0" i="0" dirty="0"/>
            <a:t>开发实现</a:t>
          </a:r>
          <a:endParaRPr lang="zh-CN" altLang="en-US" dirty="0"/>
        </a:p>
      </dgm:t>
    </dgm:pt>
    <dgm:pt modelId="{F707703A-3436-434D-9CC7-00ABD871EC61}" type="parTrans" cxnId="{0C8A6B57-080E-4DC1-95AE-A4E419C7F973}">
      <dgm:prSet/>
      <dgm:spPr/>
      <dgm:t>
        <a:bodyPr/>
        <a:lstStyle/>
        <a:p>
          <a:endParaRPr lang="zh-CN" altLang="en-US"/>
        </a:p>
      </dgm:t>
    </dgm:pt>
    <dgm:pt modelId="{2606B5D1-2160-4AE7-B37A-ED0C59834707}" type="sibTrans" cxnId="{0C8A6B57-080E-4DC1-95AE-A4E419C7F973}">
      <dgm:prSet/>
      <dgm:spPr/>
      <dgm:t>
        <a:bodyPr/>
        <a:lstStyle/>
        <a:p>
          <a:endParaRPr lang="zh-CN" altLang="en-US"/>
        </a:p>
      </dgm:t>
    </dgm:pt>
    <dgm:pt modelId="{2B323753-4318-425B-80E6-C31ED4549B3D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/>
            <a:t>测试</a:t>
          </a:r>
        </a:p>
      </dgm:t>
    </dgm:pt>
    <dgm:pt modelId="{7B50382F-07D8-4970-A24A-8725037EA9D5}" type="parTrans" cxnId="{9E814F6B-DEB6-4764-8C5F-A65417937970}">
      <dgm:prSet/>
      <dgm:spPr/>
      <dgm:t>
        <a:bodyPr/>
        <a:lstStyle/>
        <a:p>
          <a:endParaRPr lang="zh-CN" altLang="en-US"/>
        </a:p>
      </dgm:t>
    </dgm:pt>
    <dgm:pt modelId="{087FE352-4CD0-486C-B227-F73322AAE4E5}" type="sibTrans" cxnId="{9E814F6B-DEB6-4764-8C5F-A65417937970}">
      <dgm:prSet/>
      <dgm:spPr/>
      <dgm:t>
        <a:bodyPr/>
        <a:lstStyle/>
        <a:p>
          <a:endParaRPr lang="zh-CN" altLang="en-US"/>
        </a:p>
      </dgm:t>
    </dgm:pt>
    <dgm:pt modelId="{910CF7E4-4735-4164-A2C9-4CF2D960CE1C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b="0" i="0" dirty="0"/>
            <a:t>部署</a:t>
          </a:r>
          <a:endParaRPr lang="zh-CN" altLang="en-US" dirty="0"/>
        </a:p>
      </dgm:t>
    </dgm:pt>
    <dgm:pt modelId="{1318A36F-F00B-4E83-924F-CC014C7D52DF}" type="parTrans" cxnId="{2CF4475F-F778-4F38-AB90-63EA45D79FDB}">
      <dgm:prSet/>
      <dgm:spPr/>
      <dgm:t>
        <a:bodyPr/>
        <a:lstStyle/>
        <a:p>
          <a:endParaRPr lang="zh-CN" altLang="en-US"/>
        </a:p>
      </dgm:t>
    </dgm:pt>
    <dgm:pt modelId="{6782DDD7-C68D-4427-ABA1-EF1505A25806}" type="sibTrans" cxnId="{2CF4475F-F778-4F38-AB90-63EA45D79FDB}">
      <dgm:prSet/>
      <dgm:spPr/>
      <dgm:t>
        <a:bodyPr/>
        <a:lstStyle/>
        <a:p>
          <a:endParaRPr lang="zh-CN" altLang="en-US"/>
        </a:p>
      </dgm:t>
    </dgm:pt>
    <dgm:pt modelId="{6CB6D57B-86ED-438D-AD93-821B50A9576F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治理</a:t>
          </a:r>
        </a:p>
      </dgm:t>
    </dgm:pt>
    <dgm:pt modelId="{D6841502-5E33-49A7-A301-C7CB5F3B7158}" type="parTrans" cxnId="{85D4FE46-1314-434E-BB79-113319B97992}">
      <dgm:prSet/>
      <dgm:spPr/>
      <dgm:t>
        <a:bodyPr/>
        <a:lstStyle/>
        <a:p>
          <a:endParaRPr lang="zh-CN" altLang="en-US"/>
        </a:p>
      </dgm:t>
    </dgm:pt>
    <dgm:pt modelId="{FF135D52-0C62-46B4-BBB0-87A13321255A}" type="sibTrans" cxnId="{85D4FE46-1314-434E-BB79-113319B97992}">
      <dgm:prSet/>
      <dgm:spPr/>
      <dgm:t>
        <a:bodyPr/>
        <a:lstStyle/>
        <a:p>
          <a:endParaRPr lang="zh-CN" altLang="en-US"/>
        </a:p>
      </dgm:t>
    </dgm:pt>
    <dgm:pt modelId="{65F3AEB7-D74E-4DC6-A129-DDFDCB188446}" type="pres">
      <dgm:prSet presAssocID="{AE877D7B-E775-40E3-827E-C8403254116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43742D5-39F1-4258-BB53-78ADB01F18D2}" type="pres">
      <dgm:prSet presAssocID="{DADDC2CE-569D-4E85-8042-0BD37A92551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F473FF-6821-4026-A668-93D5DDD02B9B}" type="pres">
      <dgm:prSet presAssocID="{5F44E5FE-DE48-4EC7-8586-2B5F6823BDDF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5554D760-A018-4D72-B6B2-2475F4B3BA6B}" type="pres">
      <dgm:prSet presAssocID="{5F44E5FE-DE48-4EC7-8586-2B5F6823BDDF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45A00CCA-2FAD-43F2-A5D5-8FB0747B86EE}" type="pres">
      <dgm:prSet presAssocID="{2DA6F32A-508B-449E-B00B-4A9D2451696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B73072-D93E-43CE-978F-E0D4C8CA8540}" type="pres">
      <dgm:prSet presAssocID="{276578D0-AC39-42B5-8A7B-812F4B83CD41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67021BC5-B209-4208-8E18-1E9C7A8F44B9}" type="pres">
      <dgm:prSet presAssocID="{276578D0-AC39-42B5-8A7B-812F4B83CD41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4683789F-B6AE-4548-A952-FE13A71F76AA}" type="pres">
      <dgm:prSet presAssocID="{759D0B0F-8099-43DD-A319-40DDF0A6778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84DCD6-EEA5-4819-8C05-971B2E75A468}" type="pres">
      <dgm:prSet presAssocID="{2606B5D1-2160-4AE7-B37A-ED0C59834707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4F1C5B34-A34C-4824-B7FC-A86C66FB3AE6}" type="pres">
      <dgm:prSet presAssocID="{2606B5D1-2160-4AE7-B37A-ED0C59834707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6CEB7916-2EF6-40AD-AEB1-D12636FE7FE1}" type="pres">
      <dgm:prSet presAssocID="{2B323753-4318-425B-80E6-C31ED4549B3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FE5BBE-7212-455B-9A90-0D1BB0363E69}" type="pres">
      <dgm:prSet presAssocID="{087FE352-4CD0-486C-B227-F73322AAE4E5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12D128BA-A734-4F53-957B-3769FA003719}" type="pres">
      <dgm:prSet presAssocID="{087FE352-4CD0-486C-B227-F73322AAE4E5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5447BBC0-6563-48D2-86FE-0DC1CE0EFBFA}" type="pres">
      <dgm:prSet presAssocID="{910CF7E4-4735-4164-A2C9-4CF2D960CE1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F05C3C-15FE-4196-AC6E-B421C3A95963}" type="pres">
      <dgm:prSet presAssocID="{6782DDD7-C68D-4427-ABA1-EF1505A25806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51CDF29C-49C0-4A02-A97E-8739088311F5}" type="pres">
      <dgm:prSet presAssocID="{6782DDD7-C68D-4427-ABA1-EF1505A25806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D03742BD-5D0F-4517-AC98-48AFD3A888F1}" type="pres">
      <dgm:prSet presAssocID="{6CB6D57B-86ED-438D-AD93-821B50A9576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321B2-5B0B-4845-99CD-B0196FA67F29}" type="pres">
      <dgm:prSet presAssocID="{FF135D52-0C62-46B4-BBB0-87A13321255A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CF04BA87-847E-4941-B749-A7FA73ABE4D6}" type="pres">
      <dgm:prSet presAssocID="{FF135D52-0C62-46B4-BBB0-87A13321255A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AC6A3D2B-5467-4946-8A58-00EF103D709B}" type="presOf" srcId="{276578D0-AC39-42B5-8A7B-812F4B83CD41}" destId="{8BB73072-D93E-43CE-978F-E0D4C8CA8540}" srcOrd="0" destOrd="0" presId="urn:microsoft.com/office/officeart/2005/8/layout/cycle2"/>
    <dgm:cxn modelId="{B7F61000-57D5-4B78-B2BC-4CC08F9C093A}" type="presOf" srcId="{910CF7E4-4735-4164-A2C9-4CF2D960CE1C}" destId="{5447BBC0-6563-48D2-86FE-0DC1CE0EFBFA}" srcOrd="0" destOrd="0" presId="urn:microsoft.com/office/officeart/2005/8/layout/cycle2"/>
    <dgm:cxn modelId="{742EC269-FD32-44F4-BCA4-9D7A3B317A73}" type="presOf" srcId="{DADDC2CE-569D-4E85-8042-0BD37A92551B}" destId="{843742D5-39F1-4258-BB53-78ADB01F18D2}" srcOrd="0" destOrd="0" presId="urn:microsoft.com/office/officeart/2005/8/layout/cycle2"/>
    <dgm:cxn modelId="{0F1CA908-130D-44AF-A7E0-9B0CEACAC60C}" type="presOf" srcId="{AE877D7B-E775-40E3-827E-C8403254116F}" destId="{65F3AEB7-D74E-4DC6-A129-DDFDCB188446}" srcOrd="0" destOrd="0" presId="urn:microsoft.com/office/officeart/2005/8/layout/cycle2"/>
    <dgm:cxn modelId="{49680BC5-85C3-4358-B34C-6350DC33AD6A}" type="presOf" srcId="{5F44E5FE-DE48-4EC7-8586-2B5F6823BDDF}" destId="{B8F473FF-6821-4026-A668-93D5DDD02B9B}" srcOrd="0" destOrd="0" presId="urn:microsoft.com/office/officeart/2005/8/layout/cycle2"/>
    <dgm:cxn modelId="{F6D6C9E8-A5B5-47D0-903D-8AA948E079F0}" type="presOf" srcId="{2606B5D1-2160-4AE7-B37A-ED0C59834707}" destId="{8184DCD6-EEA5-4819-8C05-971B2E75A468}" srcOrd="0" destOrd="0" presId="urn:microsoft.com/office/officeart/2005/8/layout/cycle2"/>
    <dgm:cxn modelId="{B3AB0E61-A321-40F9-A4BC-DFC01FE15EFE}" srcId="{AE877D7B-E775-40E3-827E-C8403254116F}" destId="{DADDC2CE-569D-4E85-8042-0BD37A92551B}" srcOrd="0" destOrd="0" parTransId="{27D2162D-609C-4179-825B-EFBFB8984580}" sibTransId="{5F44E5FE-DE48-4EC7-8586-2B5F6823BDDF}"/>
    <dgm:cxn modelId="{1CCC9E79-115E-439F-8267-52B4EB24B586}" type="presOf" srcId="{6782DDD7-C68D-4427-ABA1-EF1505A25806}" destId="{FDF05C3C-15FE-4196-AC6E-B421C3A95963}" srcOrd="0" destOrd="0" presId="urn:microsoft.com/office/officeart/2005/8/layout/cycle2"/>
    <dgm:cxn modelId="{F1A0C86B-A0E3-4AF8-8ED1-05316FB8F763}" type="presOf" srcId="{2DA6F32A-508B-449E-B00B-4A9D2451696B}" destId="{45A00CCA-2FAD-43F2-A5D5-8FB0747B86EE}" srcOrd="0" destOrd="0" presId="urn:microsoft.com/office/officeart/2005/8/layout/cycle2"/>
    <dgm:cxn modelId="{B811C300-39DA-4182-8227-4B9A4ADD8AE1}" type="presOf" srcId="{2B323753-4318-425B-80E6-C31ED4549B3D}" destId="{6CEB7916-2EF6-40AD-AEB1-D12636FE7FE1}" srcOrd="0" destOrd="0" presId="urn:microsoft.com/office/officeart/2005/8/layout/cycle2"/>
    <dgm:cxn modelId="{9E814F6B-DEB6-4764-8C5F-A65417937970}" srcId="{AE877D7B-E775-40E3-827E-C8403254116F}" destId="{2B323753-4318-425B-80E6-C31ED4549B3D}" srcOrd="3" destOrd="0" parTransId="{7B50382F-07D8-4970-A24A-8725037EA9D5}" sibTransId="{087FE352-4CD0-486C-B227-F73322AAE4E5}"/>
    <dgm:cxn modelId="{2CF4475F-F778-4F38-AB90-63EA45D79FDB}" srcId="{AE877D7B-E775-40E3-827E-C8403254116F}" destId="{910CF7E4-4735-4164-A2C9-4CF2D960CE1C}" srcOrd="4" destOrd="0" parTransId="{1318A36F-F00B-4E83-924F-CC014C7D52DF}" sibTransId="{6782DDD7-C68D-4427-ABA1-EF1505A25806}"/>
    <dgm:cxn modelId="{ED07A395-C15C-4B1C-9906-70A753BBDAB1}" type="presOf" srcId="{5F44E5FE-DE48-4EC7-8586-2B5F6823BDDF}" destId="{5554D760-A018-4D72-B6B2-2475F4B3BA6B}" srcOrd="1" destOrd="0" presId="urn:microsoft.com/office/officeart/2005/8/layout/cycle2"/>
    <dgm:cxn modelId="{0EF1F606-44DF-4495-BA28-2422238874E6}" type="presOf" srcId="{6782DDD7-C68D-4427-ABA1-EF1505A25806}" destId="{51CDF29C-49C0-4A02-A97E-8739088311F5}" srcOrd="1" destOrd="0" presId="urn:microsoft.com/office/officeart/2005/8/layout/cycle2"/>
    <dgm:cxn modelId="{9642F87A-8D0C-41D1-BB74-8BFD766DB270}" type="presOf" srcId="{FF135D52-0C62-46B4-BBB0-87A13321255A}" destId="{CF04BA87-847E-4941-B749-A7FA73ABE4D6}" srcOrd="1" destOrd="0" presId="urn:microsoft.com/office/officeart/2005/8/layout/cycle2"/>
    <dgm:cxn modelId="{11C34DB6-7907-48E4-802B-427C559619BE}" type="presOf" srcId="{6CB6D57B-86ED-438D-AD93-821B50A9576F}" destId="{D03742BD-5D0F-4517-AC98-48AFD3A888F1}" srcOrd="0" destOrd="0" presId="urn:microsoft.com/office/officeart/2005/8/layout/cycle2"/>
    <dgm:cxn modelId="{0C8A6B57-080E-4DC1-95AE-A4E419C7F973}" srcId="{AE877D7B-E775-40E3-827E-C8403254116F}" destId="{759D0B0F-8099-43DD-A319-40DDF0A67781}" srcOrd="2" destOrd="0" parTransId="{F707703A-3436-434D-9CC7-00ABD871EC61}" sibTransId="{2606B5D1-2160-4AE7-B37A-ED0C59834707}"/>
    <dgm:cxn modelId="{92A2DBAA-E95A-45E5-AAAD-B91CDD86C297}" type="presOf" srcId="{FF135D52-0C62-46B4-BBB0-87A13321255A}" destId="{D1E321B2-5B0B-4845-99CD-B0196FA67F29}" srcOrd="0" destOrd="0" presId="urn:microsoft.com/office/officeart/2005/8/layout/cycle2"/>
    <dgm:cxn modelId="{43C4C9E2-CED3-4C26-A239-81DEEF24AEA1}" type="presOf" srcId="{2606B5D1-2160-4AE7-B37A-ED0C59834707}" destId="{4F1C5B34-A34C-4824-B7FC-A86C66FB3AE6}" srcOrd="1" destOrd="0" presId="urn:microsoft.com/office/officeart/2005/8/layout/cycle2"/>
    <dgm:cxn modelId="{52CB6E0A-E820-4DC5-849C-CCDE62B4A3F9}" type="presOf" srcId="{087FE352-4CD0-486C-B227-F73322AAE4E5}" destId="{3BFE5BBE-7212-455B-9A90-0D1BB0363E69}" srcOrd="0" destOrd="0" presId="urn:microsoft.com/office/officeart/2005/8/layout/cycle2"/>
    <dgm:cxn modelId="{85D4FE46-1314-434E-BB79-113319B97992}" srcId="{AE877D7B-E775-40E3-827E-C8403254116F}" destId="{6CB6D57B-86ED-438D-AD93-821B50A9576F}" srcOrd="5" destOrd="0" parTransId="{D6841502-5E33-49A7-A301-C7CB5F3B7158}" sibTransId="{FF135D52-0C62-46B4-BBB0-87A13321255A}"/>
    <dgm:cxn modelId="{6A70234D-515B-4BD3-BD12-855D4021025B}" type="presOf" srcId="{087FE352-4CD0-486C-B227-F73322AAE4E5}" destId="{12D128BA-A734-4F53-957B-3769FA003719}" srcOrd="1" destOrd="0" presId="urn:microsoft.com/office/officeart/2005/8/layout/cycle2"/>
    <dgm:cxn modelId="{20FF0611-1A41-4FF1-8CC1-0C954122D5FB}" type="presOf" srcId="{759D0B0F-8099-43DD-A319-40DDF0A67781}" destId="{4683789F-B6AE-4548-A952-FE13A71F76AA}" srcOrd="0" destOrd="0" presId="urn:microsoft.com/office/officeart/2005/8/layout/cycle2"/>
    <dgm:cxn modelId="{26A3271A-7442-4858-B784-79B08DE21FD6}" type="presOf" srcId="{276578D0-AC39-42B5-8A7B-812F4B83CD41}" destId="{67021BC5-B209-4208-8E18-1E9C7A8F44B9}" srcOrd="1" destOrd="0" presId="urn:microsoft.com/office/officeart/2005/8/layout/cycle2"/>
    <dgm:cxn modelId="{D7C8F74D-E264-4100-AB43-208870215B31}" srcId="{AE877D7B-E775-40E3-827E-C8403254116F}" destId="{2DA6F32A-508B-449E-B00B-4A9D2451696B}" srcOrd="1" destOrd="0" parTransId="{AB577828-D85E-4839-ADD7-B6CA424C41BC}" sibTransId="{276578D0-AC39-42B5-8A7B-812F4B83CD41}"/>
    <dgm:cxn modelId="{4A53AB3E-AE56-4106-BCF7-D7F92E7B6BB5}" type="presParOf" srcId="{65F3AEB7-D74E-4DC6-A129-DDFDCB188446}" destId="{843742D5-39F1-4258-BB53-78ADB01F18D2}" srcOrd="0" destOrd="0" presId="urn:microsoft.com/office/officeart/2005/8/layout/cycle2"/>
    <dgm:cxn modelId="{3E2B9183-54A4-455E-99F7-A1136E64BFC1}" type="presParOf" srcId="{65F3AEB7-D74E-4DC6-A129-DDFDCB188446}" destId="{B8F473FF-6821-4026-A668-93D5DDD02B9B}" srcOrd="1" destOrd="0" presId="urn:microsoft.com/office/officeart/2005/8/layout/cycle2"/>
    <dgm:cxn modelId="{7CC901F2-504B-4748-8F9F-EA4A1E9E5E42}" type="presParOf" srcId="{B8F473FF-6821-4026-A668-93D5DDD02B9B}" destId="{5554D760-A018-4D72-B6B2-2475F4B3BA6B}" srcOrd="0" destOrd="0" presId="urn:microsoft.com/office/officeart/2005/8/layout/cycle2"/>
    <dgm:cxn modelId="{526224A4-4858-4759-83CF-D9FAA6C13F65}" type="presParOf" srcId="{65F3AEB7-D74E-4DC6-A129-DDFDCB188446}" destId="{45A00CCA-2FAD-43F2-A5D5-8FB0747B86EE}" srcOrd="2" destOrd="0" presId="urn:microsoft.com/office/officeart/2005/8/layout/cycle2"/>
    <dgm:cxn modelId="{0767432B-B688-4030-AA2E-EEB2F01D3125}" type="presParOf" srcId="{65F3AEB7-D74E-4DC6-A129-DDFDCB188446}" destId="{8BB73072-D93E-43CE-978F-E0D4C8CA8540}" srcOrd="3" destOrd="0" presId="urn:microsoft.com/office/officeart/2005/8/layout/cycle2"/>
    <dgm:cxn modelId="{D40B8035-8168-4C20-93A9-B6A8B34A1F99}" type="presParOf" srcId="{8BB73072-D93E-43CE-978F-E0D4C8CA8540}" destId="{67021BC5-B209-4208-8E18-1E9C7A8F44B9}" srcOrd="0" destOrd="0" presId="urn:microsoft.com/office/officeart/2005/8/layout/cycle2"/>
    <dgm:cxn modelId="{AB581BF6-C9C5-4314-AEE6-F1690E1E99D2}" type="presParOf" srcId="{65F3AEB7-D74E-4DC6-A129-DDFDCB188446}" destId="{4683789F-B6AE-4548-A952-FE13A71F76AA}" srcOrd="4" destOrd="0" presId="urn:microsoft.com/office/officeart/2005/8/layout/cycle2"/>
    <dgm:cxn modelId="{2E8737F1-AD51-4C01-8267-0D2518492D20}" type="presParOf" srcId="{65F3AEB7-D74E-4DC6-A129-DDFDCB188446}" destId="{8184DCD6-EEA5-4819-8C05-971B2E75A468}" srcOrd="5" destOrd="0" presId="urn:microsoft.com/office/officeart/2005/8/layout/cycle2"/>
    <dgm:cxn modelId="{BFAEF847-FD3A-4C6A-A480-DA955067FC24}" type="presParOf" srcId="{8184DCD6-EEA5-4819-8C05-971B2E75A468}" destId="{4F1C5B34-A34C-4824-B7FC-A86C66FB3AE6}" srcOrd="0" destOrd="0" presId="urn:microsoft.com/office/officeart/2005/8/layout/cycle2"/>
    <dgm:cxn modelId="{BEAF3479-D9F5-4B3B-B4D0-F5DC9F9DF74A}" type="presParOf" srcId="{65F3AEB7-D74E-4DC6-A129-DDFDCB188446}" destId="{6CEB7916-2EF6-40AD-AEB1-D12636FE7FE1}" srcOrd="6" destOrd="0" presId="urn:microsoft.com/office/officeart/2005/8/layout/cycle2"/>
    <dgm:cxn modelId="{364B3FBA-DF72-46F4-96F2-9B009F956B52}" type="presParOf" srcId="{65F3AEB7-D74E-4DC6-A129-DDFDCB188446}" destId="{3BFE5BBE-7212-455B-9A90-0D1BB0363E69}" srcOrd="7" destOrd="0" presId="urn:microsoft.com/office/officeart/2005/8/layout/cycle2"/>
    <dgm:cxn modelId="{4B9BF043-0D2E-4E41-BCF0-BCEB22100F38}" type="presParOf" srcId="{3BFE5BBE-7212-455B-9A90-0D1BB0363E69}" destId="{12D128BA-A734-4F53-957B-3769FA003719}" srcOrd="0" destOrd="0" presId="urn:microsoft.com/office/officeart/2005/8/layout/cycle2"/>
    <dgm:cxn modelId="{E3A75989-8780-4306-BC89-9AD43A0734F8}" type="presParOf" srcId="{65F3AEB7-D74E-4DC6-A129-DDFDCB188446}" destId="{5447BBC0-6563-48D2-86FE-0DC1CE0EFBFA}" srcOrd="8" destOrd="0" presId="urn:microsoft.com/office/officeart/2005/8/layout/cycle2"/>
    <dgm:cxn modelId="{1675FF57-E8AC-402F-A5AF-DBE15CECE11C}" type="presParOf" srcId="{65F3AEB7-D74E-4DC6-A129-DDFDCB188446}" destId="{FDF05C3C-15FE-4196-AC6E-B421C3A95963}" srcOrd="9" destOrd="0" presId="urn:microsoft.com/office/officeart/2005/8/layout/cycle2"/>
    <dgm:cxn modelId="{8136A361-CF36-4DE2-A65C-9E91C04F61BE}" type="presParOf" srcId="{FDF05C3C-15FE-4196-AC6E-B421C3A95963}" destId="{51CDF29C-49C0-4A02-A97E-8739088311F5}" srcOrd="0" destOrd="0" presId="urn:microsoft.com/office/officeart/2005/8/layout/cycle2"/>
    <dgm:cxn modelId="{213D7E1A-7C90-4D63-AA67-E46FDCF7587D}" type="presParOf" srcId="{65F3AEB7-D74E-4DC6-A129-DDFDCB188446}" destId="{D03742BD-5D0F-4517-AC98-48AFD3A888F1}" srcOrd="10" destOrd="0" presId="urn:microsoft.com/office/officeart/2005/8/layout/cycle2"/>
    <dgm:cxn modelId="{AB496757-B8EA-468C-9A53-34E1C06150D2}" type="presParOf" srcId="{65F3AEB7-D74E-4DC6-A129-DDFDCB188446}" destId="{D1E321B2-5B0B-4845-99CD-B0196FA67F29}" srcOrd="11" destOrd="0" presId="urn:microsoft.com/office/officeart/2005/8/layout/cycle2"/>
    <dgm:cxn modelId="{8FE46687-E4D8-406E-8267-0E233F6D2D75}" type="presParOf" srcId="{D1E321B2-5B0B-4845-99CD-B0196FA67F29}" destId="{CF04BA87-847E-4941-B749-A7FA73ABE4D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2354530-0EDE-4B9F-BA06-34289B84F019}" type="doc">
      <dgm:prSet loTypeId="urn:microsoft.com/office/officeart/2005/8/layout/cycle2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30CB31C9-D438-4932-B2EB-C47AB8D2BE16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/>
            <a:t>计划会议</a:t>
          </a:r>
        </a:p>
      </dgm:t>
    </dgm:pt>
    <dgm:pt modelId="{297B63D3-FD2F-4939-B164-F9ED475C27E2}" type="parTrans" cxnId="{C7880D2B-DE58-49ED-BB82-D0F301FF9DEC}">
      <dgm:prSet/>
      <dgm:spPr/>
      <dgm:t>
        <a:bodyPr/>
        <a:lstStyle/>
        <a:p>
          <a:endParaRPr lang="zh-CN" altLang="en-US"/>
        </a:p>
      </dgm:t>
    </dgm:pt>
    <dgm:pt modelId="{5E2C816C-DFF6-47FA-AEE9-B862D01121F0}" type="sibTrans" cxnId="{C7880D2B-DE58-49ED-BB82-D0F301FF9DEC}">
      <dgm:prSet/>
      <dgm:spPr/>
      <dgm:t>
        <a:bodyPr/>
        <a:lstStyle/>
        <a:p>
          <a:endParaRPr lang="zh-CN" altLang="en-US"/>
        </a:p>
      </dgm:t>
    </dgm:pt>
    <dgm:pt modelId="{61F9052F-3AD0-4E6F-A0E6-7F10EAC24EB2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每日站会</a:t>
          </a:r>
        </a:p>
      </dgm:t>
    </dgm:pt>
    <dgm:pt modelId="{B2B34FA9-8191-427E-BE92-8D6705930400}" type="sibTrans" cxnId="{56037F20-E33A-45BB-A729-0DFA77127711}">
      <dgm:prSet/>
      <dgm:spPr/>
      <dgm:t>
        <a:bodyPr/>
        <a:lstStyle/>
        <a:p>
          <a:endParaRPr lang="zh-CN" altLang="en-US"/>
        </a:p>
      </dgm:t>
    </dgm:pt>
    <dgm:pt modelId="{30DCC48F-62E5-471C-9F17-16561DBB7DFA}" type="parTrans" cxnId="{56037F20-E33A-45BB-A729-0DFA77127711}">
      <dgm:prSet/>
      <dgm:spPr/>
      <dgm:t>
        <a:bodyPr/>
        <a:lstStyle/>
        <a:p>
          <a:endParaRPr lang="zh-CN" altLang="en-US"/>
        </a:p>
      </dgm:t>
    </dgm:pt>
    <dgm:pt modelId="{9135B3DF-F1FA-4377-A9A9-68702A3DEED7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评审会议</a:t>
          </a:r>
        </a:p>
      </dgm:t>
    </dgm:pt>
    <dgm:pt modelId="{DA40D15D-76CE-42EB-A93F-CDC6980067EE}" type="sibTrans" cxnId="{A133A9B9-31C9-4389-9689-F87ECB3FA353}">
      <dgm:prSet/>
      <dgm:spPr/>
      <dgm:t>
        <a:bodyPr/>
        <a:lstStyle/>
        <a:p>
          <a:endParaRPr lang="zh-CN" altLang="en-US"/>
        </a:p>
      </dgm:t>
    </dgm:pt>
    <dgm:pt modelId="{5A697B20-455B-4481-880F-5D8360BCCFA9}" type="parTrans" cxnId="{A133A9B9-31C9-4389-9689-F87ECB3FA353}">
      <dgm:prSet/>
      <dgm:spPr/>
      <dgm:t>
        <a:bodyPr/>
        <a:lstStyle/>
        <a:p>
          <a:endParaRPr lang="zh-CN" altLang="en-US"/>
        </a:p>
      </dgm:t>
    </dgm:pt>
    <dgm:pt modelId="{521D3F63-6737-4049-AF28-9344738F9B23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回顾会议</a:t>
          </a:r>
        </a:p>
      </dgm:t>
    </dgm:pt>
    <dgm:pt modelId="{3E27A477-4129-4F32-8651-A75A0CA0898C}" type="sibTrans" cxnId="{6ABE21C8-6946-4985-B94E-6CEE657460A8}">
      <dgm:prSet/>
      <dgm:spPr/>
      <dgm:t>
        <a:bodyPr/>
        <a:lstStyle/>
        <a:p>
          <a:endParaRPr lang="zh-CN" altLang="en-US"/>
        </a:p>
      </dgm:t>
    </dgm:pt>
    <dgm:pt modelId="{9B4B920E-9642-4155-A9E7-45BF7EFD0ED2}" type="parTrans" cxnId="{6ABE21C8-6946-4985-B94E-6CEE657460A8}">
      <dgm:prSet/>
      <dgm:spPr/>
      <dgm:t>
        <a:bodyPr/>
        <a:lstStyle/>
        <a:p>
          <a:endParaRPr lang="zh-CN" altLang="en-US"/>
        </a:p>
      </dgm:t>
    </dgm:pt>
    <dgm:pt modelId="{36A82DCB-414A-44EB-883E-0F11DD185BF4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需求池</a:t>
          </a:r>
        </a:p>
      </dgm:t>
    </dgm:pt>
    <dgm:pt modelId="{63F2A687-076F-4E77-ABDB-6E024B0C7438}" type="sibTrans" cxnId="{39E90ED3-D799-4377-86F8-4566279DCE07}">
      <dgm:prSet/>
      <dgm:spPr/>
      <dgm:t>
        <a:bodyPr/>
        <a:lstStyle/>
        <a:p>
          <a:endParaRPr lang="zh-CN" altLang="en-US"/>
        </a:p>
      </dgm:t>
    </dgm:pt>
    <dgm:pt modelId="{30797813-30DE-487C-A87A-BD3280000F8F}" type="parTrans" cxnId="{39E90ED3-D799-4377-86F8-4566279DCE07}">
      <dgm:prSet/>
      <dgm:spPr/>
      <dgm:t>
        <a:bodyPr/>
        <a:lstStyle/>
        <a:p>
          <a:endParaRPr lang="zh-CN" altLang="en-US"/>
        </a:p>
      </dgm:t>
    </dgm:pt>
    <dgm:pt modelId="{36B4CA91-BE11-4738-AD74-2A4B9D312996}" type="pres">
      <dgm:prSet presAssocID="{12354530-0EDE-4B9F-BA06-34289B84F01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06340CC-E2E4-4EA9-8906-4CAD4D237BA2}" type="pres">
      <dgm:prSet presAssocID="{30CB31C9-D438-4932-B2EB-C47AB8D2BE16}" presName="node" presStyleLbl="node1" presStyleIdx="0" presStyleCnt="5" custScaleX="156072" custScaleY="156072" custRadScaleRad="117598" custRadScaleInc="518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641C10-E877-4231-9CD8-B801CB127113}" type="pres">
      <dgm:prSet presAssocID="{5E2C816C-DFF6-47FA-AEE9-B862D01121F0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325DCDAE-DBA3-448A-8FC4-155026D2D0B9}" type="pres">
      <dgm:prSet presAssocID="{5E2C816C-DFF6-47FA-AEE9-B862D01121F0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3E0F186A-445C-483E-83F7-6CC2705CA1DD}" type="pres">
      <dgm:prSet presAssocID="{61F9052F-3AD0-4E6F-A0E6-7F10EAC24EB2}" presName="node" presStyleLbl="node1" presStyleIdx="1" presStyleCnt="5" custScaleX="166668" custScaleY="166668" custRadScaleRad="70746" custRadScaleInc="1671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470080-8F7A-4DE2-B278-EE2EBB34931A}" type="pres">
      <dgm:prSet presAssocID="{B2B34FA9-8191-427E-BE92-8D6705930400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A99FEF7E-5BB9-4E32-BFE6-BC1546C3EA0A}" type="pres">
      <dgm:prSet presAssocID="{B2B34FA9-8191-427E-BE92-8D6705930400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4166AB78-13D5-4610-BCD4-BD632204A7CE}" type="pres">
      <dgm:prSet presAssocID="{9135B3DF-F1FA-4377-A9A9-68702A3DEED7}" presName="node" presStyleLbl="node1" presStyleIdx="2" presStyleCnt="5" custScaleX="64757" custScaleY="64757" custRadScaleRad="97395" custRadScaleInc="3506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7CE077-AD2F-4DB1-B6C2-2422BC73640F}" type="pres">
      <dgm:prSet presAssocID="{DA40D15D-76CE-42EB-A93F-CDC6980067EE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7DB92AC9-D849-4612-A128-E0F40D23C365}" type="pres">
      <dgm:prSet presAssocID="{DA40D15D-76CE-42EB-A93F-CDC6980067EE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D7E33BB1-BEAB-4E4E-9240-B083D9725F37}" type="pres">
      <dgm:prSet presAssocID="{521D3F63-6737-4049-AF28-9344738F9B23}" presName="node" presStyleLbl="node1" presStyleIdx="3" presStyleCnt="5" custScaleX="62992" custScaleY="62992" custRadScaleRad="115498" custRadScaleInc="2303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480431-0DEE-4F53-B8AF-D9BA7E17A445}" type="pres">
      <dgm:prSet presAssocID="{3E27A477-4129-4F32-8651-A75A0CA0898C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BD93B8BB-7745-4EF0-97BA-C5ADB4533DCD}" type="pres">
      <dgm:prSet presAssocID="{3E27A477-4129-4F32-8651-A75A0CA0898C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01690352-A482-4BBB-818E-7ECE585B9755}" type="pres">
      <dgm:prSet presAssocID="{36A82DCB-414A-44EB-883E-0F11DD185BF4}" presName="node" presStyleLbl="node1" presStyleIdx="4" presStyleCnt="5" custScaleX="66375" custScaleY="66375" custRadScaleRad="150138" custRadScaleInc="930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2093F8-FED5-4D7C-B5A9-E2833A80EF25}" type="pres">
      <dgm:prSet presAssocID="{63F2A687-076F-4E77-ABDB-6E024B0C7438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8A3FBD82-3C34-41BC-87F7-D019679DC3FE}" type="pres">
      <dgm:prSet presAssocID="{63F2A687-076F-4E77-ABDB-6E024B0C7438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C7880D2B-DE58-49ED-BB82-D0F301FF9DEC}" srcId="{12354530-0EDE-4B9F-BA06-34289B84F019}" destId="{30CB31C9-D438-4932-B2EB-C47AB8D2BE16}" srcOrd="0" destOrd="0" parTransId="{297B63D3-FD2F-4939-B164-F9ED475C27E2}" sibTransId="{5E2C816C-DFF6-47FA-AEE9-B862D01121F0}"/>
    <dgm:cxn modelId="{6ABE21C8-6946-4985-B94E-6CEE657460A8}" srcId="{12354530-0EDE-4B9F-BA06-34289B84F019}" destId="{521D3F63-6737-4049-AF28-9344738F9B23}" srcOrd="3" destOrd="0" parTransId="{9B4B920E-9642-4155-A9E7-45BF7EFD0ED2}" sibTransId="{3E27A477-4129-4F32-8651-A75A0CA0898C}"/>
    <dgm:cxn modelId="{56037F20-E33A-45BB-A729-0DFA77127711}" srcId="{12354530-0EDE-4B9F-BA06-34289B84F019}" destId="{61F9052F-3AD0-4E6F-A0E6-7F10EAC24EB2}" srcOrd="1" destOrd="0" parTransId="{30DCC48F-62E5-471C-9F17-16561DBB7DFA}" sibTransId="{B2B34FA9-8191-427E-BE92-8D6705930400}"/>
    <dgm:cxn modelId="{24DCEBB9-3C20-44B3-8E91-6820CE43FEA0}" type="presOf" srcId="{B2B34FA9-8191-427E-BE92-8D6705930400}" destId="{7E470080-8F7A-4DE2-B278-EE2EBB34931A}" srcOrd="0" destOrd="0" presId="urn:microsoft.com/office/officeart/2005/8/layout/cycle2"/>
    <dgm:cxn modelId="{A133A9B9-31C9-4389-9689-F87ECB3FA353}" srcId="{12354530-0EDE-4B9F-BA06-34289B84F019}" destId="{9135B3DF-F1FA-4377-A9A9-68702A3DEED7}" srcOrd="2" destOrd="0" parTransId="{5A697B20-455B-4481-880F-5D8360BCCFA9}" sibTransId="{DA40D15D-76CE-42EB-A93F-CDC6980067EE}"/>
    <dgm:cxn modelId="{B4718261-177F-49EC-B746-4A2C7C1F4867}" type="presOf" srcId="{5E2C816C-DFF6-47FA-AEE9-B862D01121F0}" destId="{325DCDAE-DBA3-448A-8FC4-155026D2D0B9}" srcOrd="1" destOrd="0" presId="urn:microsoft.com/office/officeart/2005/8/layout/cycle2"/>
    <dgm:cxn modelId="{9439AEF0-2816-4BB1-9256-37FA9A1E3884}" type="presOf" srcId="{521D3F63-6737-4049-AF28-9344738F9B23}" destId="{D7E33BB1-BEAB-4E4E-9240-B083D9725F37}" srcOrd="0" destOrd="0" presId="urn:microsoft.com/office/officeart/2005/8/layout/cycle2"/>
    <dgm:cxn modelId="{FDAD6988-590B-4E8C-A631-929910811601}" type="presOf" srcId="{30CB31C9-D438-4932-B2EB-C47AB8D2BE16}" destId="{E06340CC-E2E4-4EA9-8906-4CAD4D237BA2}" srcOrd="0" destOrd="0" presId="urn:microsoft.com/office/officeart/2005/8/layout/cycle2"/>
    <dgm:cxn modelId="{8521C45A-7B8A-4952-89B6-2B1BA4F153E0}" type="presOf" srcId="{63F2A687-076F-4E77-ABDB-6E024B0C7438}" destId="{8A3FBD82-3C34-41BC-87F7-D019679DC3FE}" srcOrd="1" destOrd="0" presId="urn:microsoft.com/office/officeart/2005/8/layout/cycle2"/>
    <dgm:cxn modelId="{39E90ED3-D799-4377-86F8-4566279DCE07}" srcId="{12354530-0EDE-4B9F-BA06-34289B84F019}" destId="{36A82DCB-414A-44EB-883E-0F11DD185BF4}" srcOrd="4" destOrd="0" parTransId="{30797813-30DE-487C-A87A-BD3280000F8F}" sibTransId="{63F2A687-076F-4E77-ABDB-6E024B0C7438}"/>
    <dgm:cxn modelId="{4505C904-CF30-4DEE-AA8D-023852BD46AA}" type="presOf" srcId="{B2B34FA9-8191-427E-BE92-8D6705930400}" destId="{A99FEF7E-5BB9-4E32-BFE6-BC1546C3EA0A}" srcOrd="1" destOrd="0" presId="urn:microsoft.com/office/officeart/2005/8/layout/cycle2"/>
    <dgm:cxn modelId="{74CE3D72-2EE7-491A-AC7F-CDF15609711B}" type="presOf" srcId="{5E2C816C-DFF6-47FA-AEE9-B862D01121F0}" destId="{DC641C10-E877-4231-9CD8-B801CB127113}" srcOrd="0" destOrd="0" presId="urn:microsoft.com/office/officeart/2005/8/layout/cycle2"/>
    <dgm:cxn modelId="{93BEBEFF-3B5C-433C-A29A-335C15C636C6}" type="presOf" srcId="{36A82DCB-414A-44EB-883E-0F11DD185BF4}" destId="{01690352-A482-4BBB-818E-7ECE585B9755}" srcOrd="0" destOrd="0" presId="urn:microsoft.com/office/officeart/2005/8/layout/cycle2"/>
    <dgm:cxn modelId="{EDB71FD8-24A8-4843-AB58-3AE6FBDD4602}" type="presOf" srcId="{9135B3DF-F1FA-4377-A9A9-68702A3DEED7}" destId="{4166AB78-13D5-4610-BCD4-BD632204A7CE}" srcOrd="0" destOrd="0" presId="urn:microsoft.com/office/officeart/2005/8/layout/cycle2"/>
    <dgm:cxn modelId="{D9D30E2E-0E81-441D-A487-0672D1552A64}" type="presOf" srcId="{61F9052F-3AD0-4E6F-A0E6-7F10EAC24EB2}" destId="{3E0F186A-445C-483E-83F7-6CC2705CA1DD}" srcOrd="0" destOrd="0" presId="urn:microsoft.com/office/officeart/2005/8/layout/cycle2"/>
    <dgm:cxn modelId="{E18E09F8-276F-421E-ADF8-FAF1B1FA7EE7}" type="presOf" srcId="{DA40D15D-76CE-42EB-A93F-CDC6980067EE}" destId="{7DB92AC9-D849-4612-A128-E0F40D23C365}" srcOrd="1" destOrd="0" presId="urn:microsoft.com/office/officeart/2005/8/layout/cycle2"/>
    <dgm:cxn modelId="{D6269C62-04D7-4D84-A49A-BAC4C0AF28A2}" type="presOf" srcId="{3E27A477-4129-4F32-8651-A75A0CA0898C}" destId="{F0480431-0DEE-4F53-B8AF-D9BA7E17A445}" srcOrd="0" destOrd="0" presId="urn:microsoft.com/office/officeart/2005/8/layout/cycle2"/>
    <dgm:cxn modelId="{F721D2BF-A96C-4C53-817E-5F961B7E839E}" type="presOf" srcId="{12354530-0EDE-4B9F-BA06-34289B84F019}" destId="{36B4CA91-BE11-4738-AD74-2A4B9D312996}" srcOrd="0" destOrd="0" presId="urn:microsoft.com/office/officeart/2005/8/layout/cycle2"/>
    <dgm:cxn modelId="{A713DF96-20D4-41E2-8C28-4420D443389A}" type="presOf" srcId="{DA40D15D-76CE-42EB-A93F-CDC6980067EE}" destId="{DF7CE077-AD2F-4DB1-B6C2-2422BC73640F}" srcOrd="0" destOrd="0" presId="urn:microsoft.com/office/officeart/2005/8/layout/cycle2"/>
    <dgm:cxn modelId="{91AB0358-E856-4502-A8CC-446151CE6ADF}" type="presOf" srcId="{3E27A477-4129-4F32-8651-A75A0CA0898C}" destId="{BD93B8BB-7745-4EF0-97BA-C5ADB4533DCD}" srcOrd="1" destOrd="0" presId="urn:microsoft.com/office/officeart/2005/8/layout/cycle2"/>
    <dgm:cxn modelId="{ADAAF36F-C065-4B53-99D4-146D48649E5E}" type="presOf" srcId="{63F2A687-076F-4E77-ABDB-6E024B0C7438}" destId="{952093F8-FED5-4D7C-B5A9-E2833A80EF25}" srcOrd="0" destOrd="0" presId="urn:microsoft.com/office/officeart/2005/8/layout/cycle2"/>
    <dgm:cxn modelId="{0FDF8A16-6240-4F33-9294-596E8BC69332}" type="presParOf" srcId="{36B4CA91-BE11-4738-AD74-2A4B9D312996}" destId="{E06340CC-E2E4-4EA9-8906-4CAD4D237BA2}" srcOrd="0" destOrd="0" presId="urn:microsoft.com/office/officeart/2005/8/layout/cycle2"/>
    <dgm:cxn modelId="{63D7BF01-67B1-4E73-B2D2-91411D3E6899}" type="presParOf" srcId="{36B4CA91-BE11-4738-AD74-2A4B9D312996}" destId="{DC641C10-E877-4231-9CD8-B801CB127113}" srcOrd="1" destOrd="0" presId="urn:microsoft.com/office/officeart/2005/8/layout/cycle2"/>
    <dgm:cxn modelId="{82F43FC0-4D53-476D-98C6-1D49F19F231B}" type="presParOf" srcId="{DC641C10-E877-4231-9CD8-B801CB127113}" destId="{325DCDAE-DBA3-448A-8FC4-155026D2D0B9}" srcOrd="0" destOrd="0" presId="urn:microsoft.com/office/officeart/2005/8/layout/cycle2"/>
    <dgm:cxn modelId="{A47449BB-83F8-43FF-B407-4C37840204C2}" type="presParOf" srcId="{36B4CA91-BE11-4738-AD74-2A4B9D312996}" destId="{3E0F186A-445C-483E-83F7-6CC2705CA1DD}" srcOrd="2" destOrd="0" presId="urn:microsoft.com/office/officeart/2005/8/layout/cycle2"/>
    <dgm:cxn modelId="{72DAD626-FBC5-42BF-A6B1-95A710589133}" type="presParOf" srcId="{36B4CA91-BE11-4738-AD74-2A4B9D312996}" destId="{7E470080-8F7A-4DE2-B278-EE2EBB34931A}" srcOrd="3" destOrd="0" presId="urn:microsoft.com/office/officeart/2005/8/layout/cycle2"/>
    <dgm:cxn modelId="{AC6DDC69-8BFD-4D68-AA2A-0A4DF5B413BA}" type="presParOf" srcId="{7E470080-8F7A-4DE2-B278-EE2EBB34931A}" destId="{A99FEF7E-5BB9-4E32-BFE6-BC1546C3EA0A}" srcOrd="0" destOrd="0" presId="urn:microsoft.com/office/officeart/2005/8/layout/cycle2"/>
    <dgm:cxn modelId="{42E29942-2933-49D3-8A60-5FB65D1DEC4B}" type="presParOf" srcId="{36B4CA91-BE11-4738-AD74-2A4B9D312996}" destId="{4166AB78-13D5-4610-BCD4-BD632204A7CE}" srcOrd="4" destOrd="0" presId="urn:microsoft.com/office/officeart/2005/8/layout/cycle2"/>
    <dgm:cxn modelId="{374D7365-289B-4756-9E0C-0FCC0F723678}" type="presParOf" srcId="{36B4CA91-BE11-4738-AD74-2A4B9D312996}" destId="{DF7CE077-AD2F-4DB1-B6C2-2422BC73640F}" srcOrd="5" destOrd="0" presId="urn:microsoft.com/office/officeart/2005/8/layout/cycle2"/>
    <dgm:cxn modelId="{DDD3D4E1-2641-4A23-A8D1-D24199C3E0D2}" type="presParOf" srcId="{DF7CE077-AD2F-4DB1-B6C2-2422BC73640F}" destId="{7DB92AC9-D849-4612-A128-E0F40D23C365}" srcOrd="0" destOrd="0" presId="urn:microsoft.com/office/officeart/2005/8/layout/cycle2"/>
    <dgm:cxn modelId="{FB7B6C2D-7B03-487E-ADC1-F9F3AD770CF7}" type="presParOf" srcId="{36B4CA91-BE11-4738-AD74-2A4B9D312996}" destId="{D7E33BB1-BEAB-4E4E-9240-B083D9725F37}" srcOrd="6" destOrd="0" presId="urn:microsoft.com/office/officeart/2005/8/layout/cycle2"/>
    <dgm:cxn modelId="{10A9C075-73A7-409A-B6A0-E0744DF46BDE}" type="presParOf" srcId="{36B4CA91-BE11-4738-AD74-2A4B9D312996}" destId="{F0480431-0DEE-4F53-B8AF-D9BA7E17A445}" srcOrd="7" destOrd="0" presId="urn:microsoft.com/office/officeart/2005/8/layout/cycle2"/>
    <dgm:cxn modelId="{94B9A1AA-7D17-45A2-BE0E-1DAEDC764D62}" type="presParOf" srcId="{F0480431-0DEE-4F53-B8AF-D9BA7E17A445}" destId="{BD93B8BB-7745-4EF0-97BA-C5ADB4533DCD}" srcOrd="0" destOrd="0" presId="urn:microsoft.com/office/officeart/2005/8/layout/cycle2"/>
    <dgm:cxn modelId="{6808CFE2-BD4C-4FA4-93B6-755D9B59263D}" type="presParOf" srcId="{36B4CA91-BE11-4738-AD74-2A4B9D312996}" destId="{01690352-A482-4BBB-818E-7ECE585B9755}" srcOrd="8" destOrd="0" presId="urn:microsoft.com/office/officeart/2005/8/layout/cycle2"/>
    <dgm:cxn modelId="{56E6B64A-09B7-4EF7-8E4F-BB1C5C0CB44D}" type="presParOf" srcId="{36B4CA91-BE11-4738-AD74-2A4B9D312996}" destId="{952093F8-FED5-4D7C-B5A9-E2833A80EF25}" srcOrd="9" destOrd="0" presId="urn:microsoft.com/office/officeart/2005/8/layout/cycle2"/>
    <dgm:cxn modelId="{E5FC110B-3594-4076-B673-A048B4572B8C}" type="presParOf" srcId="{952093F8-FED5-4D7C-B5A9-E2833A80EF25}" destId="{8A3FBD82-3C34-41BC-87F7-D019679DC3F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877D7B-E775-40E3-827E-C8403254116F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DADDC2CE-569D-4E85-8042-0BD37A92551B}">
      <dgm:prSet phldrT="[文本]"/>
      <dgm:spPr/>
      <dgm:t>
        <a:bodyPr/>
        <a:lstStyle/>
        <a:p>
          <a:r>
            <a:rPr lang="zh-CN" altLang="en-US"/>
            <a:t>需求分析</a:t>
          </a:r>
          <a:endParaRPr lang="zh-CN" altLang="en-US" dirty="0"/>
        </a:p>
      </dgm:t>
    </dgm:pt>
    <dgm:pt modelId="{27D2162D-609C-4179-825B-EFBFB8984580}" type="parTrans" cxnId="{B3AB0E61-A321-40F9-A4BC-DFC01FE15EFE}">
      <dgm:prSet/>
      <dgm:spPr/>
      <dgm:t>
        <a:bodyPr/>
        <a:lstStyle/>
        <a:p>
          <a:endParaRPr lang="zh-CN" altLang="en-US"/>
        </a:p>
      </dgm:t>
    </dgm:pt>
    <dgm:pt modelId="{5F44E5FE-DE48-4EC7-8586-2B5F6823BDDF}" type="sibTrans" cxnId="{B3AB0E61-A321-40F9-A4BC-DFC01FE15EFE}">
      <dgm:prSet/>
      <dgm:spPr/>
      <dgm:t>
        <a:bodyPr/>
        <a:lstStyle/>
        <a:p>
          <a:endParaRPr lang="zh-CN" altLang="en-US"/>
        </a:p>
      </dgm:t>
    </dgm:pt>
    <dgm:pt modelId="{2DA6F32A-508B-449E-B00B-4A9D2451696B}">
      <dgm:prSet phldrT="[文本]"/>
      <dgm:spPr/>
      <dgm:t>
        <a:bodyPr/>
        <a:lstStyle/>
        <a:p>
          <a:r>
            <a:rPr lang="zh-CN" altLang="en-US" dirty="0"/>
            <a:t>设计建模</a:t>
          </a:r>
        </a:p>
      </dgm:t>
    </dgm:pt>
    <dgm:pt modelId="{AB577828-D85E-4839-ADD7-B6CA424C41BC}" type="parTrans" cxnId="{D7C8F74D-E264-4100-AB43-208870215B31}">
      <dgm:prSet/>
      <dgm:spPr/>
      <dgm:t>
        <a:bodyPr/>
        <a:lstStyle/>
        <a:p>
          <a:endParaRPr lang="zh-CN" altLang="en-US"/>
        </a:p>
      </dgm:t>
    </dgm:pt>
    <dgm:pt modelId="{276578D0-AC39-42B5-8A7B-812F4B83CD41}" type="sibTrans" cxnId="{D7C8F74D-E264-4100-AB43-208870215B31}">
      <dgm:prSet/>
      <dgm:spPr/>
      <dgm:t>
        <a:bodyPr/>
        <a:lstStyle/>
        <a:p>
          <a:endParaRPr lang="zh-CN" altLang="en-US"/>
        </a:p>
      </dgm:t>
    </dgm:pt>
    <dgm:pt modelId="{759D0B0F-8099-43DD-A319-40DDF0A67781}">
      <dgm:prSet phldrT="[文本]"/>
      <dgm:spPr/>
      <dgm:t>
        <a:bodyPr/>
        <a:lstStyle/>
        <a:p>
          <a:r>
            <a:rPr lang="zh-CN" altLang="en-US" b="0" i="0" dirty="0"/>
            <a:t>开发实现</a:t>
          </a:r>
          <a:endParaRPr lang="zh-CN" altLang="en-US" dirty="0"/>
        </a:p>
      </dgm:t>
    </dgm:pt>
    <dgm:pt modelId="{F707703A-3436-434D-9CC7-00ABD871EC61}" type="parTrans" cxnId="{0C8A6B57-080E-4DC1-95AE-A4E419C7F973}">
      <dgm:prSet/>
      <dgm:spPr/>
      <dgm:t>
        <a:bodyPr/>
        <a:lstStyle/>
        <a:p>
          <a:endParaRPr lang="zh-CN" altLang="en-US"/>
        </a:p>
      </dgm:t>
    </dgm:pt>
    <dgm:pt modelId="{2606B5D1-2160-4AE7-B37A-ED0C59834707}" type="sibTrans" cxnId="{0C8A6B57-080E-4DC1-95AE-A4E419C7F973}">
      <dgm:prSet/>
      <dgm:spPr/>
      <dgm:t>
        <a:bodyPr/>
        <a:lstStyle/>
        <a:p>
          <a:endParaRPr lang="zh-CN" altLang="en-US"/>
        </a:p>
      </dgm:t>
    </dgm:pt>
    <dgm:pt modelId="{2B323753-4318-425B-80E6-C31ED4549B3D}">
      <dgm:prSet phldrT="[文本]"/>
      <dgm:spPr/>
      <dgm:t>
        <a:bodyPr/>
        <a:lstStyle/>
        <a:p>
          <a:r>
            <a:rPr lang="zh-CN" altLang="en-US" dirty="0"/>
            <a:t>测试</a:t>
          </a:r>
        </a:p>
      </dgm:t>
    </dgm:pt>
    <dgm:pt modelId="{7B50382F-07D8-4970-A24A-8725037EA9D5}" type="parTrans" cxnId="{9E814F6B-DEB6-4764-8C5F-A65417937970}">
      <dgm:prSet/>
      <dgm:spPr/>
      <dgm:t>
        <a:bodyPr/>
        <a:lstStyle/>
        <a:p>
          <a:endParaRPr lang="zh-CN" altLang="en-US"/>
        </a:p>
      </dgm:t>
    </dgm:pt>
    <dgm:pt modelId="{087FE352-4CD0-486C-B227-F73322AAE4E5}" type="sibTrans" cxnId="{9E814F6B-DEB6-4764-8C5F-A65417937970}">
      <dgm:prSet/>
      <dgm:spPr/>
      <dgm:t>
        <a:bodyPr/>
        <a:lstStyle/>
        <a:p>
          <a:endParaRPr lang="zh-CN" altLang="en-US"/>
        </a:p>
      </dgm:t>
    </dgm:pt>
    <dgm:pt modelId="{910CF7E4-4735-4164-A2C9-4CF2D960CE1C}">
      <dgm:prSet phldrT="[文本]"/>
      <dgm:spPr/>
      <dgm:t>
        <a:bodyPr/>
        <a:lstStyle/>
        <a:p>
          <a:r>
            <a:rPr lang="zh-CN" altLang="en-US" b="0" i="0" dirty="0"/>
            <a:t>部署</a:t>
          </a:r>
          <a:endParaRPr lang="zh-CN" altLang="en-US" dirty="0"/>
        </a:p>
      </dgm:t>
    </dgm:pt>
    <dgm:pt modelId="{1318A36F-F00B-4E83-924F-CC014C7D52DF}" type="parTrans" cxnId="{2CF4475F-F778-4F38-AB90-63EA45D79FDB}">
      <dgm:prSet/>
      <dgm:spPr/>
      <dgm:t>
        <a:bodyPr/>
        <a:lstStyle/>
        <a:p>
          <a:endParaRPr lang="zh-CN" altLang="en-US"/>
        </a:p>
      </dgm:t>
    </dgm:pt>
    <dgm:pt modelId="{6782DDD7-C68D-4427-ABA1-EF1505A25806}" type="sibTrans" cxnId="{2CF4475F-F778-4F38-AB90-63EA45D79FDB}">
      <dgm:prSet/>
      <dgm:spPr/>
      <dgm:t>
        <a:bodyPr/>
        <a:lstStyle/>
        <a:p>
          <a:endParaRPr lang="zh-CN" altLang="en-US"/>
        </a:p>
      </dgm:t>
    </dgm:pt>
    <dgm:pt modelId="{6CB6D57B-86ED-438D-AD93-821B50A9576F}">
      <dgm:prSet phldrT="[文本]"/>
      <dgm:spPr/>
      <dgm:t>
        <a:bodyPr/>
        <a:lstStyle/>
        <a:p>
          <a:r>
            <a:rPr lang="zh-CN" altLang="en-US" dirty="0"/>
            <a:t>治理</a:t>
          </a:r>
        </a:p>
      </dgm:t>
    </dgm:pt>
    <dgm:pt modelId="{D6841502-5E33-49A7-A301-C7CB5F3B7158}" type="parTrans" cxnId="{85D4FE46-1314-434E-BB79-113319B97992}">
      <dgm:prSet/>
      <dgm:spPr/>
      <dgm:t>
        <a:bodyPr/>
        <a:lstStyle/>
        <a:p>
          <a:endParaRPr lang="zh-CN" altLang="en-US"/>
        </a:p>
      </dgm:t>
    </dgm:pt>
    <dgm:pt modelId="{FF135D52-0C62-46B4-BBB0-87A13321255A}" type="sibTrans" cxnId="{85D4FE46-1314-434E-BB79-113319B97992}">
      <dgm:prSet/>
      <dgm:spPr/>
      <dgm:t>
        <a:bodyPr/>
        <a:lstStyle/>
        <a:p>
          <a:endParaRPr lang="zh-CN" altLang="en-US"/>
        </a:p>
      </dgm:t>
    </dgm:pt>
    <dgm:pt modelId="{65F3AEB7-D74E-4DC6-A129-DDFDCB188446}" type="pres">
      <dgm:prSet presAssocID="{AE877D7B-E775-40E3-827E-C8403254116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43742D5-39F1-4258-BB53-78ADB01F18D2}" type="pres">
      <dgm:prSet presAssocID="{DADDC2CE-569D-4E85-8042-0BD37A92551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F473FF-6821-4026-A668-93D5DDD02B9B}" type="pres">
      <dgm:prSet presAssocID="{5F44E5FE-DE48-4EC7-8586-2B5F6823BDDF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5554D760-A018-4D72-B6B2-2475F4B3BA6B}" type="pres">
      <dgm:prSet presAssocID="{5F44E5FE-DE48-4EC7-8586-2B5F6823BDDF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45A00CCA-2FAD-43F2-A5D5-8FB0747B86EE}" type="pres">
      <dgm:prSet presAssocID="{2DA6F32A-508B-449E-B00B-4A9D2451696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B73072-D93E-43CE-978F-E0D4C8CA8540}" type="pres">
      <dgm:prSet presAssocID="{276578D0-AC39-42B5-8A7B-812F4B83CD41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67021BC5-B209-4208-8E18-1E9C7A8F44B9}" type="pres">
      <dgm:prSet presAssocID="{276578D0-AC39-42B5-8A7B-812F4B83CD41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4683789F-B6AE-4548-A952-FE13A71F76AA}" type="pres">
      <dgm:prSet presAssocID="{759D0B0F-8099-43DD-A319-40DDF0A6778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84DCD6-EEA5-4819-8C05-971B2E75A468}" type="pres">
      <dgm:prSet presAssocID="{2606B5D1-2160-4AE7-B37A-ED0C59834707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4F1C5B34-A34C-4824-B7FC-A86C66FB3AE6}" type="pres">
      <dgm:prSet presAssocID="{2606B5D1-2160-4AE7-B37A-ED0C59834707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6CEB7916-2EF6-40AD-AEB1-D12636FE7FE1}" type="pres">
      <dgm:prSet presAssocID="{2B323753-4318-425B-80E6-C31ED4549B3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FE5BBE-7212-455B-9A90-0D1BB0363E69}" type="pres">
      <dgm:prSet presAssocID="{087FE352-4CD0-486C-B227-F73322AAE4E5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12D128BA-A734-4F53-957B-3769FA003719}" type="pres">
      <dgm:prSet presAssocID="{087FE352-4CD0-486C-B227-F73322AAE4E5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5447BBC0-6563-48D2-86FE-0DC1CE0EFBFA}" type="pres">
      <dgm:prSet presAssocID="{910CF7E4-4735-4164-A2C9-4CF2D960CE1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F05C3C-15FE-4196-AC6E-B421C3A95963}" type="pres">
      <dgm:prSet presAssocID="{6782DDD7-C68D-4427-ABA1-EF1505A25806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51CDF29C-49C0-4A02-A97E-8739088311F5}" type="pres">
      <dgm:prSet presAssocID="{6782DDD7-C68D-4427-ABA1-EF1505A25806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D03742BD-5D0F-4517-AC98-48AFD3A888F1}" type="pres">
      <dgm:prSet presAssocID="{6CB6D57B-86ED-438D-AD93-821B50A9576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321B2-5B0B-4845-99CD-B0196FA67F29}" type="pres">
      <dgm:prSet presAssocID="{FF135D52-0C62-46B4-BBB0-87A13321255A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CF04BA87-847E-4941-B749-A7FA73ABE4D6}" type="pres">
      <dgm:prSet presAssocID="{FF135D52-0C62-46B4-BBB0-87A13321255A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AC6A3D2B-5467-4946-8A58-00EF103D709B}" type="presOf" srcId="{276578D0-AC39-42B5-8A7B-812F4B83CD41}" destId="{8BB73072-D93E-43CE-978F-E0D4C8CA8540}" srcOrd="0" destOrd="0" presId="urn:microsoft.com/office/officeart/2005/8/layout/cycle2"/>
    <dgm:cxn modelId="{B7F61000-57D5-4B78-B2BC-4CC08F9C093A}" type="presOf" srcId="{910CF7E4-4735-4164-A2C9-4CF2D960CE1C}" destId="{5447BBC0-6563-48D2-86FE-0DC1CE0EFBFA}" srcOrd="0" destOrd="0" presId="urn:microsoft.com/office/officeart/2005/8/layout/cycle2"/>
    <dgm:cxn modelId="{742EC269-FD32-44F4-BCA4-9D7A3B317A73}" type="presOf" srcId="{DADDC2CE-569D-4E85-8042-0BD37A92551B}" destId="{843742D5-39F1-4258-BB53-78ADB01F18D2}" srcOrd="0" destOrd="0" presId="urn:microsoft.com/office/officeart/2005/8/layout/cycle2"/>
    <dgm:cxn modelId="{0F1CA908-130D-44AF-A7E0-9B0CEACAC60C}" type="presOf" srcId="{AE877D7B-E775-40E3-827E-C8403254116F}" destId="{65F3AEB7-D74E-4DC6-A129-DDFDCB188446}" srcOrd="0" destOrd="0" presId="urn:microsoft.com/office/officeart/2005/8/layout/cycle2"/>
    <dgm:cxn modelId="{49680BC5-85C3-4358-B34C-6350DC33AD6A}" type="presOf" srcId="{5F44E5FE-DE48-4EC7-8586-2B5F6823BDDF}" destId="{B8F473FF-6821-4026-A668-93D5DDD02B9B}" srcOrd="0" destOrd="0" presId="urn:microsoft.com/office/officeart/2005/8/layout/cycle2"/>
    <dgm:cxn modelId="{F6D6C9E8-A5B5-47D0-903D-8AA948E079F0}" type="presOf" srcId="{2606B5D1-2160-4AE7-B37A-ED0C59834707}" destId="{8184DCD6-EEA5-4819-8C05-971B2E75A468}" srcOrd="0" destOrd="0" presId="urn:microsoft.com/office/officeart/2005/8/layout/cycle2"/>
    <dgm:cxn modelId="{B3AB0E61-A321-40F9-A4BC-DFC01FE15EFE}" srcId="{AE877D7B-E775-40E3-827E-C8403254116F}" destId="{DADDC2CE-569D-4E85-8042-0BD37A92551B}" srcOrd="0" destOrd="0" parTransId="{27D2162D-609C-4179-825B-EFBFB8984580}" sibTransId="{5F44E5FE-DE48-4EC7-8586-2B5F6823BDDF}"/>
    <dgm:cxn modelId="{1CCC9E79-115E-439F-8267-52B4EB24B586}" type="presOf" srcId="{6782DDD7-C68D-4427-ABA1-EF1505A25806}" destId="{FDF05C3C-15FE-4196-AC6E-B421C3A95963}" srcOrd="0" destOrd="0" presId="urn:microsoft.com/office/officeart/2005/8/layout/cycle2"/>
    <dgm:cxn modelId="{F1A0C86B-A0E3-4AF8-8ED1-05316FB8F763}" type="presOf" srcId="{2DA6F32A-508B-449E-B00B-4A9D2451696B}" destId="{45A00CCA-2FAD-43F2-A5D5-8FB0747B86EE}" srcOrd="0" destOrd="0" presId="urn:microsoft.com/office/officeart/2005/8/layout/cycle2"/>
    <dgm:cxn modelId="{B811C300-39DA-4182-8227-4B9A4ADD8AE1}" type="presOf" srcId="{2B323753-4318-425B-80E6-C31ED4549B3D}" destId="{6CEB7916-2EF6-40AD-AEB1-D12636FE7FE1}" srcOrd="0" destOrd="0" presId="urn:microsoft.com/office/officeart/2005/8/layout/cycle2"/>
    <dgm:cxn modelId="{9E814F6B-DEB6-4764-8C5F-A65417937970}" srcId="{AE877D7B-E775-40E3-827E-C8403254116F}" destId="{2B323753-4318-425B-80E6-C31ED4549B3D}" srcOrd="3" destOrd="0" parTransId="{7B50382F-07D8-4970-A24A-8725037EA9D5}" sibTransId="{087FE352-4CD0-486C-B227-F73322AAE4E5}"/>
    <dgm:cxn modelId="{2CF4475F-F778-4F38-AB90-63EA45D79FDB}" srcId="{AE877D7B-E775-40E3-827E-C8403254116F}" destId="{910CF7E4-4735-4164-A2C9-4CF2D960CE1C}" srcOrd="4" destOrd="0" parTransId="{1318A36F-F00B-4E83-924F-CC014C7D52DF}" sibTransId="{6782DDD7-C68D-4427-ABA1-EF1505A25806}"/>
    <dgm:cxn modelId="{ED07A395-C15C-4B1C-9906-70A753BBDAB1}" type="presOf" srcId="{5F44E5FE-DE48-4EC7-8586-2B5F6823BDDF}" destId="{5554D760-A018-4D72-B6B2-2475F4B3BA6B}" srcOrd="1" destOrd="0" presId="urn:microsoft.com/office/officeart/2005/8/layout/cycle2"/>
    <dgm:cxn modelId="{0EF1F606-44DF-4495-BA28-2422238874E6}" type="presOf" srcId="{6782DDD7-C68D-4427-ABA1-EF1505A25806}" destId="{51CDF29C-49C0-4A02-A97E-8739088311F5}" srcOrd="1" destOrd="0" presId="urn:microsoft.com/office/officeart/2005/8/layout/cycle2"/>
    <dgm:cxn modelId="{9642F87A-8D0C-41D1-BB74-8BFD766DB270}" type="presOf" srcId="{FF135D52-0C62-46B4-BBB0-87A13321255A}" destId="{CF04BA87-847E-4941-B749-A7FA73ABE4D6}" srcOrd="1" destOrd="0" presId="urn:microsoft.com/office/officeart/2005/8/layout/cycle2"/>
    <dgm:cxn modelId="{11C34DB6-7907-48E4-802B-427C559619BE}" type="presOf" srcId="{6CB6D57B-86ED-438D-AD93-821B50A9576F}" destId="{D03742BD-5D0F-4517-AC98-48AFD3A888F1}" srcOrd="0" destOrd="0" presId="urn:microsoft.com/office/officeart/2005/8/layout/cycle2"/>
    <dgm:cxn modelId="{0C8A6B57-080E-4DC1-95AE-A4E419C7F973}" srcId="{AE877D7B-E775-40E3-827E-C8403254116F}" destId="{759D0B0F-8099-43DD-A319-40DDF0A67781}" srcOrd="2" destOrd="0" parTransId="{F707703A-3436-434D-9CC7-00ABD871EC61}" sibTransId="{2606B5D1-2160-4AE7-B37A-ED0C59834707}"/>
    <dgm:cxn modelId="{92A2DBAA-E95A-45E5-AAAD-B91CDD86C297}" type="presOf" srcId="{FF135D52-0C62-46B4-BBB0-87A13321255A}" destId="{D1E321B2-5B0B-4845-99CD-B0196FA67F29}" srcOrd="0" destOrd="0" presId="urn:microsoft.com/office/officeart/2005/8/layout/cycle2"/>
    <dgm:cxn modelId="{43C4C9E2-CED3-4C26-A239-81DEEF24AEA1}" type="presOf" srcId="{2606B5D1-2160-4AE7-B37A-ED0C59834707}" destId="{4F1C5B34-A34C-4824-B7FC-A86C66FB3AE6}" srcOrd="1" destOrd="0" presId="urn:microsoft.com/office/officeart/2005/8/layout/cycle2"/>
    <dgm:cxn modelId="{52CB6E0A-E820-4DC5-849C-CCDE62B4A3F9}" type="presOf" srcId="{087FE352-4CD0-486C-B227-F73322AAE4E5}" destId="{3BFE5BBE-7212-455B-9A90-0D1BB0363E69}" srcOrd="0" destOrd="0" presId="urn:microsoft.com/office/officeart/2005/8/layout/cycle2"/>
    <dgm:cxn modelId="{85D4FE46-1314-434E-BB79-113319B97992}" srcId="{AE877D7B-E775-40E3-827E-C8403254116F}" destId="{6CB6D57B-86ED-438D-AD93-821B50A9576F}" srcOrd="5" destOrd="0" parTransId="{D6841502-5E33-49A7-A301-C7CB5F3B7158}" sibTransId="{FF135D52-0C62-46B4-BBB0-87A13321255A}"/>
    <dgm:cxn modelId="{6A70234D-515B-4BD3-BD12-855D4021025B}" type="presOf" srcId="{087FE352-4CD0-486C-B227-F73322AAE4E5}" destId="{12D128BA-A734-4F53-957B-3769FA003719}" srcOrd="1" destOrd="0" presId="urn:microsoft.com/office/officeart/2005/8/layout/cycle2"/>
    <dgm:cxn modelId="{20FF0611-1A41-4FF1-8CC1-0C954122D5FB}" type="presOf" srcId="{759D0B0F-8099-43DD-A319-40DDF0A67781}" destId="{4683789F-B6AE-4548-A952-FE13A71F76AA}" srcOrd="0" destOrd="0" presId="urn:microsoft.com/office/officeart/2005/8/layout/cycle2"/>
    <dgm:cxn modelId="{26A3271A-7442-4858-B784-79B08DE21FD6}" type="presOf" srcId="{276578D0-AC39-42B5-8A7B-812F4B83CD41}" destId="{67021BC5-B209-4208-8E18-1E9C7A8F44B9}" srcOrd="1" destOrd="0" presId="urn:microsoft.com/office/officeart/2005/8/layout/cycle2"/>
    <dgm:cxn modelId="{D7C8F74D-E264-4100-AB43-208870215B31}" srcId="{AE877D7B-E775-40E3-827E-C8403254116F}" destId="{2DA6F32A-508B-449E-B00B-4A9D2451696B}" srcOrd="1" destOrd="0" parTransId="{AB577828-D85E-4839-ADD7-B6CA424C41BC}" sibTransId="{276578D0-AC39-42B5-8A7B-812F4B83CD41}"/>
    <dgm:cxn modelId="{4A53AB3E-AE56-4106-BCF7-D7F92E7B6BB5}" type="presParOf" srcId="{65F3AEB7-D74E-4DC6-A129-DDFDCB188446}" destId="{843742D5-39F1-4258-BB53-78ADB01F18D2}" srcOrd="0" destOrd="0" presId="urn:microsoft.com/office/officeart/2005/8/layout/cycle2"/>
    <dgm:cxn modelId="{3E2B9183-54A4-455E-99F7-A1136E64BFC1}" type="presParOf" srcId="{65F3AEB7-D74E-4DC6-A129-DDFDCB188446}" destId="{B8F473FF-6821-4026-A668-93D5DDD02B9B}" srcOrd="1" destOrd="0" presId="urn:microsoft.com/office/officeart/2005/8/layout/cycle2"/>
    <dgm:cxn modelId="{7CC901F2-504B-4748-8F9F-EA4A1E9E5E42}" type="presParOf" srcId="{B8F473FF-6821-4026-A668-93D5DDD02B9B}" destId="{5554D760-A018-4D72-B6B2-2475F4B3BA6B}" srcOrd="0" destOrd="0" presId="urn:microsoft.com/office/officeart/2005/8/layout/cycle2"/>
    <dgm:cxn modelId="{526224A4-4858-4759-83CF-D9FAA6C13F65}" type="presParOf" srcId="{65F3AEB7-D74E-4DC6-A129-DDFDCB188446}" destId="{45A00CCA-2FAD-43F2-A5D5-8FB0747B86EE}" srcOrd="2" destOrd="0" presId="urn:microsoft.com/office/officeart/2005/8/layout/cycle2"/>
    <dgm:cxn modelId="{0767432B-B688-4030-AA2E-EEB2F01D3125}" type="presParOf" srcId="{65F3AEB7-D74E-4DC6-A129-DDFDCB188446}" destId="{8BB73072-D93E-43CE-978F-E0D4C8CA8540}" srcOrd="3" destOrd="0" presId="urn:microsoft.com/office/officeart/2005/8/layout/cycle2"/>
    <dgm:cxn modelId="{D40B8035-8168-4C20-93A9-B6A8B34A1F99}" type="presParOf" srcId="{8BB73072-D93E-43CE-978F-E0D4C8CA8540}" destId="{67021BC5-B209-4208-8E18-1E9C7A8F44B9}" srcOrd="0" destOrd="0" presId="urn:microsoft.com/office/officeart/2005/8/layout/cycle2"/>
    <dgm:cxn modelId="{AB581BF6-C9C5-4314-AEE6-F1690E1E99D2}" type="presParOf" srcId="{65F3AEB7-D74E-4DC6-A129-DDFDCB188446}" destId="{4683789F-B6AE-4548-A952-FE13A71F76AA}" srcOrd="4" destOrd="0" presId="urn:microsoft.com/office/officeart/2005/8/layout/cycle2"/>
    <dgm:cxn modelId="{2E8737F1-AD51-4C01-8267-0D2518492D20}" type="presParOf" srcId="{65F3AEB7-D74E-4DC6-A129-DDFDCB188446}" destId="{8184DCD6-EEA5-4819-8C05-971B2E75A468}" srcOrd="5" destOrd="0" presId="urn:microsoft.com/office/officeart/2005/8/layout/cycle2"/>
    <dgm:cxn modelId="{BFAEF847-FD3A-4C6A-A480-DA955067FC24}" type="presParOf" srcId="{8184DCD6-EEA5-4819-8C05-971B2E75A468}" destId="{4F1C5B34-A34C-4824-B7FC-A86C66FB3AE6}" srcOrd="0" destOrd="0" presId="urn:microsoft.com/office/officeart/2005/8/layout/cycle2"/>
    <dgm:cxn modelId="{BEAF3479-D9F5-4B3B-B4D0-F5DC9F9DF74A}" type="presParOf" srcId="{65F3AEB7-D74E-4DC6-A129-DDFDCB188446}" destId="{6CEB7916-2EF6-40AD-AEB1-D12636FE7FE1}" srcOrd="6" destOrd="0" presId="urn:microsoft.com/office/officeart/2005/8/layout/cycle2"/>
    <dgm:cxn modelId="{364B3FBA-DF72-46F4-96F2-9B009F956B52}" type="presParOf" srcId="{65F3AEB7-D74E-4DC6-A129-DDFDCB188446}" destId="{3BFE5BBE-7212-455B-9A90-0D1BB0363E69}" srcOrd="7" destOrd="0" presId="urn:microsoft.com/office/officeart/2005/8/layout/cycle2"/>
    <dgm:cxn modelId="{4B9BF043-0D2E-4E41-BCF0-BCEB22100F38}" type="presParOf" srcId="{3BFE5BBE-7212-455B-9A90-0D1BB0363E69}" destId="{12D128BA-A734-4F53-957B-3769FA003719}" srcOrd="0" destOrd="0" presId="urn:microsoft.com/office/officeart/2005/8/layout/cycle2"/>
    <dgm:cxn modelId="{E3A75989-8780-4306-BC89-9AD43A0734F8}" type="presParOf" srcId="{65F3AEB7-D74E-4DC6-A129-DDFDCB188446}" destId="{5447BBC0-6563-48D2-86FE-0DC1CE0EFBFA}" srcOrd="8" destOrd="0" presId="urn:microsoft.com/office/officeart/2005/8/layout/cycle2"/>
    <dgm:cxn modelId="{1675FF57-E8AC-402F-A5AF-DBE15CECE11C}" type="presParOf" srcId="{65F3AEB7-D74E-4DC6-A129-DDFDCB188446}" destId="{FDF05C3C-15FE-4196-AC6E-B421C3A95963}" srcOrd="9" destOrd="0" presId="urn:microsoft.com/office/officeart/2005/8/layout/cycle2"/>
    <dgm:cxn modelId="{8136A361-CF36-4DE2-A65C-9E91C04F61BE}" type="presParOf" srcId="{FDF05C3C-15FE-4196-AC6E-B421C3A95963}" destId="{51CDF29C-49C0-4A02-A97E-8739088311F5}" srcOrd="0" destOrd="0" presId="urn:microsoft.com/office/officeart/2005/8/layout/cycle2"/>
    <dgm:cxn modelId="{213D7E1A-7C90-4D63-AA67-E46FDCF7587D}" type="presParOf" srcId="{65F3AEB7-D74E-4DC6-A129-DDFDCB188446}" destId="{D03742BD-5D0F-4517-AC98-48AFD3A888F1}" srcOrd="10" destOrd="0" presId="urn:microsoft.com/office/officeart/2005/8/layout/cycle2"/>
    <dgm:cxn modelId="{AB496757-B8EA-468C-9A53-34E1C06150D2}" type="presParOf" srcId="{65F3AEB7-D74E-4DC6-A129-DDFDCB188446}" destId="{D1E321B2-5B0B-4845-99CD-B0196FA67F29}" srcOrd="11" destOrd="0" presId="urn:microsoft.com/office/officeart/2005/8/layout/cycle2"/>
    <dgm:cxn modelId="{8FE46687-E4D8-406E-8267-0E233F6D2D75}" type="presParOf" srcId="{D1E321B2-5B0B-4845-99CD-B0196FA67F29}" destId="{CF04BA87-847E-4941-B749-A7FA73ABE4D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877D7B-E775-40E3-827E-C8403254116F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DADDC2CE-569D-4E85-8042-0BD37A92551B}">
      <dgm:prSet phldrT="[文本]"/>
      <dgm:spPr/>
      <dgm:t>
        <a:bodyPr/>
        <a:lstStyle/>
        <a:p>
          <a:r>
            <a:rPr lang="zh-CN" altLang="en-US"/>
            <a:t>需求分析</a:t>
          </a:r>
          <a:endParaRPr lang="zh-CN" altLang="en-US" dirty="0"/>
        </a:p>
      </dgm:t>
    </dgm:pt>
    <dgm:pt modelId="{27D2162D-609C-4179-825B-EFBFB8984580}" type="parTrans" cxnId="{B3AB0E61-A321-40F9-A4BC-DFC01FE15EFE}">
      <dgm:prSet/>
      <dgm:spPr/>
      <dgm:t>
        <a:bodyPr/>
        <a:lstStyle/>
        <a:p>
          <a:endParaRPr lang="zh-CN" altLang="en-US"/>
        </a:p>
      </dgm:t>
    </dgm:pt>
    <dgm:pt modelId="{5F44E5FE-DE48-4EC7-8586-2B5F6823BDDF}" type="sibTrans" cxnId="{B3AB0E61-A321-40F9-A4BC-DFC01FE15EFE}">
      <dgm:prSet/>
      <dgm:spPr/>
      <dgm:t>
        <a:bodyPr/>
        <a:lstStyle/>
        <a:p>
          <a:endParaRPr lang="zh-CN" altLang="en-US"/>
        </a:p>
      </dgm:t>
    </dgm:pt>
    <dgm:pt modelId="{2DA6F32A-508B-449E-B00B-4A9D2451696B}">
      <dgm:prSet phldrT="[文本]"/>
      <dgm:spPr/>
      <dgm:t>
        <a:bodyPr/>
        <a:lstStyle/>
        <a:p>
          <a:r>
            <a:rPr lang="zh-CN" altLang="en-US" dirty="0"/>
            <a:t>设计建模</a:t>
          </a:r>
        </a:p>
      </dgm:t>
    </dgm:pt>
    <dgm:pt modelId="{AB577828-D85E-4839-ADD7-B6CA424C41BC}" type="parTrans" cxnId="{D7C8F74D-E264-4100-AB43-208870215B31}">
      <dgm:prSet/>
      <dgm:spPr/>
      <dgm:t>
        <a:bodyPr/>
        <a:lstStyle/>
        <a:p>
          <a:endParaRPr lang="zh-CN" altLang="en-US"/>
        </a:p>
      </dgm:t>
    </dgm:pt>
    <dgm:pt modelId="{276578D0-AC39-42B5-8A7B-812F4B83CD41}" type="sibTrans" cxnId="{D7C8F74D-E264-4100-AB43-208870215B31}">
      <dgm:prSet/>
      <dgm:spPr/>
      <dgm:t>
        <a:bodyPr/>
        <a:lstStyle/>
        <a:p>
          <a:endParaRPr lang="zh-CN" altLang="en-US"/>
        </a:p>
      </dgm:t>
    </dgm:pt>
    <dgm:pt modelId="{759D0B0F-8099-43DD-A319-40DDF0A67781}">
      <dgm:prSet phldrT="[文本]"/>
      <dgm:spPr/>
      <dgm:t>
        <a:bodyPr/>
        <a:lstStyle/>
        <a:p>
          <a:r>
            <a:rPr lang="zh-CN" altLang="en-US" b="0" i="0" dirty="0"/>
            <a:t>开发实现</a:t>
          </a:r>
          <a:endParaRPr lang="zh-CN" altLang="en-US" dirty="0"/>
        </a:p>
      </dgm:t>
    </dgm:pt>
    <dgm:pt modelId="{F707703A-3436-434D-9CC7-00ABD871EC61}" type="parTrans" cxnId="{0C8A6B57-080E-4DC1-95AE-A4E419C7F973}">
      <dgm:prSet/>
      <dgm:spPr/>
      <dgm:t>
        <a:bodyPr/>
        <a:lstStyle/>
        <a:p>
          <a:endParaRPr lang="zh-CN" altLang="en-US"/>
        </a:p>
      </dgm:t>
    </dgm:pt>
    <dgm:pt modelId="{2606B5D1-2160-4AE7-B37A-ED0C59834707}" type="sibTrans" cxnId="{0C8A6B57-080E-4DC1-95AE-A4E419C7F973}">
      <dgm:prSet/>
      <dgm:spPr/>
      <dgm:t>
        <a:bodyPr/>
        <a:lstStyle/>
        <a:p>
          <a:endParaRPr lang="zh-CN" altLang="en-US"/>
        </a:p>
      </dgm:t>
    </dgm:pt>
    <dgm:pt modelId="{2B323753-4318-425B-80E6-C31ED4549B3D}">
      <dgm:prSet phldrT="[文本]"/>
      <dgm:spPr/>
      <dgm:t>
        <a:bodyPr/>
        <a:lstStyle/>
        <a:p>
          <a:r>
            <a:rPr lang="zh-CN" altLang="en-US" dirty="0"/>
            <a:t>测试</a:t>
          </a:r>
        </a:p>
      </dgm:t>
    </dgm:pt>
    <dgm:pt modelId="{7B50382F-07D8-4970-A24A-8725037EA9D5}" type="parTrans" cxnId="{9E814F6B-DEB6-4764-8C5F-A65417937970}">
      <dgm:prSet/>
      <dgm:spPr/>
      <dgm:t>
        <a:bodyPr/>
        <a:lstStyle/>
        <a:p>
          <a:endParaRPr lang="zh-CN" altLang="en-US"/>
        </a:p>
      </dgm:t>
    </dgm:pt>
    <dgm:pt modelId="{087FE352-4CD0-486C-B227-F73322AAE4E5}" type="sibTrans" cxnId="{9E814F6B-DEB6-4764-8C5F-A65417937970}">
      <dgm:prSet/>
      <dgm:spPr/>
      <dgm:t>
        <a:bodyPr/>
        <a:lstStyle/>
        <a:p>
          <a:endParaRPr lang="zh-CN" altLang="en-US"/>
        </a:p>
      </dgm:t>
    </dgm:pt>
    <dgm:pt modelId="{910CF7E4-4735-4164-A2C9-4CF2D960CE1C}">
      <dgm:prSet phldrT="[文本]"/>
      <dgm:spPr/>
      <dgm:t>
        <a:bodyPr/>
        <a:lstStyle/>
        <a:p>
          <a:r>
            <a:rPr lang="zh-CN" altLang="en-US" b="0" i="0" dirty="0"/>
            <a:t>部署</a:t>
          </a:r>
          <a:endParaRPr lang="zh-CN" altLang="en-US" dirty="0"/>
        </a:p>
      </dgm:t>
    </dgm:pt>
    <dgm:pt modelId="{1318A36F-F00B-4E83-924F-CC014C7D52DF}" type="parTrans" cxnId="{2CF4475F-F778-4F38-AB90-63EA45D79FDB}">
      <dgm:prSet/>
      <dgm:spPr/>
      <dgm:t>
        <a:bodyPr/>
        <a:lstStyle/>
        <a:p>
          <a:endParaRPr lang="zh-CN" altLang="en-US"/>
        </a:p>
      </dgm:t>
    </dgm:pt>
    <dgm:pt modelId="{6782DDD7-C68D-4427-ABA1-EF1505A25806}" type="sibTrans" cxnId="{2CF4475F-F778-4F38-AB90-63EA45D79FDB}">
      <dgm:prSet/>
      <dgm:spPr/>
      <dgm:t>
        <a:bodyPr/>
        <a:lstStyle/>
        <a:p>
          <a:endParaRPr lang="zh-CN" altLang="en-US"/>
        </a:p>
      </dgm:t>
    </dgm:pt>
    <dgm:pt modelId="{6CB6D57B-86ED-438D-AD93-821B50A9576F}">
      <dgm:prSet phldrT="[文本]"/>
      <dgm:spPr/>
      <dgm:t>
        <a:bodyPr/>
        <a:lstStyle/>
        <a:p>
          <a:r>
            <a:rPr lang="zh-CN" altLang="en-US" dirty="0"/>
            <a:t>治理</a:t>
          </a:r>
        </a:p>
      </dgm:t>
    </dgm:pt>
    <dgm:pt modelId="{D6841502-5E33-49A7-A301-C7CB5F3B7158}" type="parTrans" cxnId="{85D4FE46-1314-434E-BB79-113319B97992}">
      <dgm:prSet/>
      <dgm:spPr/>
      <dgm:t>
        <a:bodyPr/>
        <a:lstStyle/>
        <a:p>
          <a:endParaRPr lang="zh-CN" altLang="en-US"/>
        </a:p>
      </dgm:t>
    </dgm:pt>
    <dgm:pt modelId="{FF135D52-0C62-46B4-BBB0-87A13321255A}" type="sibTrans" cxnId="{85D4FE46-1314-434E-BB79-113319B97992}">
      <dgm:prSet/>
      <dgm:spPr/>
      <dgm:t>
        <a:bodyPr/>
        <a:lstStyle/>
        <a:p>
          <a:endParaRPr lang="zh-CN" altLang="en-US"/>
        </a:p>
      </dgm:t>
    </dgm:pt>
    <dgm:pt modelId="{65F3AEB7-D74E-4DC6-A129-DDFDCB188446}" type="pres">
      <dgm:prSet presAssocID="{AE877D7B-E775-40E3-827E-C8403254116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43742D5-39F1-4258-BB53-78ADB01F18D2}" type="pres">
      <dgm:prSet presAssocID="{DADDC2CE-569D-4E85-8042-0BD37A92551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F473FF-6821-4026-A668-93D5DDD02B9B}" type="pres">
      <dgm:prSet presAssocID="{5F44E5FE-DE48-4EC7-8586-2B5F6823BDDF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5554D760-A018-4D72-B6B2-2475F4B3BA6B}" type="pres">
      <dgm:prSet presAssocID="{5F44E5FE-DE48-4EC7-8586-2B5F6823BDDF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45A00CCA-2FAD-43F2-A5D5-8FB0747B86EE}" type="pres">
      <dgm:prSet presAssocID="{2DA6F32A-508B-449E-B00B-4A9D2451696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B73072-D93E-43CE-978F-E0D4C8CA8540}" type="pres">
      <dgm:prSet presAssocID="{276578D0-AC39-42B5-8A7B-812F4B83CD41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67021BC5-B209-4208-8E18-1E9C7A8F44B9}" type="pres">
      <dgm:prSet presAssocID="{276578D0-AC39-42B5-8A7B-812F4B83CD41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4683789F-B6AE-4548-A952-FE13A71F76AA}" type="pres">
      <dgm:prSet presAssocID="{759D0B0F-8099-43DD-A319-40DDF0A6778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84DCD6-EEA5-4819-8C05-971B2E75A468}" type="pres">
      <dgm:prSet presAssocID="{2606B5D1-2160-4AE7-B37A-ED0C59834707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4F1C5B34-A34C-4824-B7FC-A86C66FB3AE6}" type="pres">
      <dgm:prSet presAssocID="{2606B5D1-2160-4AE7-B37A-ED0C59834707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6CEB7916-2EF6-40AD-AEB1-D12636FE7FE1}" type="pres">
      <dgm:prSet presAssocID="{2B323753-4318-425B-80E6-C31ED4549B3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FE5BBE-7212-455B-9A90-0D1BB0363E69}" type="pres">
      <dgm:prSet presAssocID="{087FE352-4CD0-486C-B227-F73322AAE4E5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12D128BA-A734-4F53-957B-3769FA003719}" type="pres">
      <dgm:prSet presAssocID="{087FE352-4CD0-486C-B227-F73322AAE4E5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5447BBC0-6563-48D2-86FE-0DC1CE0EFBFA}" type="pres">
      <dgm:prSet presAssocID="{910CF7E4-4735-4164-A2C9-4CF2D960CE1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F05C3C-15FE-4196-AC6E-B421C3A95963}" type="pres">
      <dgm:prSet presAssocID="{6782DDD7-C68D-4427-ABA1-EF1505A25806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51CDF29C-49C0-4A02-A97E-8739088311F5}" type="pres">
      <dgm:prSet presAssocID="{6782DDD7-C68D-4427-ABA1-EF1505A25806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D03742BD-5D0F-4517-AC98-48AFD3A888F1}" type="pres">
      <dgm:prSet presAssocID="{6CB6D57B-86ED-438D-AD93-821B50A9576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321B2-5B0B-4845-99CD-B0196FA67F29}" type="pres">
      <dgm:prSet presAssocID="{FF135D52-0C62-46B4-BBB0-87A13321255A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CF04BA87-847E-4941-B749-A7FA73ABE4D6}" type="pres">
      <dgm:prSet presAssocID="{FF135D52-0C62-46B4-BBB0-87A13321255A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AC6A3D2B-5467-4946-8A58-00EF103D709B}" type="presOf" srcId="{276578D0-AC39-42B5-8A7B-812F4B83CD41}" destId="{8BB73072-D93E-43CE-978F-E0D4C8CA8540}" srcOrd="0" destOrd="0" presId="urn:microsoft.com/office/officeart/2005/8/layout/cycle2"/>
    <dgm:cxn modelId="{B7F61000-57D5-4B78-B2BC-4CC08F9C093A}" type="presOf" srcId="{910CF7E4-4735-4164-A2C9-4CF2D960CE1C}" destId="{5447BBC0-6563-48D2-86FE-0DC1CE0EFBFA}" srcOrd="0" destOrd="0" presId="urn:microsoft.com/office/officeart/2005/8/layout/cycle2"/>
    <dgm:cxn modelId="{742EC269-FD32-44F4-BCA4-9D7A3B317A73}" type="presOf" srcId="{DADDC2CE-569D-4E85-8042-0BD37A92551B}" destId="{843742D5-39F1-4258-BB53-78ADB01F18D2}" srcOrd="0" destOrd="0" presId="urn:microsoft.com/office/officeart/2005/8/layout/cycle2"/>
    <dgm:cxn modelId="{0F1CA908-130D-44AF-A7E0-9B0CEACAC60C}" type="presOf" srcId="{AE877D7B-E775-40E3-827E-C8403254116F}" destId="{65F3AEB7-D74E-4DC6-A129-DDFDCB188446}" srcOrd="0" destOrd="0" presId="urn:microsoft.com/office/officeart/2005/8/layout/cycle2"/>
    <dgm:cxn modelId="{49680BC5-85C3-4358-B34C-6350DC33AD6A}" type="presOf" srcId="{5F44E5FE-DE48-4EC7-8586-2B5F6823BDDF}" destId="{B8F473FF-6821-4026-A668-93D5DDD02B9B}" srcOrd="0" destOrd="0" presId="urn:microsoft.com/office/officeart/2005/8/layout/cycle2"/>
    <dgm:cxn modelId="{F6D6C9E8-A5B5-47D0-903D-8AA948E079F0}" type="presOf" srcId="{2606B5D1-2160-4AE7-B37A-ED0C59834707}" destId="{8184DCD6-EEA5-4819-8C05-971B2E75A468}" srcOrd="0" destOrd="0" presId="urn:microsoft.com/office/officeart/2005/8/layout/cycle2"/>
    <dgm:cxn modelId="{B3AB0E61-A321-40F9-A4BC-DFC01FE15EFE}" srcId="{AE877D7B-E775-40E3-827E-C8403254116F}" destId="{DADDC2CE-569D-4E85-8042-0BD37A92551B}" srcOrd="0" destOrd="0" parTransId="{27D2162D-609C-4179-825B-EFBFB8984580}" sibTransId="{5F44E5FE-DE48-4EC7-8586-2B5F6823BDDF}"/>
    <dgm:cxn modelId="{1CCC9E79-115E-439F-8267-52B4EB24B586}" type="presOf" srcId="{6782DDD7-C68D-4427-ABA1-EF1505A25806}" destId="{FDF05C3C-15FE-4196-AC6E-B421C3A95963}" srcOrd="0" destOrd="0" presId="urn:microsoft.com/office/officeart/2005/8/layout/cycle2"/>
    <dgm:cxn modelId="{F1A0C86B-A0E3-4AF8-8ED1-05316FB8F763}" type="presOf" srcId="{2DA6F32A-508B-449E-B00B-4A9D2451696B}" destId="{45A00CCA-2FAD-43F2-A5D5-8FB0747B86EE}" srcOrd="0" destOrd="0" presId="urn:microsoft.com/office/officeart/2005/8/layout/cycle2"/>
    <dgm:cxn modelId="{B811C300-39DA-4182-8227-4B9A4ADD8AE1}" type="presOf" srcId="{2B323753-4318-425B-80E6-C31ED4549B3D}" destId="{6CEB7916-2EF6-40AD-AEB1-D12636FE7FE1}" srcOrd="0" destOrd="0" presId="urn:microsoft.com/office/officeart/2005/8/layout/cycle2"/>
    <dgm:cxn modelId="{9E814F6B-DEB6-4764-8C5F-A65417937970}" srcId="{AE877D7B-E775-40E3-827E-C8403254116F}" destId="{2B323753-4318-425B-80E6-C31ED4549B3D}" srcOrd="3" destOrd="0" parTransId="{7B50382F-07D8-4970-A24A-8725037EA9D5}" sibTransId="{087FE352-4CD0-486C-B227-F73322AAE4E5}"/>
    <dgm:cxn modelId="{2CF4475F-F778-4F38-AB90-63EA45D79FDB}" srcId="{AE877D7B-E775-40E3-827E-C8403254116F}" destId="{910CF7E4-4735-4164-A2C9-4CF2D960CE1C}" srcOrd="4" destOrd="0" parTransId="{1318A36F-F00B-4E83-924F-CC014C7D52DF}" sibTransId="{6782DDD7-C68D-4427-ABA1-EF1505A25806}"/>
    <dgm:cxn modelId="{ED07A395-C15C-4B1C-9906-70A753BBDAB1}" type="presOf" srcId="{5F44E5FE-DE48-4EC7-8586-2B5F6823BDDF}" destId="{5554D760-A018-4D72-B6B2-2475F4B3BA6B}" srcOrd="1" destOrd="0" presId="urn:microsoft.com/office/officeart/2005/8/layout/cycle2"/>
    <dgm:cxn modelId="{0EF1F606-44DF-4495-BA28-2422238874E6}" type="presOf" srcId="{6782DDD7-C68D-4427-ABA1-EF1505A25806}" destId="{51CDF29C-49C0-4A02-A97E-8739088311F5}" srcOrd="1" destOrd="0" presId="urn:microsoft.com/office/officeart/2005/8/layout/cycle2"/>
    <dgm:cxn modelId="{9642F87A-8D0C-41D1-BB74-8BFD766DB270}" type="presOf" srcId="{FF135D52-0C62-46B4-BBB0-87A13321255A}" destId="{CF04BA87-847E-4941-B749-A7FA73ABE4D6}" srcOrd="1" destOrd="0" presId="urn:microsoft.com/office/officeart/2005/8/layout/cycle2"/>
    <dgm:cxn modelId="{11C34DB6-7907-48E4-802B-427C559619BE}" type="presOf" srcId="{6CB6D57B-86ED-438D-AD93-821B50A9576F}" destId="{D03742BD-5D0F-4517-AC98-48AFD3A888F1}" srcOrd="0" destOrd="0" presId="urn:microsoft.com/office/officeart/2005/8/layout/cycle2"/>
    <dgm:cxn modelId="{0C8A6B57-080E-4DC1-95AE-A4E419C7F973}" srcId="{AE877D7B-E775-40E3-827E-C8403254116F}" destId="{759D0B0F-8099-43DD-A319-40DDF0A67781}" srcOrd="2" destOrd="0" parTransId="{F707703A-3436-434D-9CC7-00ABD871EC61}" sibTransId="{2606B5D1-2160-4AE7-B37A-ED0C59834707}"/>
    <dgm:cxn modelId="{92A2DBAA-E95A-45E5-AAAD-B91CDD86C297}" type="presOf" srcId="{FF135D52-0C62-46B4-BBB0-87A13321255A}" destId="{D1E321B2-5B0B-4845-99CD-B0196FA67F29}" srcOrd="0" destOrd="0" presId="urn:microsoft.com/office/officeart/2005/8/layout/cycle2"/>
    <dgm:cxn modelId="{43C4C9E2-CED3-4C26-A239-81DEEF24AEA1}" type="presOf" srcId="{2606B5D1-2160-4AE7-B37A-ED0C59834707}" destId="{4F1C5B34-A34C-4824-B7FC-A86C66FB3AE6}" srcOrd="1" destOrd="0" presId="urn:microsoft.com/office/officeart/2005/8/layout/cycle2"/>
    <dgm:cxn modelId="{52CB6E0A-E820-4DC5-849C-CCDE62B4A3F9}" type="presOf" srcId="{087FE352-4CD0-486C-B227-F73322AAE4E5}" destId="{3BFE5BBE-7212-455B-9A90-0D1BB0363E69}" srcOrd="0" destOrd="0" presId="urn:microsoft.com/office/officeart/2005/8/layout/cycle2"/>
    <dgm:cxn modelId="{85D4FE46-1314-434E-BB79-113319B97992}" srcId="{AE877D7B-E775-40E3-827E-C8403254116F}" destId="{6CB6D57B-86ED-438D-AD93-821B50A9576F}" srcOrd="5" destOrd="0" parTransId="{D6841502-5E33-49A7-A301-C7CB5F3B7158}" sibTransId="{FF135D52-0C62-46B4-BBB0-87A13321255A}"/>
    <dgm:cxn modelId="{6A70234D-515B-4BD3-BD12-855D4021025B}" type="presOf" srcId="{087FE352-4CD0-486C-B227-F73322AAE4E5}" destId="{12D128BA-A734-4F53-957B-3769FA003719}" srcOrd="1" destOrd="0" presId="urn:microsoft.com/office/officeart/2005/8/layout/cycle2"/>
    <dgm:cxn modelId="{20FF0611-1A41-4FF1-8CC1-0C954122D5FB}" type="presOf" srcId="{759D0B0F-8099-43DD-A319-40DDF0A67781}" destId="{4683789F-B6AE-4548-A952-FE13A71F76AA}" srcOrd="0" destOrd="0" presId="urn:microsoft.com/office/officeart/2005/8/layout/cycle2"/>
    <dgm:cxn modelId="{26A3271A-7442-4858-B784-79B08DE21FD6}" type="presOf" srcId="{276578D0-AC39-42B5-8A7B-812F4B83CD41}" destId="{67021BC5-B209-4208-8E18-1E9C7A8F44B9}" srcOrd="1" destOrd="0" presId="urn:microsoft.com/office/officeart/2005/8/layout/cycle2"/>
    <dgm:cxn modelId="{D7C8F74D-E264-4100-AB43-208870215B31}" srcId="{AE877D7B-E775-40E3-827E-C8403254116F}" destId="{2DA6F32A-508B-449E-B00B-4A9D2451696B}" srcOrd="1" destOrd="0" parTransId="{AB577828-D85E-4839-ADD7-B6CA424C41BC}" sibTransId="{276578D0-AC39-42B5-8A7B-812F4B83CD41}"/>
    <dgm:cxn modelId="{4A53AB3E-AE56-4106-BCF7-D7F92E7B6BB5}" type="presParOf" srcId="{65F3AEB7-D74E-4DC6-A129-DDFDCB188446}" destId="{843742D5-39F1-4258-BB53-78ADB01F18D2}" srcOrd="0" destOrd="0" presId="urn:microsoft.com/office/officeart/2005/8/layout/cycle2"/>
    <dgm:cxn modelId="{3E2B9183-54A4-455E-99F7-A1136E64BFC1}" type="presParOf" srcId="{65F3AEB7-D74E-4DC6-A129-DDFDCB188446}" destId="{B8F473FF-6821-4026-A668-93D5DDD02B9B}" srcOrd="1" destOrd="0" presId="urn:microsoft.com/office/officeart/2005/8/layout/cycle2"/>
    <dgm:cxn modelId="{7CC901F2-504B-4748-8F9F-EA4A1E9E5E42}" type="presParOf" srcId="{B8F473FF-6821-4026-A668-93D5DDD02B9B}" destId="{5554D760-A018-4D72-B6B2-2475F4B3BA6B}" srcOrd="0" destOrd="0" presId="urn:microsoft.com/office/officeart/2005/8/layout/cycle2"/>
    <dgm:cxn modelId="{526224A4-4858-4759-83CF-D9FAA6C13F65}" type="presParOf" srcId="{65F3AEB7-D74E-4DC6-A129-DDFDCB188446}" destId="{45A00CCA-2FAD-43F2-A5D5-8FB0747B86EE}" srcOrd="2" destOrd="0" presId="urn:microsoft.com/office/officeart/2005/8/layout/cycle2"/>
    <dgm:cxn modelId="{0767432B-B688-4030-AA2E-EEB2F01D3125}" type="presParOf" srcId="{65F3AEB7-D74E-4DC6-A129-DDFDCB188446}" destId="{8BB73072-D93E-43CE-978F-E0D4C8CA8540}" srcOrd="3" destOrd="0" presId="urn:microsoft.com/office/officeart/2005/8/layout/cycle2"/>
    <dgm:cxn modelId="{D40B8035-8168-4C20-93A9-B6A8B34A1F99}" type="presParOf" srcId="{8BB73072-D93E-43CE-978F-E0D4C8CA8540}" destId="{67021BC5-B209-4208-8E18-1E9C7A8F44B9}" srcOrd="0" destOrd="0" presId="urn:microsoft.com/office/officeart/2005/8/layout/cycle2"/>
    <dgm:cxn modelId="{AB581BF6-C9C5-4314-AEE6-F1690E1E99D2}" type="presParOf" srcId="{65F3AEB7-D74E-4DC6-A129-DDFDCB188446}" destId="{4683789F-B6AE-4548-A952-FE13A71F76AA}" srcOrd="4" destOrd="0" presId="urn:microsoft.com/office/officeart/2005/8/layout/cycle2"/>
    <dgm:cxn modelId="{2E8737F1-AD51-4C01-8267-0D2518492D20}" type="presParOf" srcId="{65F3AEB7-D74E-4DC6-A129-DDFDCB188446}" destId="{8184DCD6-EEA5-4819-8C05-971B2E75A468}" srcOrd="5" destOrd="0" presId="urn:microsoft.com/office/officeart/2005/8/layout/cycle2"/>
    <dgm:cxn modelId="{BFAEF847-FD3A-4C6A-A480-DA955067FC24}" type="presParOf" srcId="{8184DCD6-EEA5-4819-8C05-971B2E75A468}" destId="{4F1C5B34-A34C-4824-B7FC-A86C66FB3AE6}" srcOrd="0" destOrd="0" presId="urn:microsoft.com/office/officeart/2005/8/layout/cycle2"/>
    <dgm:cxn modelId="{BEAF3479-D9F5-4B3B-B4D0-F5DC9F9DF74A}" type="presParOf" srcId="{65F3AEB7-D74E-4DC6-A129-DDFDCB188446}" destId="{6CEB7916-2EF6-40AD-AEB1-D12636FE7FE1}" srcOrd="6" destOrd="0" presId="urn:microsoft.com/office/officeart/2005/8/layout/cycle2"/>
    <dgm:cxn modelId="{364B3FBA-DF72-46F4-96F2-9B009F956B52}" type="presParOf" srcId="{65F3AEB7-D74E-4DC6-A129-DDFDCB188446}" destId="{3BFE5BBE-7212-455B-9A90-0D1BB0363E69}" srcOrd="7" destOrd="0" presId="urn:microsoft.com/office/officeart/2005/8/layout/cycle2"/>
    <dgm:cxn modelId="{4B9BF043-0D2E-4E41-BCF0-BCEB22100F38}" type="presParOf" srcId="{3BFE5BBE-7212-455B-9A90-0D1BB0363E69}" destId="{12D128BA-A734-4F53-957B-3769FA003719}" srcOrd="0" destOrd="0" presId="urn:microsoft.com/office/officeart/2005/8/layout/cycle2"/>
    <dgm:cxn modelId="{E3A75989-8780-4306-BC89-9AD43A0734F8}" type="presParOf" srcId="{65F3AEB7-D74E-4DC6-A129-DDFDCB188446}" destId="{5447BBC0-6563-48D2-86FE-0DC1CE0EFBFA}" srcOrd="8" destOrd="0" presId="urn:microsoft.com/office/officeart/2005/8/layout/cycle2"/>
    <dgm:cxn modelId="{1675FF57-E8AC-402F-A5AF-DBE15CECE11C}" type="presParOf" srcId="{65F3AEB7-D74E-4DC6-A129-DDFDCB188446}" destId="{FDF05C3C-15FE-4196-AC6E-B421C3A95963}" srcOrd="9" destOrd="0" presId="urn:microsoft.com/office/officeart/2005/8/layout/cycle2"/>
    <dgm:cxn modelId="{8136A361-CF36-4DE2-A65C-9E91C04F61BE}" type="presParOf" srcId="{FDF05C3C-15FE-4196-AC6E-B421C3A95963}" destId="{51CDF29C-49C0-4A02-A97E-8739088311F5}" srcOrd="0" destOrd="0" presId="urn:microsoft.com/office/officeart/2005/8/layout/cycle2"/>
    <dgm:cxn modelId="{213D7E1A-7C90-4D63-AA67-E46FDCF7587D}" type="presParOf" srcId="{65F3AEB7-D74E-4DC6-A129-DDFDCB188446}" destId="{D03742BD-5D0F-4517-AC98-48AFD3A888F1}" srcOrd="10" destOrd="0" presId="urn:microsoft.com/office/officeart/2005/8/layout/cycle2"/>
    <dgm:cxn modelId="{AB496757-B8EA-468C-9A53-34E1C06150D2}" type="presParOf" srcId="{65F3AEB7-D74E-4DC6-A129-DDFDCB188446}" destId="{D1E321B2-5B0B-4845-99CD-B0196FA67F29}" srcOrd="11" destOrd="0" presId="urn:microsoft.com/office/officeart/2005/8/layout/cycle2"/>
    <dgm:cxn modelId="{8FE46687-E4D8-406E-8267-0E233F6D2D75}" type="presParOf" srcId="{D1E321B2-5B0B-4845-99CD-B0196FA67F29}" destId="{CF04BA87-847E-4941-B749-A7FA73ABE4D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354530-0EDE-4B9F-BA06-34289B84F019}" type="doc">
      <dgm:prSet loTypeId="urn:microsoft.com/office/officeart/2005/8/layout/cycle2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30CB31C9-D438-4932-B2EB-C47AB8D2BE16}">
      <dgm:prSet phldrT="[文本]"/>
      <dgm:spPr/>
      <dgm:t>
        <a:bodyPr/>
        <a:lstStyle/>
        <a:p>
          <a:r>
            <a:rPr lang="zh-CN" altLang="en-US" dirty="0"/>
            <a:t>计划会议</a:t>
          </a:r>
        </a:p>
      </dgm:t>
    </dgm:pt>
    <dgm:pt modelId="{297B63D3-FD2F-4939-B164-F9ED475C27E2}" type="parTrans" cxnId="{C7880D2B-DE58-49ED-BB82-D0F301FF9DEC}">
      <dgm:prSet/>
      <dgm:spPr/>
      <dgm:t>
        <a:bodyPr/>
        <a:lstStyle/>
        <a:p>
          <a:endParaRPr lang="zh-CN" altLang="en-US"/>
        </a:p>
      </dgm:t>
    </dgm:pt>
    <dgm:pt modelId="{5E2C816C-DFF6-47FA-AEE9-B862D01121F0}" type="sibTrans" cxnId="{C7880D2B-DE58-49ED-BB82-D0F301FF9DEC}">
      <dgm:prSet/>
      <dgm:spPr/>
      <dgm:t>
        <a:bodyPr/>
        <a:lstStyle/>
        <a:p>
          <a:endParaRPr lang="zh-CN" altLang="en-US"/>
        </a:p>
      </dgm:t>
    </dgm:pt>
    <dgm:pt modelId="{61F9052F-3AD0-4E6F-A0E6-7F10EAC24EB2}">
      <dgm:prSet phldrT="[文本]"/>
      <dgm:spPr/>
      <dgm:t>
        <a:bodyPr/>
        <a:lstStyle/>
        <a:p>
          <a:r>
            <a:rPr lang="zh-CN" altLang="en-US" dirty="0"/>
            <a:t>每日站会</a:t>
          </a:r>
        </a:p>
      </dgm:t>
    </dgm:pt>
    <dgm:pt modelId="{B2B34FA9-8191-427E-BE92-8D6705930400}" type="sibTrans" cxnId="{56037F20-E33A-45BB-A729-0DFA77127711}">
      <dgm:prSet/>
      <dgm:spPr/>
      <dgm:t>
        <a:bodyPr/>
        <a:lstStyle/>
        <a:p>
          <a:endParaRPr lang="zh-CN" altLang="en-US"/>
        </a:p>
      </dgm:t>
    </dgm:pt>
    <dgm:pt modelId="{30DCC48F-62E5-471C-9F17-16561DBB7DFA}" type="parTrans" cxnId="{56037F20-E33A-45BB-A729-0DFA77127711}">
      <dgm:prSet/>
      <dgm:spPr/>
      <dgm:t>
        <a:bodyPr/>
        <a:lstStyle/>
        <a:p>
          <a:endParaRPr lang="zh-CN" altLang="en-US"/>
        </a:p>
      </dgm:t>
    </dgm:pt>
    <dgm:pt modelId="{9135B3DF-F1FA-4377-A9A9-68702A3DEED7}">
      <dgm:prSet phldrT="[文本]"/>
      <dgm:spPr/>
      <dgm:t>
        <a:bodyPr/>
        <a:lstStyle/>
        <a:p>
          <a:r>
            <a:rPr lang="zh-CN" altLang="en-US" dirty="0"/>
            <a:t>评审会议</a:t>
          </a:r>
        </a:p>
      </dgm:t>
    </dgm:pt>
    <dgm:pt modelId="{DA40D15D-76CE-42EB-A93F-CDC6980067EE}" type="sibTrans" cxnId="{A133A9B9-31C9-4389-9689-F87ECB3FA353}">
      <dgm:prSet/>
      <dgm:spPr/>
      <dgm:t>
        <a:bodyPr/>
        <a:lstStyle/>
        <a:p>
          <a:endParaRPr lang="zh-CN" altLang="en-US"/>
        </a:p>
      </dgm:t>
    </dgm:pt>
    <dgm:pt modelId="{5A697B20-455B-4481-880F-5D8360BCCFA9}" type="parTrans" cxnId="{A133A9B9-31C9-4389-9689-F87ECB3FA353}">
      <dgm:prSet/>
      <dgm:spPr/>
      <dgm:t>
        <a:bodyPr/>
        <a:lstStyle/>
        <a:p>
          <a:endParaRPr lang="zh-CN" altLang="en-US"/>
        </a:p>
      </dgm:t>
    </dgm:pt>
    <dgm:pt modelId="{521D3F63-6737-4049-AF28-9344738F9B23}">
      <dgm:prSet phldrT="[文本]"/>
      <dgm:spPr/>
      <dgm:t>
        <a:bodyPr/>
        <a:lstStyle/>
        <a:p>
          <a:r>
            <a:rPr lang="zh-CN" altLang="en-US" dirty="0"/>
            <a:t>回顾会议</a:t>
          </a:r>
        </a:p>
      </dgm:t>
    </dgm:pt>
    <dgm:pt modelId="{3E27A477-4129-4F32-8651-A75A0CA0898C}" type="sibTrans" cxnId="{6ABE21C8-6946-4985-B94E-6CEE657460A8}">
      <dgm:prSet/>
      <dgm:spPr/>
      <dgm:t>
        <a:bodyPr/>
        <a:lstStyle/>
        <a:p>
          <a:endParaRPr lang="zh-CN" altLang="en-US"/>
        </a:p>
      </dgm:t>
    </dgm:pt>
    <dgm:pt modelId="{9B4B920E-9642-4155-A9E7-45BF7EFD0ED2}" type="parTrans" cxnId="{6ABE21C8-6946-4985-B94E-6CEE657460A8}">
      <dgm:prSet/>
      <dgm:spPr/>
      <dgm:t>
        <a:bodyPr/>
        <a:lstStyle/>
        <a:p>
          <a:endParaRPr lang="zh-CN" altLang="en-US"/>
        </a:p>
      </dgm:t>
    </dgm:pt>
    <dgm:pt modelId="{36A82DCB-414A-44EB-883E-0F11DD185BF4}">
      <dgm:prSet phldrT="[文本]"/>
      <dgm:spPr/>
      <dgm:t>
        <a:bodyPr/>
        <a:lstStyle/>
        <a:p>
          <a:r>
            <a:rPr lang="zh-CN" altLang="en-US" dirty="0"/>
            <a:t>需求池</a:t>
          </a:r>
        </a:p>
      </dgm:t>
    </dgm:pt>
    <dgm:pt modelId="{63F2A687-076F-4E77-ABDB-6E024B0C7438}" type="sibTrans" cxnId="{39E90ED3-D799-4377-86F8-4566279DCE07}">
      <dgm:prSet/>
      <dgm:spPr/>
      <dgm:t>
        <a:bodyPr/>
        <a:lstStyle/>
        <a:p>
          <a:endParaRPr lang="zh-CN" altLang="en-US"/>
        </a:p>
      </dgm:t>
    </dgm:pt>
    <dgm:pt modelId="{30797813-30DE-487C-A87A-BD3280000F8F}" type="parTrans" cxnId="{39E90ED3-D799-4377-86F8-4566279DCE07}">
      <dgm:prSet/>
      <dgm:spPr/>
      <dgm:t>
        <a:bodyPr/>
        <a:lstStyle/>
        <a:p>
          <a:endParaRPr lang="zh-CN" altLang="en-US"/>
        </a:p>
      </dgm:t>
    </dgm:pt>
    <dgm:pt modelId="{36B4CA91-BE11-4738-AD74-2A4B9D312996}" type="pres">
      <dgm:prSet presAssocID="{12354530-0EDE-4B9F-BA06-34289B84F01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06340CC-E2E4-4EA9-8906-4CAD4D237BA2}" type="pres">
      <dgm:prSet presAssocID="{30CB31C9-D438-4932-B2EB-C47AB8D2BE16}" presName="node" presStyleLbl="node1" presStyleIdx="0" presStyleCnt="5" custScaleX="157900" custScaleY="157900" custRadScaleRad="110993" custRadScaleInc="6894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641C10-E877-4231-9CD8-B801CB127113}" type="pres">
      <dgm:prSet presAssocID="{5E2C816C-DFF6-47FA-AEE9-B862D01121F0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325DCDAE-DBA3-448A-8FC4-155026D2D0B9}" type="pres">
      <dgm:prSet presAssocID="{5E2C816C-DFF6-47FA-AEE9-B862D01121F0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3E0F186A-445C-483E-83F7-6CC2705CA1DD}" type="pres">
      <dgm:prSet presAssocID="{61F9052F-3AD0-4E6F-A0E6-7F10EAC24EB2}" presName="node" presStyleLbl="node1" presStyleIdx="1" presStyleCnt="5" custScaleX="166668" custScaleY="166668" custRadScaleRad="70746" custRadScaleInc="1671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470080-8F7A-4DE2-B278-EE2EBB34931A}" type="pres">
      <dgm:prSet presAssocID="{B2B34FA9-8191-427E-BE92-8D6705930400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A99FEF7E-5BB9-4E32-BFE6-BC1546C3EA0A}" type="pres">
      <dgm:prSet presAssocID="{B2B34FA9-8191-427E-BE92-8D6705930400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4166AB78-13D5-4610-BCD4-BD632204A7CE}" type="pres">
      <dgm:prSet presAssocID="{9135B3DF-F1FA-4377-A9A9-68702A3DEED7}" presName="node" presStyleLbl="node1" presStyleIdx="2" presStyleCnt="5" custScaleX="64757" custScaleY="64757" custRadScaleRad="97395" custRadScaleInc="3506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7CE077-AD2F-4DB1-B6C2-2422BC73640F}" type="pres">
      <dgm:prSet presAssocID="{DA40D15D-76CE-42EB-A93F-CDC6980067EE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7DB92AC9-D849-4612-A128-E0F40D23C365}" type="pres">
      <dgm:prSet presAssocID="{DA40D15D-76CE-42EB-A93F-CDC6980067EE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D7E33BB1-BEAB-4E4E-9240-B083D9725F37}" type="pres">
      <dgm:prSet presAssocID="{521D3F63-6737-4049-AF28-9344738F9B23}" presName="node" presStyleLbl="node1" presStyleIdx="3" presStyleCnt="5" custScaleX="62992" custScaleY="62992" custRadScaleRad="115498" custRadScaleInc="2303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480431-0DEE-4F53-B8AF-D9BA7E17A445}" type="pres">
      <dgm:prSet presAssocID="{3E27A477-4129-4F32-8651-A75A0CA0898C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BD93B8BB-7745-4EF0-97BA-C5ADB4533DCD}" type="pres">
      <dgm:prSet presAssocID="{3E27A477-4129-4F32-8651-A75A0CA0898C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01690352-A482-4BBB-818E-7ECE585B9755}" type="pres">
      <dgm:prSet presAssocID="{36A82DCB-414A-44EB-883E-0F11DD185BF4}" presName="node" presStyleLbl="node1" presStyleIdx="4" presStyleCnt="5" custScaleX="66375" custScaleY="66375" custRadScaleRad="150138" custRadScaleInc="930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2093F8-FED5-4D7C-B5A9-E2833A80EF25}" type="pres">
      <dgm:prSet presAssocID="{63F2A687-076F-4E77-ABDB-6E024B0C7438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8A3FBD82-3C34-41BC-87F7-D019679DC3FE}" type="pres">
      <dgm:prSet presAssocID="{63F2A687-076F-4E77-ABDB-6E024B0C7438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C7880D2B-DE58-49ED-BB82-D0F301FF9DEC}" srcId="{12354530-0EDE-4B9F-BA06-34289B84F019}" destId="{30CB31C9-D438-4932-B2EB-C47AB8D2BE16}" srcOrd="0" destOrd="0" parTransId="{297B63D3-FD2F-4939-B164-F9ED475C27E2}" sibTransId="{5E2C816C-DFF6-47FA-AEE9-B862D01121F0}"/>
    <dgm:cxn modelId="{6ABE21C8-6946-4985-B94E-6CEE657460A8}" srcId="{12354530-0EDE-4B9F-BA06-34289B84F019}" destId="{521D3F63-6737-4049-AF28-9344738F9B23}" srcOrd="3" destOrd="0" parTransId="{9B4B920E-9642-4155-A9E7-45BF7EFD0ED2}" sibTransId="{3E27A477-4129-4F32-8651-A75A0CA0898C}"/>
    <dgm:cxn modelId="{56037F20-E33A-45BB-A729-0DFA77127711}" srcId="{12354530-0EDE-4B9F-BA06-34289B84F019}" destId="{61F9052F-3AD0-4E6F-A0E6-7F10EAC24EB2}" srcOrd="1" destOrd="0" parTransId="{30DCC48F-62E5-471C-9F17-16561DBB7DFA}" sibTransId="{B2B34FA9-8191-427E-BE92-8D6705930400}"/>
    <dgm:cxn modelId="{24DCEBB9-3C20-44B3-8E91-6820CE43FEA0}" type="presOf" srcId="{B2B34FA9-8191-427E-BE92-8D6705930400}" destId="{7E470080-8F7A-4DE2-B278-EE2EBB34931A}" srcOrd="0" destOrd="0" presId="urn:microsoft.com/office/officeart/2005/8/layout/cycle2"/>
    <dgm:cxn modelId="{A133A9B9-31C9-4389-9689-F87ECB3FA353}" srcId="{12354530-0EDE-4B9F-BA06-34289B84F019}" destId="{9135B3DF-F1FA-4377-A9A9-68702A3DEED7}" srcOrd="2" destOrd="0" parTransId="{5A697B20-455B-4481-880F-5D8360BCCFA9}" sibTransId="{DA40D15D-76CE-42EB-A93F-CDC6980067EE}"/>
    <dgm:cxn modelId="{B4718261-177F-49EC-B746-4A2C7C1F4867}" type="presOf" srcId="{5E2C816C-DFF6-47FA-AEE9-B862D01121F0}" destId="{325DCDAE-DBA3-448A-8FC4-155026D2D0B9}" srcOrd="1" destOrd="0" presId="urn:microsoft.com/office/officeart/2005/8/layout/cycle2"/>
    <dgm:cxn modelId="{9439AEF0-2816-4BB1-9256-37FA9A1E3884}" type="presOf" srcId="{521D3F63-6737-4049-AF28-9344738F9B23}" destId="{D7E33BB1-BEAB-4E4E-9240-B083D9725F37}" srcOrd="0" destOrd="0" presId="urn:microsoft.com/office/officeart/2005/8/layout/cycle2"/>
    <dgm:cxn modelId="{FDAD6988-590B-4E8C-A631-929910811601}" type="presOf" srcId="{30CB31C9-D438-4932-B2EB-C47AB8D2BE16}" destId="{E06340CC-E2E4-4EA9-8906-4CAD4D237BA2}" srcOrd="0" destOrd="0" presId="urn:microsoft.com/office/officeart/2005/8/layout/cycle2"/>
    <dgm:cxn modelId="{8521C45A-7B8A-4952-89B6-2B1BA4F153E0}" type="presOf" srcId="{63F2A687-076F-4E77-ABDB-6E024B0C7438}" destId="{8A3FBD82-3C34-41BC-87F7-D019679DC3FE}" srcOrd="1" destOrd="0" presId="urn:microsoft.com/office/officeart/2005/8/layout/cycle2"/>
    <dgm:cxn modelId="{39E90ED3-D799-4377-86F8-4566279DCE07}" srcId="{12354530-0EDE-4B9F-BA06-34289B84F019}" destId="{36A82DCB-414A-44EB-883E-0F11DD185BF4}" srcOrd="4" destOrd="0" parTransId="{30797813-30DE-487C-A87A-BD3280000F8F}" sibTransId="{63F2A687-076F-4E77-ABDB-6E024B0C7438}"/>
    <dgm:cxn modelId="{4505C904-CF30-4DEE-AA8D-023852BD46AA}" type="presOf" srcId="{B2B34FA9-8191-427E-BE92-8D6705930400}" destId="{A99FEF7E-5BB9-4E32-BFE6-BC1546C3EA0A}" srcOrd="1" destOrd="0" presId="urn:microsoft.com/office/officeart/2005/8/layout/cycle2"/>
    <dgm:cxn modelId="{74CE3D72-2EE7-491A-AC7F-CDF15609711B}" type="presOf" srcId="{5E2C816C-DFF6-47FA-AEE9-B862D01121F0}" destId="{DC641C10-E877-4231-9CD8-B801CB127113}" srcOrd="0" destOrd="0" presId="urn:microsoft.com/office/officeart/2005/8/layout/cycle2"/>
    <dgm:cxn modelId="{93BEBEFF-3B5C-433C-A29A-335C15C636C6}" type="presOf" srcId="{36A82DCB-414A-44EB-883E-0F11DD185BF4}" destId="{01690352-A482-4BBB-818E-7ECE585B9755}" srcOrd="0" destOrd="0" presId="urn:microsoft.com/office/officeart/2005/8/layout/cycle2"/>
    <dgm:cxn modelId="{EDB71FD8-24A8-4843-AB58-3AE6FBDD4602}" type="presOf" srcId="{9135B3DF-F1FA-4377-A9A9-68702A3DEED7}" destId="{4166AB78-13D5-4610-BCD4-BD632204A7CE}" srcOrd="0" destOrd="0" presId="urn:microsoft.com/office/officeart/2005/8/layout/cycle2"/>
    <dgm:cxn modelId="{D9D30E2E-0E81-441D-A487-0672D1552A64}" type="presOf" srcId="{61F9052F-3AD0-4E6F-A0E6-7F10EAC24EB2}" destId="{3E0F186A-445C-483E-83F7-6CC2705CA1DD}" srcOrd="0" destOrd="0" presId="urn:microsoft.com/office/officeart/2005/8/layout/cycle2"/>
    <dgm:cxn modelId="{E18E09F8-276F-421E-ADF8-FAF1B1FA7EE7}" type="presOf" srcId="{DA40D15D-76CE-42EB-A93F-CDC6980067EE}" destId="{7DB92AC9-D849-4612-A128-E0F40D23C365}" srcOrd="1" destOrd="0" presId="urn:microsoft.com/office/officeart/2005/8/layout/cycle2"/>
    <dgm:cxn modelId="{D6269C62-04D7-4D84-A49A-BAC4C0AF28A2}" type="presOf" srcId="{3E27A477-4129-4F32-8651-A75A0CA0898C}" destId="{F0480431-0DEE-4F53-B8AF-D9BA7E17A445}" srcOrd="0" destOrd="0" presId="urn:microsoft.com/office/officeart/2005/8/layout/cycle2"/>
    <dgm:cxn modelId="{F721D2BF-A96C-4C53-817E-5F961B7E839E}" type="presOf" srcId="{12354530-0EDE-4B9F-BA06-34289B84F019}" destId="{36B4CA91-BE11-4738-AD74-2A4B9D312996}" srcOrd="0" destOrd="0" presId="urn:microsoft.com/office/officeart/2005/8/layout/cycle2"/>
    <dgm:cxn modelId="{A713DF96-20D4-41E2-8C28-4420D443389A}" type="presOf" srcId="{DA40D15D-76CE-42EB-A93F-CDC6980067EE}" destId="{DF7CE077-AD2F-4DB1-B6C2-2422BC73640F}" srcOrd="0" destOrd="0" presId="urn:microsoft.com/office/officeart/2005/8/layout/cycle2"/>
    <dgm:cxn modelId="{91AB0358-E856-4502-A8CC-446151CE6ADF}" type="presOf" srcId="{3E27A477-4129-4F32-8651-A75A0CA0898C}" destId="{BD93B8BB-7745-4EF0-97BA-C5ADB4533DCD}" srcOrd="1" destOrd="0" presId="urn:microsoft.com/office/officeart/2005/8/layout/cycle2"/>
    <dgm:cxn modelId="{ADAAF36F-C065-4B53-99D4-146D48649E5E}" type="presOf" srcId="{63F2A687-076F-4E77-ABDB-6E024B0C7438}" destId="{952093F8-FED5-4D7C-B5A9-E2833A80EF25}" srcOrd="0" destOrd="0" presId="urn:microsoft.com/office/officeart/2005/8/layout/cycle2"/>
    <dgm:cxn modelId="{0FDF8A16-6240-4F33-9294-596E8BC69332}" type="presParOf" srcId="{36B4CA91-BE11-4738-AD74-2A4B9D312996}" destId="{E06340CC-E2E4-4EA9-8906-4CAD4D237BA2}" srcOrd="0" destOrd="0" presId="urn:microsoft.com/office/officeart/2005/8/layout/cycle2"/>
    <dgm:cxn modelId="{63D7BF01-67B1-4E73-B2D2-91411D3E6899}" type="presParOf" srcId="{36B4CA91-BE11-4738-AD74-2A4B9D312996}" destId="{DC641C10-E877-4231-9CD8-B801CB127113}" srcOrd="1" destOrd="0" presId="urn:microsoft.com/office/officeart/2005/8/layout/cycle2"/>
    <dgm:cxn modelId="{82F43FC0-4D53-476D-98C6-1D49F19F231B}" type="presParOf" srcId="{DC641C10-E877-4231-9CD8-B801CB127113}" destId="{325DCDAE-DBA3-448A-8FC4-155026D2D0B9}" srcOrd="0" destOrd="0" presId="urn:microsoft.com/office/officeart/2005/8/layout/cycle2"/>
    <dgm:cxn modelId="{A47449BB-83F8-43FF-B407-4C37840204C2}" type="presParOf" srcId="{36B4CA91-BE11-4738-AD74-2A4B9D312996}" destId="{3E0F186A-445C-483E-83F7-6CC2705CA1DD}" srcOrd="2" destOrd="0" presId="urn:microsoft.com/office/officeart/2005/8/layout/cycle2"/>
    <dgm:cxn modelId="{72DAD626-FBC5-42BF-A6B1-95A710589133}" type="presParOf" srcId="{36B4CA91-BE11-4738-AD74-2A4B9D312996}" destId="{7E470080-8F7A-4DE2-B278-EE2EBB34931A}" srcOrd="3" destOrd="0" presId="urn:microsoft.com/office/officeart/2005/8/layout/cycle2"/>
    <dgm:cxn modelId="{AC6DDC69-8BFD-4D68-AA2A-0A4DF5B413BA}" type="presParOf" srcId="{7E470080-8F7A-4DE2-B278-EE2EBB34931A}" destId="{A99FEF7E-5BB9-4E32-BFE6-BC1546C3EA0A}" srcOrd="0" destOrd="0" presId="urn:microsoft.com/office/officeart/2005/8/layout/cycle2"/>
    <dgm:cxn modelId="{42E29942-2933-49D3-8A60-5FB65D1DEC4B}" type="presParOf" srcId="{36B4CA91-BE11-4738-AD74-2A4B9D312996}" destId="{4166AB78-13D5-4610-BCD4-BD632204A7CE}" srcOrd="4" destOrd="0" presId="urn:microsoft.com/office/officeart/2005/8/layout/cycle2"/>
    <dgm:cxn modelId="{374D7365-289B-4756-9E0C-0FCC0F723678}" type="presParOf" srcId="{36B4CA91-BE11-4738-AD74-2A4B9D312996}" destId="{DF7CE077-AD2F-4DB1-B6C2-2422BC73640F}" srcOrd="5" destOrd="0" presId="urn:microsoft.com/office/officeart/2005/8/layout/cycle2"/>
    <dgm:cxn modelId="{DDD3D4E1-2641-4A23-A8D1-D24199C3E0D2}" type="presParOf" srcId="{DF7CE077-AD2F-4DB1-B6C2-2422BC73640F}" destId="{7DB92AC9-D849-4612-A128-E0F40D23C365}" srcOrd="0" destOrd="0" presId="urn:microsoft.com/office/officeart/2005/8/layout/cycle2"/>
    <dgm:cxn modelId="{FB7B6C2D-7B03-487E-ADC1-F9F3AD770CF7}" type="presParOf" srcId="{36B4CA91-BE11-4738-AD74-2A4B9D312996}" destId="{D7E33BB1-BEAB-4E4E-9240-B083D9725F37}" srcOrd="6" destOrd="0" presId="urn:microsoft.com/office/officeart/2005/8/layout/cycle2"/>
    <dgm:cxn modelId="{10A9C075-73A7-409A-B6A0-E0744DF46BDE}" type="presParOf" srcId="{36B4CA91-BE11-4738-AD74-2A4B9D312996}" destId="{F0480431-0DEE-4F53-B8AF-D9BA7E17A445}" srcOrd="7" destOrd="0" presId="urn:microsoft.com/office/officeart/2005/8/layout/cycle2"/>
    <dgm:cxn modelId="{94B9A1AA-7D17-45A2-BE0E-1DAEDC764D62}" type="presParOf" srcId="{F0480431-0DEE-4F53-B8AF-D9BA7E17A445}" destId="{BD93B8BB-7745-4EF0-97BA-C5ADB4533DCD}" srcOrd="0" destOrd="0" presId="urn:microsoft.com/office/officeart/2005/8/layout/cycle2"/>
    <dgm:cxn modelId="{6808CFE2-BD4C-4FA4-93B6-755D9B59263D}" type="presParOf" srcId="{36B4CA91-BE11-4738-AD74-2A4B9D312996}" destId="{01690352-A482-4BBB-818E-7ECE585B9755}" srcOrd="8" destOrd="0" presId="urn:microsoft.com/office/officeart/2005/8/layout/cycle2"/>
    <dgm:cxn modelId="{56E6B64A-09B7-4EF7-8E4F-BB1C5C0CB44D}" type="presParOf" srcId="{36B4CA91-BE11-4738-AD74-2A4B9D312996}" destId="{952093F8-FED5-4D7C-B5A9-E2833A80EF25}" srcOrd="9" destOrd="0" presId="urn:microsoft.com/office/officeart/2005/8/layout/cycle2"/>
    <dgm:cxn modelId="{E5FC110B-3594-4076-B673-A048B4572B8C}" type="presParOf" srcId="{952093F8-FED5-4D7C-B5A9-E2833A80EF25}" destId="{8A3FBD82-3C34-41BC-87F7-D019679DC3F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1F4D05-9FE3-42A7-964E-89DFDE1D32EF}" type="doc">
      <dgm:prSet loTypeId="urn:microsoft.com/office/officeart/2005/8/layout/cycle2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CB76590E-5691-46F1-B1C0-38DFECF42573}">
      <dgm:prSet phldrT="[文本]"/>
      <dgm:spPr/>
      <dgm:t>
        <a:bodyPr/>
        <a:lstStyle/>
        <a:p>
          <a:r>
            <a:rPr lang="zh-CN" altLang="en-US" dirty="0"/>
            <a:t>知识库管理</a:t>
          </a:r>
        </a:p>
      </dgm:t>
    </dgm:pt>
    <dgm:pt modelId="{5325BBDF-43D3-4772-BE95-6594EBFECDE2}" type="parTrans" cxnId="{86C7AF35-FA36-4124-9EA3-3B1482090BDE}">
      <dgm:prSet/>
      <dgm:spPr/>
      <dgm:t>
        <a:bodyPr/>
        <a:lstStyle/>
        <a:p>
          <a:endParaRPr lang="zh-CN" altLang="en-US"/>
        </a:p>
      </dgm:t>
    </dgm:pt>
    <dgm:pt modelId="{D153D79D-6C8F-4652-9E5B-ED153EC4091D}" type="sibTrans" cxnId="{86C7AF35-FA36-4124-9EA3-3B1482090BDE}">
      <dgm:prSet/>
      <dgm:spPr/>
      <dgm:t>
        <a:bodyPr/>
        <a:lstStyle/>
        <a:p>
          <a:endParaRPr lang="zh-CN" altLang="en-US"/>
        </a:p>
      </dgm:t>
    </dgm:pt>
    <dgm:pt modelId="{FC018DF4-1C4A-473C-8C8E-DE9467470266}">
      <dgm:prSet phldrT="[文本]"/>
      <dgm:spPr/>
      <dgm:t>
        <a:bodyPr/>
        <a:lstStyle/>
        <a:p>
          <a:r>
            <a:rPr lang="zh-CN" altLang="en-US" dirty="0"/>
            <a:t>设计工具</a:t>
          </a:r>
        </a:p>
      </dgm:t>
    </dgm:pt>
    <dgm:pt modelId="{7CD76E98-396E-4AA9-AFAE-13057459F307}" type="parTrans" cxnId="{FF34A0BD-FFF1-4D43-B974-FF5311981424}">
      <dgm:prSet/>
      <dgm:spPr/>
      <dgm:t>
        <a:bodyPr/>
        <a:lstStyle/>
        <a:p>
          <a:endParaRPr lang="zh-CN" altLang="en-US"/>
        </a:p>
      </dgm:t>
    </dgm:pt>
    <dgm:pt modelId="{C5132741-3129-4628-A349-E7A6384D5840}" type="sibTrans" cxnId="{FF34A0BD-FFF1-4D43-B974-FF5311981424}">
      <dgm:prSet/>
      <dgm:spPr/>
      <dgm:t>
        <a:bodyPr/>
        <a:lstStyle/>
        <a:p>
          <a:endParaRPr lang="zh-CN" altLang="en-US"/>
        </a:p>
      </dgm:t>
    </dgm:pt>
    <dgm:pt modelId="{C62EEA5C-6298-4FE9-9D54-80CA00BC6945}">
      <dgm:prSet phldrT="[文本]"/>
      <dgm:spPr/>
      <dgm:t>
        <a:bodyPr/>
        <a:lstStyle/>
        <a:p>
          <a:r>
            <a:rPr lang="zh-CN" altLang="en-US" dirty="0"/>
            <a:t>持续集成测试</a:t>
          </a:r>
        </a:p>
      </dgm:t>
    </dgm:pt>
    <dgm:pt modelId="{0C6F9C58-C575-413C-AB79-4FB72430F635}" type="parTrans" cxnId="{37EEC976-1DFB-4D17-92F6-B0602191FFA9}">
      <dgm:prSet/>
      <dgm:spPr/>
      <dgm:t>
        <a:bodyPr/>
        <a:lstStyle/>
        <a:p>
          <a:endParaRPr lang="zh-CN" altLang="en-US"/>
        </a:p>
      </dgm:t>
    </dgm:pt>
    <dgm:pt modelId="{0CC39E03-AC8F-429C-B077-D12DA1E04481}" type="sibTrans" cxnId="{37EEC976-1DFB-4D17-92F6-B0602191FFA9}">
      <dgm:prSet/>
      <dgm:spPr/>
      <dgm:t>
        <a:bodyPr/>
        <a:lstStyle/>
        <a:p>
          <a:endParaRPr lang="zh-CN" altLang="en-US"/>
        </a:p>
      </dgm:t>
    </dgm:pt>
    <dgm:pt modelId="{E2BFAB97-1A96-4F29-A9E9-BB09C064F6AD}">
      <dgm:prSet phldrT="[文本]"/>
      <dgm:spPr/>
      <dgm:t>
        <a:bodyPr/>
        <a:lstStyle/>
        <a:p>
          <a:r>
            <a:rPr lang="en-US" altLang="zh-CN" dirty="0"/>
            <a:t>PAAS</a:t>
          </a:r>
          <a:r>
            <a:rPr lang="zh-CN" altLang="en-US" dirty="0"/>
            <a:t>平台</a:t>
          </a:r>
        </a:p>
      </dgm:t>
    </dgm:pt>
    <dgm:pt modelId="{10AE24F0-008C-4C0B-9FE6-4A6A78217359}" type="parTrans" cxnId="{76B4A51C-0B12-4E32-92B4-7138970257C2}">
      <dgm:prSet/>
      <dgm:spPr/>
      <dgm:t>
        <a:bodyPr/>
        <a:lstStyle/>
        <a:p>
          <a:endParaRPr lang="zh-CN" altLang="en-US"/>
        </a:p>
      </dgm:t>
    </dgm:pt>
    <dgm:pt modelId="{33C65FDE-DC4B-4BC5-83A9-E1E8C3218CC6}" type="sibTrans" cxnId="{76B4A51C-0B12-4E32-92B4-7138970257C2}">
      <dgm:prSet/>
      <dgm:spPr/>
      <dgm:t>
        <a:bodyPr/>
        <a:lstStyle/>
        <a:p>
          <a:endParaRPr lang="zh-CN" altLang="en-US"/>
        </a:p>
      </dgm:t>
    </dgm:pt>
    <dgm:pt modelId="{C84677E2-4A40-48EC-80B9-30726D9822E2}">
      <dgm:prSet phldrT="[文本]"/>
      <dgm:spPr/>
      <dgm:t>
        <a:bodyPr/>
        <a:lstStyle/>
        <a:p>
          <a:r>
            <a:rPr lang="zh-CN" altLang="en-US" dirty="0"/>
            <a:t>代码编辑器、生成工具</a:t>
          </a:r>
        </a:p>
      </dgm:t>
    </dgm:pt>
    <dgm:pt modelId="{9EA30B78-2E54-4843-B4A9-5EE0123F7395}" type="parTrans" cxnId="{4A8E982E-900B-40F5-9804-EEFB0BED5323}">
      <dgm:prSet/>
      <dgm:spPr/>
      <dgm:t>
        <a:bodyPr/>
        <a:lstStyle/>
        <a:p>
          <a:endParaRPr lang="zh-CN" altLang="en-US"/>
        </a:p>
      </dgm:t>
    </dgm:pt>
    <dgm:pt modelId="{33F1CFDB-D841-415F-9D09-B764F0DE84D9}" type="sibTrans" cxnId="{4A8E982E-900B-40F5-9804-EEFB0BED5323}">
      <dgm:prSet/>
      <dgm:spPr/>
      <dgm:t>
        <a:bodyPr/>
        <a:lstStyle/>
        <a:p>
          <a:endParaRPr lang="zh-CN" altLang="en-US" dirty="0"/>
        </a:p>
      </dgm:t>
    </dgm:pt>
    <dgm:pt modelId="{A6A66E1C-4123-4761-B9BB-938EEFEF8683}">
      <dgm:prSet phldrT="[文本]"/>
      <dgm:spPr/>
      <dgm:t>
        <a:bodyPr/>
        <a:lstStyle/>
        <a:p>
          <a:r>
            <a:rPr lang="zh-CN" altLang="en-US" dirty="0"/>
            <a:t>代码仓库</a:t>
          </a:r>
        </a:p>
      </dgm:t>
    </dgm:pt>
    <dgm:pt modelId="{DD2973DF-554A-45F7-B305-253EC1645E78}" type="parTrans" cxnId="{80DCCCA8-B1F0-4BAC-9653-50EF4290B57C}">
      <dgm:prSet/>
      <dgm:spPr/>
      <dgm:t>
        <a:bodyPr/>
        <a:lstStyle/>
        <a:p>
          <a:endParaRPr lang="zh-CN" altLang="en-US"/>
        </a:p>
      </dgm:t>
    </dgm:pt>
    <dgm:pt modelId="{FD2E8404-5A5D-4A08-B63D-678E4ED26AE1}" type="sibTrans" cxnId="{80DCCCA8-B1F0-4BAC-9653-50EF4290B57C}">
      <dgm:prSet/>
      <dgm:spPr/>
      <dgm:t>
        <a:bodyPr/>
        <a:lstStyle/>
        <a:p>
          <a:endParaRPr lang="zh-CN" altLang="en-US"/>
        </a:p>
      </dgm:t>
    </dgm:pt>
    <dgm:pt modelId="{F4FEF85B-C795-43DE-917A-74B2DF4BFB22}">
      <dgm:prSet phldrT="[文本]"/>
      <dgm:spPr/>
      <dgm:t>
        <a:bodyPr/>
        <a:lstStyle/>
        <a:p>
          <a:r>
            <a:rPr lang="zh-CN" altLang="en-US" dirty="0"/>
            <a:t>任务管理</a:t>
          </a:r>
        </a:p>
      </dgm:t>
    </dgm:pt>
    <dgm:pt modelId="{BCA835B5-EBF7-4048-BD34-8785EE6EA214}" type="parTrans" cxnId="{7B8EC8BA-0E38-4959-9530-CA26F552B34A}">
      <dgm:prSet/>
      <dgm:spPr/>
      <dgm:t>
        <a:bodyPr/>
        <a:lstStyle/>
        <a:p>
          <a:endParaRPr lang="zh-CN" altLang="en-US"/>
        </a:p>
      </dgm:t>
    </dgm:pt>
    <dgm:pt modelId="{93FC17C1-2D4C-4363-B037-AADF86BA2D5B}" type="sibTrans" cxnId="{7B8EC8BA-0E38-4959-9530-CA26F552B34A}">
      <dgm:prSet/>
      <dgm:spPr/>
      <dgm:t>
        <a:bodyPr/>
        <a:lstStyle/>
        <a:p>
          <a:endParaRPr lang="zh-CN" altLang="en-US"/>
        </a:p>
      </dgm:t>
    </dgm:pt>
    <dgm:pt modelId="{C3C3638B-F6F4-428B-B968-4E74FB6966E3}">
      <dgm:prSet phldrT="[文本]"/>
      <dgm:spPr/>
      <dgm:t>
        <a:bodyPr/>
        <a:lstStyle/>
        <a:p>
          <a:r>
            <a:rPr lang="en-US" altLang="zh-CN" dirty="0"/>
            <a:t>Bug</a:t>
          </a:r>
          <a:r>
            <a:rPr lang="zh-CN" altLang="en-US" dirty="0"/>
            <a:t>任务管理</a:t>
          </a:r>
        </a:p>
      </dgm:t>
    </dgm:pt>
    <dgm:pt modelId="{ECB0A0EC-9735-4B7D-A03C-4972D20C11A2}" type="parTrans" cxnId="{11E29AEB-9B3C-46E4-8370-FF24CF939C87}">
      <dgm:prSet/>
      <dgm:spPr/>
      <dgm:t>
        <a:bodyPr/>
        <a:lstStyle/>
        <a:p>
          <a:endParaRPr lang="zh-CN" altLang="en-US"/>
        </a:p>
      </dgm:t>
    </dgm:pt>
    <dgm:pt modelId="{DAF92C7C-45F7-44F4-BFD1-DCAD94764D39}" type="sibTrans" cxnId="{11E29AEB-9B3C-46E4-8370-FF24CF939C87}">
      <dgm:prSet/>
      <dgm:spPr/>
      <dgm:t>
        <a:bodyPr/>
        <a:lstStyle/>
        <a:p>
          <a:endParaRPr lang="zh-CN" altLang="en-US"/>
        </a:p>
      </dgm:t>
    </dgm:pt>
    <dgm:pt modelId="{C4DAD3C7-DC8D-45E0-94F4-57861D7DAA12}">
      <dgm:prSet phldrT="[文本]"/>
      <dgm:spPr/>
      <dgm:t>
        <a:bodyPr/>
        <a:lstStyle/>
        <a:p>
          <a:r>
            <a:rPr lang="zh-CN" altLang="en-US" dirty="0"/>
            <a:t>发布工具</a:t>
          </a:r>
          <a:endParaRPr lang="en-US" altLang="zh-CN" dirty="0"/>
        </a:p>
        <a:p>
          <a:r>
            <a:rPr lang="en-US" altLang="zh-CN" dirty="0"/>
            <a:t>DevOps</a:t>
          </a:r>
          <a:endParaRPr lang="zh-CN" altLang="en-US" dirty="0"/>
        </a:p>
      </dgm:t>
    </dgm:pt>
    <dgm:pt modelId="{93F6E10F-55BD-40CD-8E0B-302FDECCB852}" type="parTrans" cxnId="{1C1944AA-7DFA-45A5-96A2-A39BAEF8C99F}">
      <dgm:prSet/>
      <dgm:spPr/>
      <dgm:t>
        <a:bodyPr/>
        <a:lstStyle/>
        <a:p>
          <a:endParaRPr lang="zh-CN" altLang="en-US"/>
        </a:p>
      </dgm:t>
    </dgm:pt>
    <dgm:pt modelId="{F5750B51-8D2B-4CE3-8DC7-5D099994A143}" type="sibTrans" cxnId="{1C1944AA-7DFA-45A5-96A2-A39BAEF8C99F}">
      <dgm:prSet/>
      <dgm:spPr/>
      <dgm:t>
        <a:bodyPr/>
        <a:lstStyle/>
        <a:p>
          <a:endParaRPr lang="zh-CN" altLang="en-US"/>
        </a:p>
      </dgm:t>
    </dgm:pt>
    <dgm:pt modelId="{10584412-C7CC-4FC1-B2AB-75DB23D18F20}">
      <dgm:prSet phldrT="[文本]"/>
      <dgm:spPr/>
      <dgm:t>
        <a:bodyPr/>
        <a:lstStyle/>
        <a:p>
          <a:r>
            <a:rPr lang="en-US" altLang="zh-CN" dirty="0"/>
            <a:t>IAAS</a:t>
          </a:r>
          <a:r>
            <a:rPr lang="zh-CN" altLang="en-US" dirty="0"/>
            <a:t>平台</a:t>
          </a:r>
        </a:p>
      </dgm:t>
    </dgm:pt>
    <dgm:pt modelId="{594EACA5-8DEE-42D7-8E28-E65B817A7236}" type="parTrans" cxnId="{AEAD25E1-DF92-4ADA-AE6F-1B86C5215CE6}">
      <dgm:prSet/>
      <dgm:spPr/>
      <dgm:t>
        <a:bodyPr/>
        <a:lstStyle/>
        <a:p>
          <a:endParaRPr lang="zh-CN" altLang="en-US"/>
        </a:p>
      </dgm:t>
    </dgm:pt>
    <dgm:pt modelId="{9A8B5B75-54D3-4D70-88F1-FDD65132BBD5}" type="sibTrans" cxnId="{AEAD25E1-DF92-4ADA-AE6F-1B86C5215CE6}">
      <dgm:prSet/>
      <dgm:spPr/>
      <dgm:t>
        <a:bodyPr/>
        <a:lstStyle/>
        <a:p>
          <a:endParaRPr lang="zh-CN" altLang="en-US"/>
        </a:p>
      </dgm:t>
    </dgm:pt>
    <dgm:pt modelId="{D7F1C75E-6004-44C3-A625-3529CE3D272A}" type="pres">
      <dgm:prSet presAssocID="{DC1F4D05-9FE3-42A7-964E-89DFDE1D32E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45ACAD2-DDDD-4B69-B5CF-2C9F5CEF5371}" type="pres">
      <dgm:prSet presAssocID="{CB76590E-5691-46F1-B1C0-38DFECF42573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3D6BA1-5CBE-45F9-99CE-E489E7669403}" type="pres">
      <dgm:prSet presAssocID="{D153D79D-6C8F-4652-9E5B-ED153EC4091D}" presName="sibTrans" presStyleLbl="sibTrans2D1" presStyleIdx="0" presStyleCnt="10"/>
      <dgm:spPr/>
      <dgm:t>
        <a:bodyPr/>
        <a:lstStyle/>
        <a:p>
          <a:endParaRPr lang="zh-CN" altLang="en-US"/>
        </a:p>
      </dgm:t>
    </dgm:pt>
    <dgm:pt modelId="{A9DDCB49-119C-45E0-A2BC-6707158E0A26}" type="pres">
      <dgm:prSet presAssocID="{D153D79D-6C8F-4652-9E5B-ED153EC4091D}" presName="connectorText" presStyleLbl="sibTrans2D1" presStyleIdx="0" presStyleCnt="10"/>
      <dgm:spPr/>
      <dgm:t>
        <a:bodyPr/>
        <a:lstStyle/>
        <a:p>
          <a:endParaRPr lang="zh-CN" altLang="en-US"/>
        </a:p>
      </dgm:t>
    </dgm:pt>
    <dgm:pt modelId="{E1A08C2F-093D-4B47-A64C-9511EE240AA9}" type="pres">
      <dgm:prSet presAssocID="{F4FEF85B-C795-43DE-917A-74B2DF4BFB22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1A8A45-F500-4DCE-A3DB-3866B33C9871}" type="pres">
      <dgm:prSet presAssocID="{93FC17C1-2D4C-4363-B037-AADF86BA2D5B}" presName="sibTrans" presStyleLbl="sibTrans2D1" presStyleIdx="1" presStyleCnt="10"/>
      <dgm:spPr/>
      <dgm:t>
        <a:bodyPr/>
        <a:lstStyle/>
        <a:p>
          <a:endParaRPr lang="zh-CN" altLang="en-US"/>
        </a:p>
      </dgm:t>
    </dgm:pt>
    <dgm:pt modelId="{7F1AC502-2122-43F6-B495-8852E52DC22E}" type="pres">
      <dgm:prSet presAssocID="{93FC17C1-2D4C-4363-B037-AADF86BA2D5B}" presName="connectorText" presStyleLbl="sibTrans2D1" presStyleIdx="1" presStyleCnt="10"/>
      <dgm:spPr/>
      <dgm:t>
        <a:bodyPr/>
        <a:lstStyle/>
        <a:p>
          <a:endParaRPr lang="zh-CN" altLang="en-US"/>
        </a:p>
      </dgm:t>
    </dgm:pt>
    <dgm:pt modelId="{B8C4FA17-E3A8-4FFF-92F9-A8EDD2E67DF0}" type="pres">
      <dgm:prSet presAssocID="{FC018DF4-1C4A-473C-8C8E-DE9467470266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C33435-C5ED-42FD-9804-277DB46802F2}" type="pres">
      <dgm:prSet presAssocID="{C5132741-3129-4628-A349-E7A6384D5840}" presName="sibTrans" presStyleLbl="sibTrans2D1" presStyleIdx="2" presStyleCnt="10"/>
      <dgm:spPr/>
      <dgm:t>
        <a:bodyPr/>
        <a:lstStyle/>
        <a:p>
          <a:endParaRPr lang="zh-CN" altLang="en-US"/>
        </a:p>
      </dgm:t>
    </dgm:pt>
    <dgm:pt modelId="{D2FAB9B7-7CF4-4E6B-998E-1DF0FF026C56}" type="pres">
      <dgm:prSet presAssocID="{C5132741-3129-4628-A349-E7A6384D5840}" presName="connectorText" presStyleLbl="sibTrans2D1" presStyleIdx="2" presStyleCnt="10"/>
      <dgm:spPr/>
      <dgm:t>
        <a:bodyPr/>
        <a:lstStyle/>
        <a:p>
          <a:endParaRPr lang="zh-CN" altLang="en-US"/>
        </a:p>
      </dgm:t>
    </dgm:pt>
    <dgm:pt modelId="{34DF3E5C-20AF-4281-9271-B115535EAAA7}" type="pres">
      <dgm:prSet presAssocID="{C84677E2-4A40-48EC-80B9-30726D9822E2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765971-75DD-4561-B979-13EE714AFF12}" type="pres">
      <dgm:prSet presAssocID="{33F1CFDB-D841-415F-9D09-B764F0DE84D9}" presName="sibTrans" presStyleLbl="sibTrans2D1" presStyleIdx="3" presStyleCnt="10"/>
      <dgm:spPr/>
      <dgm:t>
        <a:bodyPr/>
        <a:lstStyle/>
        <a:p>
          <a:endParaRPr lang="zh-CN" altLang="en-US"/>
        </a:p>
      </dgm:t>
    </dgm:pt>
    <dgm:pt modelId="{1C2B847F-7012-44EE-AAF4-7D627BFA41FF}" type="pres">
      <dgm:prSet presAssocID="{33F1CFDB-D841-415F-9D09-B764F0DE84D9}" presName="connectorText" presStyleLbl="sibTrans2D1" presStyleIdx="3" presStyleCnt="10"/>
      <dgm:spPr/>
      <dgm:t>
        <a:bodyPr/>
        <a:lstStyle/>
        <a:p>
          <a:endParaRPr lang="zh-CN" altLang="en-US"/>
        </a:p>
      </dgm:t>
    </dgm:pt>
    <dgm:pt modelId="{24B31742-D0A2-46D8-B962-99CDBE542B47}" type="pres">
      <dgm:prSet presAssocID="{A6A66E1C-4123-4761-B9BB-938EEFEF8683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5EE9DE-0E7B-44FB-9C5F-53265A16B71A}" type="pres">
      <dgm:prSet presAssocID="{FD2E8404-5A5D-4A08-B63D-678E4ED26AE1}" presName="sibTrans" presStyleLbl="sibTrans2D1" presStyleIdx="4" presStyleCnt="10"/>
      <dgm:spPr/>
      <dgm:t>
        <a:bodyPr/>
        <a:lstStyle/>
        <a:p>
          <a:endParaRPr lang="zh-CN" altLang="en-US"/>
        </a:p>
      </dgm:t>
    </dgm:pt>
    <dgm:pt modelId="{1BB943CF-3748-4570-A1EE-859C2A4592B3}" type="pres">
      <dgm:prSet presAssocID="{FD2E8404-5A5D-4A08-B63D-678E4ED26AE1}" presName="connectorText" presStyleLbl="sibTrans2D1" presStyleIdx="4" presStyleCnt="10"/>
      <dgm:spPr/>
      <dgm:t>
        <a:bodyPr/>
        <a:lstStyle/>
        <a:p>
          <a:endParaRPr lang="zh-CN" altLang="en-US"/>
        </a:p>
      </dgm:t>
    </dgm:pt>
    <dgm:pt modelId="{87D27CB6-095D-4915-8628-6F449752BE4B}" type="pres">
      <dgm:prSet presAssocID="{C62EEA5C-6298-4FE9-9D54-80CA00BC6945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82EEEB-BA63-4AD8-A645-90B7A9C0D075}" type="pres">
      <dgm:prSet presAssocID="{0CC39E03-AC8F-429C-B077-D12DA1E04481}" presName="sibTrans" presStyleLbl="sibTrans2D1" presStyleIdx="5" presStyleCnt="10"/>
      <dgm:spPr/>
      <dgm:t>
        <a:bodyPr/>
        <a:lstStyle/>
        <a:p>
          <a:endParaRPr lang="zh-CN" altLang="en-US"/>
        </a:p>
      </dgm:t>
    </dgm:pt>
    <dgm:pt modelId="{213CE7C6-5483-4700-A291-09079E2C59C9}" type="pres">
      <dgm:prSet presAssocID="{0CC39E03-AC8F-429C-B077-D12DA1E04481}" presName="connectorText" presStyleLbl="sibTrans2D1" presStyleIdx="5" presStyleCnt="10"/>
      <dgm:spPr/>
      <dgm:t>
        <a:bodyPr/>
        <a:lstStyle/>
        <a:p>
          <a:endParaRPr lang="zh-CN" altLang="en-US"/>
        </a:p>
      </dgm:t>
    </dgm:pt>
    <dgm:pt modelId="{FAB3C292-35F1-48CB-8B11-09ECF7BF3C57}" type="pres">
      <dgm:prSet presAssocID="{C3C3638B-F6F4-428B-B968-4E74FB6966E3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AA4277-D019-4939-B257-08BF9EAAB754}" type="pres">
      <dgm:prSet presAssocID="{DAF92C7C-45F7-44F4-BFD1-DCAD94764D39}" presName="sibTrans" presStyleLbl="sibTrans2D1" presStyleIdx="6" presStyleCnt="10"/>
      <dgm:spPr/>
      <dgm:t>
        <a:bodyPr/>
        <a:lstStyle/>
        <a:p>
          <a:endParaRPr lang="zh-CN" altLang="en-US"/>
        </a:p>
      </dgm:t>
    </dgm:pt>
    <dgm:pt modelId="{50E3DAD5-C33C-43BC-8586-EC2EADC309EA}" type="pres">
      <dgm:prSet presAssocID="{DAF92C7C-45F7-44F4-BFD1-DCAD94764D39}" presName="connectorText" presStyleLbl="sibTrans2D1" presStyleIdx="6" presStyleCnt="10"/>
      <dgm:spPr/>
      <dgm:t>
        <a:bodyPr/>
        <a:lstStyle/>
        <a:p>
          <a:endParaRPr lang="zh-CN" altLang="en-US"/>
        </a:p>
      </dgm:t>
    </dgm:pt>
    <dgm:pt modelId="{6A4DF67D-DC73-4669-936D-5140DD531C45}" type="pres">
      <dgm:prSet presAssocID="{C4DAD3C7-DC8D-45E0-94F4-57861D7DAA12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801686-E316-446C-822D-15D0C2EDA630}" type="pres">
      <dgm:prSet presAssocID="{F5750B51-8D2B-4CE3-8DC7-5D099994A143}" presName="sibTrans" presStyleLbl="sibTrans2D1" presStyleIdx="7" presStyleCnt="10"/>
      <dgm:spPr/>
      <dgm:t>
        <a:bodyPr/>
        <a:lstStyle/>
        <a:p>
          <a:endParaRPr lang="zh-CN" altLang="en-US"/>
        </a:p>
      </dgm:t>
    </dgm:pt>
    <dgm:pt modelId="{A67AB7FE-9C16-4F92-9D73-C3750D775353}" type="pres">
      <dgm:prSet presAssocID="{F5750B51-8D2B-4CE3-8DC7-5D099994A143}" presName="connectorText" presStyleLbl="sibTrans2D1" presStyleIdx="7" presStyleCnt="10"/>
      <dgm:spPr/>
      <dgm:t>
        <a:bodyPr/>
        <a:lstStyle/>
        <a:p>
          <a:endParaRPr lang="zh-CN" altLang="en-US"/>
        </a:p>
      </dgm:t>
    </dgm:pt>
    <dgm:pt modelId="{7B9B045A-0795-410F-9EF4-4070A65554B6}" type="pres">
      <dgm:prSet presAssocID="{10584412-C7CC-4FC1-B2AB-75DB23D18F20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729C4-8974-4E57-B275-CBDA5E6E7167}" type="pres">
      <dgm:prSet presAssocID="{9A8B5B75-54D3-4D70-88F1-FDD65132BBD5}" presName="sibTrans" presStyleLbl="sibTrans2D1" presStyleIdx="8" presStyleCnt="10"/>
      <dgm:spPr/>
      <dgm:t>
        <a:bodyPr/>
        <a:lstStyle/>
        <a:p>
          <a:endParaRPr lang="zh-CN" altLang="en-US"/>
        </a:p>
      </dgm:t>
    </dgm:pt>
    <dgm:pt modelId="{1AEBAB2D-C9A7-4059-A048-8B48E4CDB2C5}" type="pres">
      <dgm:prSet presAssocID="{9A8B5B75-54D3-4D70-88F1-FDD65132BBD5}" presName="connectorText" presStyleLbl="sibTrans2D1" presStyleIdx="8" presStyleCnt="10"/>
      <dgm:spPr/>
      <dgm:t>
        <a:bodyPr/>
        <a:lstStyle/>
        <a:p>
          <a:endParaRPr lang="zh-CN" altLang="en-US"/>
        </a:p>
      </dgm:t>
    </dgm:pt>
    <dgm:pt modelId="{D53A1E11-3BFF-4DB3-B007-42AAF4C4F104}" type="pres">
      <dgm:prSet presAssocID="{E2BFAB97-1A96-4F29-A9E9-BB09C064F6AD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FC0C2D-E761-4F6E-9904-AADFDFDDFD9D}" type="pres">
      <dgm:prSet presAssocID="{33C65FDE-DC4B-4BC5-83A9-E1E8C3218CC6}" presName="sibTrans" presStyleLbl="sibTrans2D1" presStyleIdx="9" presStyleCnt="10"/>
      <dgm:spPr/>
      <dgm:t>
        <a:bodyPr/>
        <a:lstStyle/>
        <a:p>
          <a:endParaRPr lang="zh-CN" altLang="en-US"/>
        </a:p>
      </dgm:t>
    </dgm:pt>
    <dgm:pt modelId="{40C6ED9D-9F31-474F-9AB9-0C6FDDDF3D88}" type="pres">
      <dgm:prSet presAssocID="{33C65FDE-DC4B-4BC5-83A9-E1E8C3218CC6}" presName="connectorText" presStyleLbl="sibTrans2D1" presStyleIdx="9" presStyleCnt="10"/>
      <dgm:spPr/>
      <dgm:t>
        <a:bodyPr/>
        <a:lstStyle/>
        <a:p>
          <a:endParaRPr lang="zh-CN" altLang="en-US"/>
        </a:p>
      </dgm:t>
    </dgm:pt>
  </dgm:ptLst>
  <dgm:cxnLst>
    <dgm:cxn modelId="{86C7AF35-FA36-4124-9EA3-3B1482090BDE}" srcId="{DC1F4D05-9FE3-42A7-964E-89DFDE1D32EF}" destId="{CB76590E-5691-46F1-B1C0-38DFECF42573}" srcOrd="0" destOrd="0" parTransId="{5325BBDF-43D3-4772-BE95-6594EBFECDE2}" sibTransId="{D153D79D-6C8F-4652-9E5B-ED153EC4091D}"/>
    <dgm:cxn modelId="{62C523EF-1C75-45E7-9309-EFDF30D5BD9E}" type="presOf" srcId="{33C65FDE-DC4B-4BC5-83A9-E1E8C3218CC6}" destId="{9EFC0C2D-E761-4F6E-9904-AADFDFDDFD9D}" srcOrd="0" destOrd="0" presId="urn:microsoft.com/office/officeart/2005/8/layout/cycle2"/>
    <dgm:cxn modelId="{76B4A51C-0B12-4E32-92B4-7138970257C2}" srcId="{DC1F4D05-9FE3-42A7-964E-89DFDE1D32EF}" destId="{E2BFAB97-1A96-4F29-A9E9-BB09C064F6AD}" srcOrd="9" destOrd="0" parTransId="{10AE24F0-008C-4C0B-9FE6-4A6A78217359}" sibTransId="{33C65FDE-DC4B-4BC5-83A9-E1E8C3218CC6}"/>
    <dgm:cxn modelId="{69D86D0B-A8DB-4FA0-8A2A-4490292FC1D7}" type="presOf" srcId="{F4FEF85B-C795-43DE-917A-74B2DF4BFB22}" destId="{E1A08C2F-093D-4B47-A64C-9511EE240AA9}" srcOrd="0" destOrd="0" presId="urn:microsoft.com/office/officeart/2005/8/layout/cycle2"/>
    <dgm:cxn modelId="{FE686100-5594-47A7-905B-02B2D3535031}" type="presOf" srcId="{33F1CFDB-D841-415F-9D09-B764F0DE84D9}" destId="{1C2B847F-7012-44EE-AAF4-7D627BFA41FF}" srcOrd="1" destOrd="0" presId="urn:microsoft.com/office/officeart/2005/8/layout/cycle2"/>
    <dgm:cxn modelId="{F4979776-FB30-4041-883E-74FF084CAE89}" type="presOf" srcId="{F5750B51-8D2B-4CE3-8DC7-5D099994A143}" destId="{6F801686-E316-446C-822D-15D0C2EDA630}" srcOrd="0" destOrd="0" presId="urn:microsoft.com/office/officeart/2005/8/layout/cycle2"/>
    <dgm:cxn modelId="{D7FBBB8F-642D-4BC5-A040-0C4C362691A8}" type="presOf" srcId="{93FC17C1-2D4C-4363-B037-AADF86BA2D5B}" destId="{7F1AC502-2122-43F6-B495-8852E52DC22E}" srcOrd="1" destOrd="0" presId="urn:microsoft.com/office/officeart/2005/8/layout/cycle2"/>
    <dgm:cxn modelId="{4DC2E5FA-99D0-4538-887C-35389E43B7D3}" type="presOf" srcId="{A6A66E1C-4123-4761-B9BB-938EEFEF8683}" destId="{24B31742-D0A2-46D8-B962-99CDBE542B47}" srcOrd="0" destOrd="0" presId="urn:microsoft.com/office/officeart/2005/8/layout/cycle2"/>
    <dgm:cxn modelId="{80DCCCA8-B1F0-4BAC-9653-50EF4290B57C}" srcId="{DC1F4D05-9FE3-42A7-964E-89DFDE1D32EF}" destId="{A6A66E1C-4123-4761-B9BB-938EEFEF8683}" srcOrd="4" destOrd="0" parTransId="{DD2973DF-554A-45F7-B305-253EC1645E78}" sibTransId="{FD2E8404-5A5D-4A08-B63D-678E4ED26AE1}"/>
    <dgm:cxn modelId="{AEAD25E1-DF92-4ADA-AE6F-1B86C5215CE6}" srcId="{DC1F4D05-9FE3-42A7-964E-89DFDE1D32EF}" destId="{10584412-C7CC-4FC1-B2AB-75DB23D18F20}" srcOrd="8" destOrd="0" parTransId="{594EACA5-8DEE-42D7-8E28-E65B817A7236}" sibTransId="{9A8B5B75-54D3-4D70-88F1-FDD65132BBD5}"/>
    <dgm:cxn modelId="{53D6688B-4408-47F7-88CE-87AEBDBD121D}" type="presOf" srcId="{DAF92C7C-45F7-44F4-BFD1-DCAD94764D39}" destId="{EAAA4277-D019-4939-B257-08BF9EAAB754}" srcOrd="0" destOrd="0" presId="urn:microsoft.com/office/officeart/2005/8/layout/cycle2"/>
    <dgm:cxn modelId="{6E75B1B4-9A6B-44BD-ABFD-2B6481B0272A}" type="presOf" srcId="{9A8B5B75-54D3-4D70-88F1-FDD65132BBD5}" destId="{1AEBAB2D-C9A7-4059-A048-8B48E4CDB2C5}" srcOrd="1" destOrd="0" presId="urn:microsoft.com/office/officeart/2005/8/layout/cycle2"/>
    <dgm:cxn modelId="{B11FA6F2-E7E3-4826-91CA-2E554C1FB090}" type="presOf" srcId="{0CC39E03-AC8F-429C-B077-D12DA1E04481}" destId="{6782EEEB-BA63-4AD8-A645-90B7A9C0D075}" srcOrd="0" destOrd="0" presId="urn:microsoft.com/office/officeart/2005/8/layout/cycle2"/>
    <dgm:cxn modelId="{37EEC976-1DFB-4D17-92F6-B0602191FFA9}" srcId="{DC1F4D05-9FE3-42A7-964E-89DFDE1D32EF}" destId="{C62EEA5C-6298-4FE9-9D54-80CA00BC6945}" srcOrd="5" destOrd="0" parTransId="{0C6F9C58-C575-413C-AB79-4FB72430F635}" sibTransId="{0CC39E03-AC8F-429C-B077-D12DA1E04481}"/>
    <dgm:cxn modelId="{D5C8EF4D-2608-4FE3-88D5-F645AF6A80EE}" type="presOf" srcId="{FC018DF4-1C4A-473C-8C8E-DE9467470266}" destId="{B8C4FA17-E3A8-4FFF-92F9-A8EDD2E67DF0}" srcOrd="0" destOrd="0" presId="urn:microsoft.com/office/officeart/2005/8/layout/cycle2"/>
    <dgm:cxn modelId="{F570C26F-08EA-4DC2-A329-BF6827B7AEE8}" type="presOf" srcId="{33C65FDE-DC4B-4BC5-83A9-E1E8C3218CC6}" destId="{40C6ED9D-9F31-474F-9AB9-0C6FDDDF3D88}" srcOrd="1" destOrd="0" presId="urn:microsoft.com/office/officeart/2005/8/layout/cycle2"/>
    <dgm:cxn modelId="{2BE534DA-34C1-47B2-BA8E-4948E173D012}" type="presOf" srcId="{C84677E2-4A40-48EC-80B9-30726D9822E2}" destId="{34DF3E5C-20AF-4281-9271-B115535EAAA7}" srcOrd="0" destOrd="0" presId="urn:microsoft.com/office/officeart/2005/8/layout/cycle2"/>
    <dgm:cxn modelId="{11E29AEB-9B3C-46E4-8370-FF24CF939C87}" srcId="{DC1F4D05-9FE3-42A7-964E-89DFDE1D32EF}" destId="{C3C3638B-F6F4-428B-B968-4E74FB6966E3}" srcOrd="6" destOrd="0" parTransId="{ECB0A0EC-9735-4B7D-A03C-4972D20C11A2}" sibTransId="{DAF92C7C-45F7-44F4-BFD1-DCAD94764D39}"/>
    <dgm:cxn modelId="{94B668FD-54FE-4C42-A0DF-8E54AF2F6D6D}" type="presOf" srcId="{C62EEA5C-6298-4FE9-9D54-80CA00BC6945}" destId="{87D27CB6-095D-4915-8628-6F449752BE4B}" srcOrd="0" destOrd="0" presId="urn:microsoft.com/office/officeart/2005/8/layout/cycle2"/>
    <dgm:cxn modelId="{4A8E982E-900B-40F5-9804-EEFB0BED5323}" srcId="{DC1F4D05-9FE3-42A7-964E-89DFDE1D32EF}" destId="{C84677E2-4A40-48EC-80B9-30726D9822E2}" srcOrd="3" destOrd="0" parTransId="{9EA30B78-2E54-4843-B4A9-5EE0123F7395}" sibTransId="{33F1CFDB-D841-415F-9D09-B764F0DE84D9}"/>
    <dgm:cxn modelId="{1C74A63C-F526-440D-A325-2BFA4794D51C}" type="presOf" srcId="{E2BFAB97-1A96-4F29-A9E9-BB09C064F6AD}" destId="{D53A1E11-3BFF-4DB3-B007-42AAF4C4F104}" srcOrd="0" destOrd="0" presId="urn:microsoft.com/office/officeart/2005/8/layout/cycle2"/>
    <dgm:cxn modelId="{74705FEE-3BFF-4AD5-B349-AE2DE4C14070}" type="presOf" srcId="{C4DAD3C7-DC8D-45E0-94F4-57861D7DAA12}" destId="{6A4DF67D-DC73-4669-936D-5140DD531C45}" srcOrd="0" destOrd="0" presId="urn:microsoft.com/office/officeart/2005/8/layout/cycle2"/>
    <dgm:cxn modelId="{B5AF7082-51F8-454F-B811-47F1F1CBAE63}" type="presOf" srcId="{C5132741-3129-4628-A349-E7A6384D5840}" destId="{04C33435-C5ED-42FD-9804-277DB46802F2}" srcOrd="0" destOrd="0" presId="urn:microsoft.com/office/officeart/2005/8/layout/cycle2"/>
    <dgm:cxn modelId="{8C389092-E0A9-4085-A1D8-9954657A8074}" type="presOf" srcId="{10584412-C7CC-4FC1-B2AB-75DB23D18F20}" destId="{7B9B045A-0795-410F-9EF4-4070A65554B6}" srcOrd="0" destOrd="0" presId="urn:microsoft.com/office/officeart/2005/8/layout/cycle2"/>
    <dgm:cxn modelId="{22BD720A-A557-4D0E-A852-00FA7D629FF5}" type="presOf" srcId="{33F1CFDB-D841-415F-9D09-B764F0DE84D9}" destId="{74765971-75DD-4561-B979-13EE714AFF12}" srcOrd="0" destOrd="0" presId="urn:microsoft.com/office/officeart/2005/8/layout/cycle2"/>
    <dgm:cxn modelId="{D7219C6B-F4FC-4779-B8FA-F03290400F4A}" type="presOf" srcId="{C3C3638B-F6F4-428B-B968-4E74FB6966E3}" destId="{FAB3C292-35F1-48CB-8B11-09ECF7BF3C57}" srcOrd="0" destOrd="0" presId="urn:microsoft.com/office/officeart/2005/8/layout/cycle2"/>
    <dgm:cxn modelId="{C7466F88-1151-4189-ADE0-D5094677074F}" type="presOf" srcId="{C5132741-3129-4628-A349-E7A6384D5840}" destId="{D2FAB9B7-7CF4-4E6B-998E-1DF0FF026C56}" srcOrd="1" destOrd="0" presId="urn:microsoft.com/office/officeart/2005/8/layout/cycle2"/>
    <dgm:cxn modelId="{FF34A0BD-FFF1-4D43-B974-FF5311981424}" srcId="{DC1F4D05-9FE3-42A7-964E-89DFDE1D32EF}" destId="{FC018DF4-1C4A-473C-8C8E-DE9467470266}" srcOrd="2" destOrd="0" parTransId="{7CD76E98-396E-4AA9-AFAE-13057459F307}" sibTransId="{C5132741-3129-4628-A349-E7A6384D5840}"/>
    <dgm:cxn modelId="{1843443E-61B2-4A27-8139-40917DDA0512}" type="presOf" srcId="{93FC17C1-2D4C-4363-B037-AADF86BA2D5B}" destId="{EF1A8A45-F500-4DCE-A3DB-3866B33C9871}" srcOrd="0" destOrd="0" presId="urn:microsoft.com/office/officeart/2005/8/layout/cycle2"/>
    <dgm:cxn modelId="{B716C45A-B38C-4193-81D5-3415B340D1F7}" type="presOf" srcId="{D153D79D-6C8F-4652-9E5B-ED153EC4091D}" destId="{A53D6BA1-5CBE-45F9-99CE-E489E7669403}" srcOrd="0" destOrd="0" presId="urn:microsoft.com/office/officeart/2005/8/layout/cycle2"/>
    <dgm:cxn modelId="{526410E7-E0A6-46CC-92BD-94D6B31D4305}" type="presOf" srcId="{D153D79D-6C8F-4652-9E5B-ED153EC4091D}" destId="{A9DDCB49-119C-45E0-A2BC-6707158E0A26}" srcOrd="1" destOrd="0" presId="urn:microsoft.com/office/officeart/2005/8/layout/cycle2"/>
    <dgm:cxn modelId="{73B0B134-B0FE-4F1F-829B-40FCCEB51A5B}" type="presOf" srcId="{CB76590E-5691-46F1-B1C0-38DFECF42573}" destId="{F45ACAD2-DDDD-4B69-B5CF-2C9F5CEF5371}" srcOrd="0" destOrd="0" presId="urn:microsoft.com/office/officeart/2005/8/layout/cycle2"/>
    <dgm:cxn modelId="{DD1FA573-3DFB-4E71-A34B-4B2FD90F6032}" type="presOf" srcId="{0CC39E03-AC8F-429C-B077-D12DA1E04481}" destId="{213CE7C6-5483-4700-A291-09079E2C59C9}" srcOrd="1" destOrd="0" presId="urn:microsoft.com/office/officeart/2005/8/layout/cycle2"/>
    <dgm:cxn modelId="{D9BDB184-18BF-4DA6-B77A-35F6FB67B53C}" type="presOf" srcId="{FD2E8404-5A5D-4A08-B63D-678E4ED26AE1}" destId="{1BB943CF-3748-4570-A1EE-859C2A4592B3}" srcOrd="1" destOrd="0" presId="urn:microsoft.com/office/officeart/2005/8/layout/cycle2"/>
    <dgm:cxn modelId="{7B8EC8BA-0E38-4959-9530-CA26F552B34A}" srcId="{DC1F4D05-9FE3-42A7-964E-89DFDE1D32EF}" destId="{F4FEF85B-C795-43DE-917A-74B2DF4BFB22}" srcOrd="1" destOrd="0" parTransId="{BCA835B5-EBF7-4048-BD34-8785EE6EA214}" sibTransId="{93FC17C1-2D4C-4363-B037-AADF86BA2D5B}"/>
    <dgm:cxn modelId="{314DD975-DB88-499D-B2D2-6AE01EE0F16A}" type="presOf" srcId="{F5750B51-8D2B-4CE3-8DC7-5D099994A143}" destId="{A67AB7FE-9C16-4F92-9D73-C3750D775353}" srcOrd="1" destOrd="0" presId="urn:microsoft.com/office/officeart/2005/8/layout/cycle2"/>
    <dgm:cxn modelId="{751B3C07-C313-49E0-988D-60298788055D}" type="presOf" srcId="{DC1F4D05-9FE3-42A7-964E-89DFDE1D32EF}" destId="{D7F1C75E-6004-44C3-A625-3529CE3D272A}" srcOrd="0" destOrd="0" presId="urn:microsoft.com/office/officeart/2005/8/layout/cycle2"/>
    <dgm:cxn modelId="{3129B8AB-A0C4-4FD6-A13B-3F657628228F}" type="presOf" srcId="{FD2E8404-5A5D-4A08-B63D-678E4ED26AE1}" destId="{275EE9DE-0E7B-44FB-9C5F-53265A16B71A}" srcOrd="0" destOrd="0" presId="urn:microsoft.com/office/officeart/2005/8/layout/cycle2"/>
    <dgm:cxn modelId="{1D684D84-4E16-4A71-B88F-B0B79DF3D8B7}" type="presOf" srcId="{DAF92C7C-45F7-44F4-BFD1-DCAD94764D39}" destId="{50E3DAD5-C33C-43BC-8586-EC2EADC309EA}" srcOrd="1" destOrd="0" presId="urn:microsoft.com/office/officeart/2005/8/layout/cycle2"/>
    <dgm:cxn modelId="{1C1944AA-7DFA-45A5-96A2-A39BAEF8C99F}" srcId="{DC1F4D05-9FE3-42A7-964E-89DFDE1D32EF}" destId="{C4DAD3C7-DC8D-45E0-94F4-57861D7DAA12}" srcOrd="7" destOrd="0" parTransId="{93F6E10F-55BD-40CD-8E0B-302FDECCB852}" sibTransId="{F5750B51-8D2B-4CE3-8DC7-5D099994A143}"/>
    <dgm:cxn modelId="{CA410022-A309-45E2-B40F-FB14180BB97F}" type="presOf" srcId="{9A8B5B75-54D3-4D70-88F1-FDD65132BBD5}" destId="{711729C4-8974-4E57-B275-CBDA5E6E7167}" srcOrd="0" destOrd="0" presId="urn:microsoft.com/office/officeart/2005/8/layout/cycle2"/>
    <dgm:cxn modelId="{61721B68-D09D-4EBB-86D2-87764AB04A66}" type="presParOf" srcId="{D7F1C75E-6004-44C3-A625-3529CE3D272A}" destId="{F45ACAD2-DDDD-4B69-B5CF-2C9F5CEF5371}" srcOrd="0" destOrd="0" presId="urn:microsoft.com/office/officeart/2005/8/layout/cycle2"/>
    <dgm:cxn modelId="{759D98DB-878D-4BD0-955C-621625272CE4}" type="presParOf" srcId="{D7F1C75E-6004-44C3-A625-3529CE3D272A}" destId="{A53D6BA1-5CBE-45F9-99CE-E489E7669403}" srcOrd="1" destOrd="0" presId="urn:microsoft.com/office/officeart/2005/8/layout/cycle2"/>
    <dgm:cxn modelId="{4782DEF3-6488-49C9-A7E6-54832FF7F42B}" type="presParOf" srcId="{A53D6BA1-5CBE-45F9-99CE-E489E7669403}" destId="{A9DDCB49-119C-45E0-A2BC-6707158E0A26}" srcOrd="0" destOrd="0" presId="urn:microsoft.com/office/officeart/2005/8/layout/cycle2"/>
    <dgm:cxn modelId="{C69B4095-F812-4098-9CAB-A240960E5FB3}" type="presParOf" srcId="{D7F1C75E-6004-44C3-A625-3529CE3D272A}" destId="{E1A08C2F-093D-4B47-A64C-9511EE240AA9}" srcOrd="2" destOrd="0" presId="urn:microsoft.com/office/officeart/2005/8/layout/cycle2"/>
    <dgm:cxn modelId="{5A63E447-8CC1-4C3D-97B5-552C29BFB34E}" type="presParOf" srcId="{D7F1C75E-6004-44C3-A625-3529CE3D272A}" destId="{EF1A8A45-F500-4DCE-A3DB-3866B33C9871}" srcOrd="3" destOrd="0" presId="urn:microsoft.com/office/officeart/2005/8/layout/cycle2"/>
    <dgm:cxn modelId="{046D2192-C840-49E7-A23E-DBA74F806DF6}" type="presParOf" srcId="{EF1A8A45-F500-4DCE-A3DB-3866B33C9871}" destId="{7F1AC502-2122-43F6-B495-8852E52DC22E}" srcOrd="0" destOrd="0" presId="urn:microsoft.com/office/officeart/2005/8/layout/cycle2"/>
    <dgm:cxn modelId="{8E637D9E-8E68-4823-AB5A-5EFDBB7F9418}" type="presParOf" srcId="{D7F1C75E-6004-44C3-A625-3529CE3D272A}" destId="{B8C4FA17-E3A8-4FFF-92F9-A8EDD2E67DF0}" srcOrd="4" destOrd="0" presId="urn:microsoft.com/office/officeart/2005/8/layout/cycle2"/>
    <dgm:cxn modelId="{61D07A05-94BC-4374-97E3-2F3B8CE93BDF}" type="presParOf" srcId="{D7F1C75E-6004-44C3-A625-3529CE3D272A}" destId="{04C33435-C5ED-42FD-9804-277DB46802F2}" srcOrd="5" destOrd="0" presId="urn:microsoft.com/office/officeart/2005/8/layout/cycle2"/>
    <dgm:cxn modelId="{BB76D958-B27D-4967-98A4-B2FD4ECF8E4A}" type="presParOf" srcId="{04C33435-C5ED-42FD-9804-277DB46802F2}" destId="{D2FAB9B7-7CF4-4E6B-998E-1DF0FF026C56}" srcOrd="0" destOrd="0" presId="urn:microsoft.com/office/officeart/2005/8/layout/cycle2"/>
    <dgm:cxn modelId="{FE42EBB0-9E69-4DC0-B852-BAB96F7A39BE}" type="presParOf" srcId="{D7F1C75E-6004-44C3-A625-3529CE3D272A}" destId="{34DF3E5C-20AF-4281-9271-B115535EAAA7}" srcOrd="6" destOrd="0" presId="urn:microsoft.com/office/officeart/2005/8/layout/cycle2"/>
    <dgm:cxn modelId="{9C3EAAE8-3F3D-4816-892A-CA2F7C2BAE13}" type="presParOf" srcId="{D7F1C75E-6004-44C3-A625-3529CE3D272A}" destId="{74765971-75DD-4561-B979-13EE714AFF12}" srcOrd="7" destOrd="0" presId="urn:microsoft.com/office/officeart/2005/8/layout/cycle2"/>
    <dgm:cxn modelId="{6A45B8FD-F174-4B87-9815-261CB1CB4435}" type="presParOf" srcId="{74765971-75DD-4561-B979-13EE714AFF12}" destId="{1C2B847F-7012-44EE-AAF4-7D627BFA41FF}" srcOrd="0" destOrd="0" presId="urn:microsoft.com/office/officeart/2005/8/layout/cycle2"/>
    <dgm:cxn modelId="{5D9EC89C-17A7-48F5-BEEF-B55F9FF785CF}" type="presParOf" srcId="{D7F1C75E-6004-44C3-A625-3529CE3D272A}" destId="{24B31742-D0A2-46D8-B962-99CDBE542B47}" srcOrd="8" destOrd="0" presId="urn:microsoft.com/office/officeart/2005/8/layout/cycle2"/>
    <dgm:cxn modelId="{0CBEC040-8097-4361-B7C3-ABBF2BD5E597}" type="presParOf" srcId="{D7F1C75E-6004-44C3-A625-3529CE3D272A}" destId="{275EE9DE-0E7B-44FB-9C5F-53265A16B71A}" srcOrd="9" destOrd="0" presId="urn:microsoft.com/office/officeart/2005/8/layout/cycle2"/>
    <dgm:cxn modelId="{008C5D12-2D8A-46F2-A1CF-74D9181D38CB}" type="presParOf" srcId="{275EE9DE-0E7B-44FB-9C5F-53265A16B71A}" destId="{1BB943CF-3748-4570-A1EE-859C2A4592B3}" srcOrd="0" destOrd="0" presId="urn:microsoft.com/office/officeart/2005/8/layout/cycle2"/>
    <dgm:cxn modelId="{FD4DEDD7-14A3-477D-A5D4-58D3BC67D358}" type="presParOf" srcId="{D7F1C75E-6004-44C3-A625-3529CE3D272A}" destId="{87D27CB6-095D-4915-8628-6F449752BE4B}" srcOrd="10" destOrd="0" presId="urn:microsoft.com/office/officeart/2005/8/layout/cycle2"/>
    <dgm:cxn modelId="{719206C5-19AC-4093-8EAB-FB69F4E0A0BF}" type="presParOf" srcId="{D7F1C75E-6004-44C3-A625-3529CE3D272A}" destId="{6782EEEB-BA63-4AD8-A645-90B7A9C0D075}" srcOrd="11" destOrd="0" presId="urn:microsoft.com/office/officeart/2005/8/layout/cycle2"/>
    <dgm:cxn modelId="{35300DC6-698E-4DF1-9947-A32E0C34FCF8}" type="presParOf" srcId="{6782EEEB-BA63-4AD8-A645-90B7A9C0D075}" destId="{213CE7C6-5483-4700-A291-09079E2C59C9}" srcOrd="0" destOrd="0" presId="urn:microsoft.com/office/officeart/2005/8/layout/cycle2"/>
    <dgm:cxn modelId="{1F76A24B-2980-4717-9400-423386DA7ABD}" type="presParOf" srcId="{D7F1C75E-6004-44C3-A625-3529CE3D272A}" destId="{FAB3C292-35F1-48CB-8B11-09ECF7BF3C57}" srcOrd="12" destOrd="0" presId="urn:microsoft.com/office/officeart/2005/8/layout/cycle2"/>
    <dgm:cxn modelId="{74CC6EF6-B867-4E14-9B1C-56A6CDAF1381}" type="presParOf" srcId="{D7F1C75E-6004-44C3-A625-3529CE3D272A}" destId="{EAAA4277-D019-4939-B257-08BF9EAAB754}" srcOrd="13" destOrd="0" presId="urn:microsoft.com/office/officeart/2005/8/layout/cycle2"/>
    <dgm:cxn modelId="{1E65AFF0-47C6-47E5-8F6A-4D64397163AE}" type="presParOf" srcId="{EAAA4277-D019-4939-B257-08BF9EAAB754}" destId="{50E3DAD5-C33C-43BC-8586-EC2EADC309EA}" srcOrd="0" destOrd="0" presId="urn:microsoft.com/office/officeart/2005/8/layout/cycle2"/>
    <dgm:cxn modelId="{98F4A734-E77C-4C35-8C46-557B97D1EBE7}" type="presParOf" srcId="{D7F1C75E-6004-44C3-A625-3529CE3D272A}" destId="{6A4DF67D-DC73-4669-936D-5140DD531C45}" srcOrd="14" destOrd="0" presId="urn:microsoft.com/office/officeart/2005/8/layout/cycle2"/>
    <dgm:cxn modelId="{34CF331E-3368-4912-BEE9-2BA5858FFBE6}" type="presParOf" srcId="{D7F1C75E-6004-44C3-A625-3529CE3D272A}" destId="{6F801686-E316-446C-822D-15D0C2EDA630}" srcOrd="15" destOrd="0" presId="urn:microsoft.com/office/officeart/2005/8/layout/cycle2"/>
    <dgm:cxn modelId="{F2F6ECDD-F812-4526-9966-DC1D72741FCE}" type="presParOf" srcId="{6F801686-E316-446C-822D-15D0C2EDA630}" destId="{A67AB7FE-9C16-4F92-9D73-C3750D775353}" srcOrd="0" destOrd="0" presId="urn:microsoft.com/office/officeart/2005/8/layout/cycle2"/>
    <dgm:cxn modelId="{2E325227-1F0A-4979-AD13-AD2EB0120EA5}" type="presParOf" srcId="{D7F1C75E-6004-44C3-A625-3529CE3D272A}" destId="{7B9B045A-0795-410F-9EF4-4070A65554B6}" srcOrd="16" destOrd="0" presId="urn:microsoft.com/office/officeart/2005/8/layout/cycle2"/>
    <dgm:cxn modelId="{5BC48345-9ACE-4EA1-AAE7-23BA4A54087C}" type="presParOf" srcId="{D7F1C75E-6004-44C3-A625-3529CE3D272A}" destId="{711729C4-8974-4E57-B275-CBDA5E6E7167}" srcOrd="17" destOrd="0" presId="urn:microsoft.com/office/officeart/2005/8/layout/cycle2"/>
    <dgm:cxn modelId="{B3EB12CC-A73F-4EA1-A4BA-2FCEE21AF580}" type="presParOf" srcId="{711729C4-8974-4E57-B275-CBDA5E6E7167}" destId="{1AEBAB2D-C9A7-4059-A048-8B48E4CDB2C5}" srcOrd="0" destOrd="0" presId="urn:microsoft.com/office/officeart/2005/8/layout/cycle2"/>
    <dgm:cxn modelId="{1FA1091C-BAE7-40FF-88A5-19D83280AABE}" type="presParOf" srcId="{D7F1C75E-6004-44C3-A625-3529CE3D272A}" destId="{D53A1E11-3BFF-4DB3-B007-42AAF4C4F104}" srcOrd="18" destOrd="0" presId="urn:microsoft.com/office/officeart/2005/8/layout/cycle2"/>
    <dgm:cxn modelId="{9556B94D-78F4-46F7-A4CA-C244EE80C138}" type="presParOf" srcId="{D7F1C75E-6004-44C3-A625-3529CE3D272A}" destId="{9EFC0C2D-E761-4F6E-9904-AADFDFDDFD9D}" srcOrd="19" destOrd="0" presId="urn:microsoft.com/office/officeart/2005/8/layout/cycle2"/>
    <dgm:cxn modelId="{F109068E-D8CA-4993-9107-5B6EDCE236C0}" type="presParOf" srcId="{9EFC0C2D-E761-4F6E-9904-AADFDFDDFD9D}" destId="{40C6ED9D-9F31-474F-9AB9-0C6FDDDF3D8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1F4D05-9FE3-42A7-964E-89DFDE1D32EF}" type="doc">
      <dgm:prSet loTypeId="urn:microsoft.com/office/officeart/2005/8/layout/cycle2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CB76590E-5691-46F1-B1C0-38DFECF42573}">
      <dgm:prSet phldrT="[文本]"/>
      <dgm:spPr/>
      <dgm:t>
        <a:bodyPr/>
        <a:lstStyle/>
        <a:p>
          <a:r>
            <a:rPr lang="zh-CN" altLang="en-US" dirty="0"/>
            <a:t>知识库管理</a:t>
          </a:r>
        </a:p>
      </dgm:t>
    </dgm:pt>
    <dgm:pt modelId="{5325BBDF-43D3-4772-BE95-6594EBFECDE2}" type="parTrans" cxnId="{86C7AF35-FA36-4124-9EA3-3B1482090BDE}">
      <dgm:prSet/>
      <dgm:spPr/>
      <dgm:t>
        <a:bodyPr/>
        <a:lstStyle/>
        <a:p>
          <a:endParaRPr lang="zh-CN" altLang="en-US"/>
        </a:p>
      </dgm:t>
    </dgm:pt>
    <dgm:pt modelId="{D153D79D-6C8F-4652-9E5B-ED153EC4091D}" type="sibTrans" cxnId="{86C7AF35-FA36-4124-9EA3-3B1482090BDE}">
      <dgm:prSet/>
      <dgm:spPr/>
      <dgm:t>
        <a:bodyPr/>
        <a:lstStyle/>
        <a:p>
          <a:endParaRPr lang="zh-CN" altLang="en-US"/>
        </a:p>
      </dgm:t>
    </dgm:pt>
    <dgm:pt modelId="{FC018DF4-1C4A-473C-8C8E-DE9467470266}">
      <dgm:prSet phldrT="[文本]"/>
      <dgm:spPr/>
      <dgm:t>
        <a:bodyPr/>
        <a:lstStyle/>
        <a:p>
          <a:r>
            <a:rPr lang="zh-CN" altLang="en-US" dirty="0"/>
            <a:t>设计工具</a:t>
          </a:r>
        </a:p>
      </dgm:t>
    </dgm:pt>
    <dgm:pt modelId="{7CD76E98-396E-4AA9-AFAE-13057459F307}" type="parTrans" cxnId="{FF34A0BD-FFF1-4D43-B974-FF5311981424}">
      <dgm:prSet/>
      <dgm:spPr/>
      <dgm:t>
        <a:bodyPr/>
        <a:lstStyle/>
        <a:p>
          <a:endParaRPr lang="zh-CN" altLang="en-US"/>
        </a:p>
      </dgm:t>
    </dgm:pt>
    <dgm:pt modelId="{C5132741-3129-4628-A349-E7A6384D5840}" type="sibTrans" cxnId="{FF34A0BD-FFF1-4D43-B974-FF5311981424}">
      <dgm:prSet/>
      <dgm:spPr/>
      <dgm:t>
        <a:bodyPr/>
        <a:lstStyle/>
        <a:p>
          <a:endParaRPr lang="zh-CN" altLang="en-US"/>
        </a:p>
      </dgm:t>
    </dgm:pt>
    <dgm:pt modelId="{C62EEA5C-6298-4FE9-9D54-80CA00BC6945}">
      <dgm:prSet phldrT="[文本]"/>
      <dgm:spPr/>
      <dgm:t>
        <a:bodyPr/>
        <a:lstStyle/>
        <a:p>
          <a:r>
            <a:rPr lang="zh-CN" altLang="en-US" dirty="0"/>
            <a:t>持续集成测试</a:t>
          </a:r>
        </a:p>
      </dgm:t>
    </dgm:pt>
    <dgm:pt modelId="{0C6F9C58-C575-413C-AB79-4FB72430F635}" type="parTrans" cxnId="{37EEC976-1DFB-4D17-92F6-B0602191FFA9}">
      <dgm:prSet/>
      <dgm:spPr/>
      <dgm:t>
        <a:bodyPr/>
        <a:lstStyle/>
        <a:p>
          <a:endParaRPr lang="zh-CN" altLang="en-US"/>
        </a:p>
      </dgm:t>
    </dgm:pt>
    <dgm:pt modelId="{0CC39E03-AC8F-429C-B077-D12DA1E04481}" type="sibTrans" cxnId="{37EEC976-1DFB-4D17-92F6-B0602191FFA9}">
      <dgm:prSet/>
      <dgm:spPr/>
      <dgm:t>
        <a:bodyPr/>
        <a:lstStyle/>
        <a:p>
          <a:endParaRPr lang="zh-CN" altLang="en-US"/>
        </a:p>
      </dgm:t>
    </dgm:pt>
    <dgm:pt modelId="{E2BFAB97-1A96-4F29-A9E9-BB09C064F6AD}">
      <dgm:prSet phldrT="[文本]"/>
      <dgm:spPr>
        <a:solidFill>
          <a:schemeClr val="accent3"/>
        </a:solidFill>
      </dgm:spPr>
      <dgm:t>
        <a:bodyPr/>
        <a:lstStyle/>
        <a:p>
          <a:r>
            <a:rPr lang="en-US" altLang="zh-CN" dirty="0"/>
            <a:t>PAAS</a:t>
          </a:r>
          <a:r>
            <a:rPr lang="zh-CN" altLang="en-US" dirty="0"/>
            <a:t>平台</a:t>
          </a:r>
        </a:p>
      </dgm:t>
    </dgm:pt>
    <dgm:pt modelId="{10AE24F0-008C-4C0B-9FE6-4A6A78217359}" type="parTrans" cxnId="{76B4A51C-0B12-4E32-92B4-7138970257C2}">
      <dgm:prSet/>
      <dgm:spPr/>
      <dgm:t>
        <a:bodyPr/>
        <a:lstStyle/>
        <a:p>
          <a:endParaRPr lang="zh-CN" altLang="en-US"/>
        </a:p>
      </dgm:t>
    </dgm:pt>
    <dgm:pt modelId="{33C65FDE-DC4B-4BC5-83A9-E1E8C3218CC6}" type="sibTrans" cxnId="{76B4A51C-0B12-4E32-92B4-7138970257C2}">
      <dgm:prSet/>
      <dgm:spPr/>
      <dgm:t>
        <a:bodyPr/>
        <a:lstStyle/>
        <a:p>
          <a:endParaRPr lang="zh-CN" altLang="en-US" dirty="0"/>
        </a:p>
      </dgm:t>
    </dgm:pt>
    <dgm:pt modelId="{C84677E2-4A40-48EC-80B9-30726D9822E2}">
      <dgm:prSet phldrT="[文本]"/>
      <dgm:spPr/>
      <dgm:t>
        <a:bodyPr/>
        <a:lstStyle/>
        <a:p>
          <a:r>
            <a:rPr lang="zh-CN" altLang="en-US" dirty="0"/>
            <a:t>代码编辑器、生成工具</a:t>
          </a:r>
        </a:p>
      </dgm:t>
    </dgm:pt>
    <dgm:pt modelId="{9EA30B78-2E54-4843-B4A9-5EE0123F7395}" type="parTrans" cxnId="{4A8E982E-900B-40F5-9804-EEFB0BED5323}">
      <dgm:prSet/>
      <dgm:spPr/>
      <dgm:t>
        <a:bodyPr/>
        <a:lstStyle/>
        <a:p>
          <a:endParaRPr lang="zh-CN" altLang="en-US"/>
        </a:p>
      </dgm:t>
    </dgm:pt>
    <dgm:pt modelId="{33F1CFDB-D841-415F-9D09-B764F0DE84D9}" type="sibTrans" cxnId="{4A8E982E-900B-40F5-9804-EEFB0BED5323}">
      <dgm:prSet/>
      <dgm:spPr/>
      <dgm:t>
        <a:bodyPr/>
        <a:lstStyle/>
        <a:p>
          <a:endParaRPr lang="zh-CN" altLang="en-US" dirty="0"/>
        </a:p>
      </dgm:t>
    </dgm:pt>
    <dgm:pt modelId="{A6A66E1C-4123-4761-B9BB-938EEFEF8683}">
      <dgm:prSet phldrT="[文本]"/>
      <dgm:spPr/>
      <dgm:t>
        <a:bodyPr/>
        <a:lstStyle/>
        <a:p>
          <a:r>
            <a:rPr lang="zh-CN" altLang="en-US" dirty="0"/>
            <a:t>代码仓库</a:t>
          </a:r>
        </a:p>
      </dgm:t>
    </dgm:pt>
    <dgm:pt modelId="{DD2973DF-554A-45F7-B305-253EC1645E78}" type="parTrans" cxnId="{80DCCCA8-B1F0-4BAC-9653-50EF4290B57C}">
      <dgm:prSet/>
      <dgm:spPr/>
      <dgm:t>
        <a:bodyPr/>
        <a:lstStyle/>
        <a:p>
          <a:endParaRPr lang="zh-CN" altLang="en-US"/>
        </a:p>
      </dgm:t>
    </dgm:pt>
    <dgm:pt modelId="{FD2E8404-5A5D-4A08-B63D-678E4ED26AE1}" type="sibTrans" cxnId="{80DCCCA8-B1F0-4BAC-9653-50EF4290B57C}">
      <dgm:prSet/>
      <dgm:spPr/>
      <dgm:t>
        <a:bodyPr/>
        <a:lstStyle/>
        <a:p>
          <a:endParaRPr lang="zh-CN" altLang="en-US"/>
        </a:p>
      </dgm:t>
    </dgm:pt>
    <dgm:pt modelId="{F4FEF85B-C795-43DE-917A-74B2DF4BFB22}">
      <dgm:prSet phldrT="[文本]"/>
      <dgm:spPr/>
      <dgm:t>
        <a:bodyPr/>
        <a:lstStyle/>
        <a:p>
          <a:r>
            <a:rPr lang="zh-CN" altLang="en-US" dirty="0"/>
            <a:t>任务管理</a:t>
          </a:r>
        </a:p>
      </dgm:t>
    </dgm:pt>
    <dgm:pt modelId="{BCA835B5-EBF7-4048-BD34-8785EE6EA214}" type="parTrans" cxnId="{7B8EC8BA-0E38-4959-9530-CA26F552B34A}">
      <dgm:prSet/>
      <dgm:spPr/>
      <dgm:t>
        <a:bodyPr/>
        <a:lstStyle/>
        <a:p>
          <a:endParaRPr lang="zh-CN" altLang="en-US"/>
        </a:p>
      </dgm:t>
    </dgm:pt>
    <dgm:pt modelId="{93FC17C1-2D4C-4363-B037-AADF86BA2D5B}" type="sibTrans" cxnId="{7B8EC8BA-0E38-4959-9530-CA26F552B34A}">
      <dgm:prSet/>
      <dgm:spPr/>
      <dgm:t>
        <a:bodyPr/>
        <a:lstStyle/>
        <a:p>
          <a:endParaRPr lang="zh-CN" altLang="en-US"/>
        </a:p>
      </dgm:t>
    </dgm:pt>
    <dgm:pt modelId="{C3C3638B-F6F4-428B-B968-4E74FB6966E3}">
      <dgm:prSet phldrT="[文本]"/>
      <dgm:spPr/>
      <dgm:t>
        <a:bodyPr/>
        <a:lstStyle/>
        <a:p>
          <a:r>
            <a:rPr lang="en-US" altLang="zh-CN" dirty="0"/>
            <a:t>Bug</a:t>
          </a:r>
          <a:r>
            <a:rPr lang="zh-CN" altLang="en-US" dirty="0"/>
            <a:t>任务管理</a:t>
          </a:r>
        </a:p>
      </dgm:t>
    </dgm:pt>
    <dgm:pt modelId="{ECB0A0EC-9735-4B7D-A03C-4972D20C11A2}" type="parTrans" cxnId="{11E29AEB-9B3C-46E4-8370-FF24CF939C87}">
      <dgm:prSet/>
      <dgm:spPr/>
      <dgm:t>
        <a:bodyPr/>
        <a:lstStyle/>
        <a:p>
          <a:endParaRPr lang="zh-CN" altLang="en-US"/>
        </a:p>
      </dgm:t>
    </dgm:pt>
    <dgm:pt modelId="{DAF92C7C-45F7-44F4-BFD1-DCAD94764D39}" type="sibTrans" cxnId="{11E29AEB-9B3C-46E4-8370-FF24CF939C87}">
      <dgm:prSet/>
      <dgm:spPr/>
      <dgm:t>
        <a:bodyPr/>
        <a:lstStyle/>
        <a:p>
          <a:endParaRPr lang="zh-CN" altLang="en-US"/>
        </a:p>
      </dgm:t>
    </dgm:pt>
    <dgm:pt modelId="{C4DAD3C7-DC8D-45E0-94F4-57861D7DAA12}">
      <dgm:prSet phldrT="[文本]"/>
      <dgm:spPr/>
      <dgm:t>
        <a:bodyPr/>
        <a:lstStyle/>
        <a:p>
          <a:r>
            <a:rPr lang="zh-CN" altLang="en-US" dirty="0"/>
            <a:t>发布工具</a:t>
          </a:r>
          <a:endParaRPr lang="en-US" altLang="zh-CN" dirty="0"/>
        </a:p>
        <a:p>
          <a:r>
            <a:rPr lang="en-US" altLang="zh-CN" dirty="0"/>
            <a:t>DevOps</a:t>
          </a:r>
          <a:endParaRPr lang="zh-CN" altLang="en-US" dirty="0"/>
        </a:p>
      </dgm:t>
    </dgm:pt>
    <dgm:pt modelId="{93F6E10F-55BD-40CD-8E0B-302FDECCB852}" type="parTrans" cxnId="{1C1944AA-7DFA-45A5-96A2-A39BAEF8C99F}">
      <dgm:prSet/>
      <dgm:spPr/>
      <dgm:t>
        <a:bodyPr/>
        <a:lstStyle/>
        <a:p>
          <a:endParaRPr lang="zh-CN" altLang="en-US"/>
        </a:p>
      </dgm:t>
    </dgm:pt>
    <dgm:pt modelId="{F5750B51-8D2B-4CE3-8DC7-5D099994A143}" type="sibTrans" cxnId="{1C1944AA-7DFA-45A5-96A2-A39BAEF8C99F}">
      <dgm:prSet/>
      <dgm:spPr/>
      <dgm:t>
        <a:bodyPr/>
        <a:lstStyle/>
        <a:p>
          <a:endParaRPr lang="zh-CN" altLang="en-US"/>
        </a:p>
      </dgm:t>
    </dgm:pt>
    <dgm:pt modelId="{10584412-C7CC-4FC1-B2AB-75DB23D18F20}">
      <dgm:prSet phldrT="[文本]"/>
      <dgm:spPr/>
      <dgm:t>
        <a:bodyPr/>
        <a:lstStyle/>
        <a:p>
          <a:r>
            <a:rPr lang="en-US" altLang="zh-CN" dirty="0"/>
            <a:t>IAAS</a:t>
          </a:r>
          <a:r>
            <a:rPr lang="zh-CN" altLang="en-US" dirty="0"/>
            <a:t>平台</a:t>
          </a:r>
        </a:p>
      </dgm:t>
    </dgm:pt>
    <dgm:pt modelId="{594EACA5-8DEE-42D7-8E28-E65B817A7236}" type="parTrans" cxnId="{AEAD25E1-DF92-4ADA-AE6F-1B86C5215CE6}">
      <dgm:prSet/>
      <dgm:spPr/>
      <dgm:t>
        <a:bodyPr/>
        <a:lstStyle/>
        <a:p>
          <a:endParaRPr lang="zh-CN" altLang="en-US"/>
        </a:p>
      </dgm:t>
    </dgm:pt>
    <dgm:pt modelId="{9A8B5B75-54D3-4D70-88F1-FDD65132BBD5}" type="sibTrans" cxnId="{AEAD25E1-DF92-4ADA-AE6F-1B86C5215CE6}">
      <dgm:prSet/>
      <dgm:spPr/>
      <dgm:t>
        <a:bodyPr/>
        <a:lstStyle/>
        <a:p>
          <a:endParaRPr lang="zh-CN" altLang="en-US"/>
        </a:p>
      </dgm:t>
    </dgm:pt>
    <dgm:pt modelId="{D7F1C75E-6004-44C3-A625-3529CE3D272A}" type="pres">
      <dgm:prSet presAssocID="{DC1F4D05-9FE3-42A7-964E-89DFDE1D32E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45ACAD2-DDDD-4B69-B5CF-2C9F5CEF5371}" type="pres">
      <dgm:prSet presAssocID="{CB76590E-5691-46F1-B1C0-38DFECF42573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3D6BA1-5CBE-45F9-99CE-E489E7669403}" type="pres">
      <dgm:prSet presAssocID="{D153D79D-6C8F-4652-9E5B-ED153EC4091D}" presName="sibTrans" presStyleLbl="sibTrans2D1" presStyleIdx="0" presStyleCnt="10"/>
      <dgm:spPr/>
      <dgm:t>
        <a:bodyPr/>
        <a:lstStyle/>
        <a:p>
          <a:endParaRPr lang="zh-CN" altLang="en-US"/>
        </a:p>
      </dgm:t>
    </dgm:pt>
    <dgm:pt modelId="{A9DDCB49-119C-45E0-A2BC-6707158E0A26}" type="pres">
      <dgm:prSet presAssocID="{D153D79D-6C8F-4652-9E5B-ED153EC4091D}" presName="connectorText" presStyleLbl="sibTrans2D1" presStyleIdx="0" presStyleCnt="10"/>
      <dgm:spPr/>
      <dgm:t>
        <a:bodyPr/>
        <a:lstStyle/>
        <a:p>
          <a:endParaRPr lang="zh-CN" altLang="en-US"/>
        </a:p>
      </dgm:t>
    </dgm:pt>
    <dgm:pt modelId="{E1A08C2F-093D-4B47-A64C-9511EE240AA9}" type="pres">
      <dgm:prSet presAssocID="{F4FEF85B-C795-43DE-917A-74B2DF4BFB22}" presName="node" presStyleLbl="node1" presStyleIdx="1" presStyleCnt="10" custRadScaleRad="100168" custRadScaleInc="-66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1A8A45-F500-4DCE-A3DB-3866B33C9871}" type="pres">
      <dgm:prSet presAssocID="{93FC17C1-2D4C-4363-B037-AADF86BA2D5B}" presName="sibTrans" presStyleLbl="sibTrans2D1" presStyleIdx="1" presStyleCnt="10"/>
      <dgm:spPr/>
      <dgm:t>
        <a:bodyPr/>
        <a:lstStyle/>
        <a:p>
          <a:endParaRPr lang="zh-CN" altLang="en-US"/>
        </a:p>
      </dgm:t>
    </dgm:pt>
    <dgm:pt modelId="{7F1AC502-2122-43F6-B495-8852E52DC22E}" type="pres">
      <dgm:prSet presAssocID="{93FC17C1-2D4C-4363-B037-AADF86BA2D5B}" presName="connectorText" presStyleLbl="sibTrans2D1" presStyleIdx="1" presStyleCnt="10"/>
      <dgm:spPr/>
      <dgm:t>
        <a:bodyPr/>
        <a:lstStyle/>
        <a:p>
          <a:endParaRPr lang="zh-CN" altLang="en-US"/>
        </a:p>
      </dgm:t>
    </dgm:pt>
    <dgm:pt modelId="{B8C4FA17-E3A8-4FFF-92F9-A8EDD2E67DF0}" type="pres">
      <dgm:prSet presAssocID="{FC018DF4-1C4A-473C-8C8E-DE9467470266}" presName="node" presStyleLbl="node1" presStyleIdx="2" presStyleCnt="10" custRadScaleRad="103339" custRadScaleInc="-340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C33435-C5ED-42FD-9804-277DB46802F2}" type="pres">
      <dgm:prSet presAssocID="{C5132741-3129-4628-A349-E7A6384D5840}" presName="sibTrans" presStyleLbl="sibTrans2D1" presStyleIdx="2" presStyleCnt="10"/>
      <dgm:spPr/>
      <dgm:t>
        <a:bodyPr/>
        <a:lstStyle/>
        <a:p>
          <a:endParaRPr lang="zh-CN" altLang="en-US"/>
        </a:p>
      </dgm:t>
    </dgm:pt>
    <dgm:pt modelId="{D2FAB9B7-7CF4-4E6B-998E-1DF0FF026C56}" type="pres">
      <dgm:prSet presAssocID="{C5132741-3129-4628-A349-E7A6384D5840}" presName="connectorText" presStyleLbl="sibTrans2D1" presStyleIdx="2" presStyleCnt="10"/>
      <dgm:spPr/>
      <dgm:t>
        <a:bodyPr/>
        <a:lstStyle/>
        <a:p>
          <a:endParaRPr lang="zh-CN" altLang="en-US"/>
        </a:p>
      </dgm:t>
    </dgm:pt>
    <dgm:pt modelId="{34DF3E5C-20AF-4281-9271-B115535EAAA7}" type="pres">
      <dgm:prSet presAssocID="{C84677E2-4A40-48EC-80B9-30726D9822E2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765971-75DD-4561-B979-13EE714AFF12}" type="pres">
      <dgm:prSet presAssocID="{33F1CFDB-D841-415F-9D09-B764F0DE84D9}" presName="sibTrans" presStyleLbl="sibTrans2D1" presStyleIdx="3" presStyleCnt="10"/>
      <dgm:spPr/>
      <dgm:t>
        <a:bodyPr/>
        <a:lstStyle/>
        <a:p>
          <a:endParaRPr lang="zh-CN" altLang="en-US"/>
        </a:p>
      </dgm:t>
    </dgm:pt>
    <dgm:pt modelId="{1C2B847F-7012-44EE-AAF4-7D627BFA41FF}" type="pres">
      <dgm:prSet presAssocID="{33F1CFDB-D841-415F-9D09-B764F0DE84D9}" presName="connectorText" presStyleLbl="sibTrans2D1" presStyleIdx="3" presStyleCnt="10"/>
      <dgm:spPr/>
      <dgm:t>
        <a:bodyPr/>
        <a:lstStyle/>
        <a:p>
          <a:endParaRPr lang="zh-CN" altLang="en-US"/>
        </a:p>
      </dgm:t>
    </dgm:pt>
    <dgm:pt modelId="{24B31742-D0A2-46D8-B962-99CDBE542B47}" type="pres">
      <dgm:prSet presAssocID="{A6A66E1C-4123-4761-B9BB-938EEFEF8683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5EE9DE-0E7B-44FB-9C5F-53265A16B71A}" type="pres">
      <dgm:prSet presAssocID="{FD2E8404-5A5D-4A08-B63D-678E4ED26AE1}" presName="sibTrans" presStyleLbl="sibTrans2D1" presStyleIdx="4" presStyleCnt="10"/>
      <dgm:spPr/>
      <dgm:t>
        <a:bodyPr/>
        <a:lstStyle/>
        <a:p>
          <a:endParaRPr lang="zh-CN" altLang="en-US"/>
        </a:p>
      </dgm:t>
    </dgm:pt>
    <dgm:pt modelId="{1BB943CF-3748-4570-A1EE-859C2A4592B3}" type="pres">
      <dgm:prSet presAssocID="{FD2E8404-5A5D-4A08-B63D-678E4ED26AE1}" presName="connectorText" presStyleLbl="sibTrans2D1" presStyleIdx="4" presStyleCnt="10"/>
      <dgm:spPr/>
      <dgm:t>
        <a:bodyPr/>
        <a:lstStyle/>
        <a:p>
          <a:endParaRPr lang="zh-CN" altLang="en-US"/>
        </a:p>
      </dgm:t>
    </dgm:pt>
    <dgm:pt modelId="{87D27CB6-095D-4915-8628-6F449752BE4B}" type="pres">
      <dgm:prSet presAssocID="{C62EEA5C-6298-4FE9-9D54-80CA00BC6945}" presName="node" presStyleLbl="node1" presStyleIdx="5" presStyleCnt="10" custRadScaleRad="94134" custRadScaleInc="-585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82EEEB-BA63-4AD8-A645-90B7A9C0D075}" type="pres">
      <dgm:prSet presAssocID="{0CC39E03-AC8F-429C-B077-D12DA1E04481}" presName="sibTrans" presStyleLbl="sibTrans2D1" presStyleIdx="5" presStyleCnt="10"/>
      <dgm:spPr/>
      <dgm:t>
        <a:bodyPr/>
        <a:lstStyle/>
        <a:p>
          <a:endParaRPr lang="zh-CN" altLang="en-US"/>
        </a:p>
      </dgm:t>
    </dgm:pt>
    <dgm:pt modelId="{213CE7C6-5483-4700-A291-09079E2C59C9}" type="pres">
      <dgm:prSet presAssocID="{0CC39E03-AC8F-429C-B077-D12DA1E04481}" presName="connectorText" presStyleLbl="sibTrans2D1" presStyleIdx="5" presStyleCnt="10"/>
      <dgm:spPr/>
      <dgm:t>
        <a:bodyPr/>
        <a:lstStyle/>
        <a:p>
          <a:endParaRPr lang="zh-CN" altLang="en-US"/>
        </a:p>
      </dgm:t>
    </dgm:pt>
    <dgm:pt modelId="{FAB3C292-35F1-48CB-8B11-09ECF7BF3C57}" type="pres">
      <dgm:prSet presAssocID="{C3C3638B-F6F4-428B-B968-4E74FB6966E3}" presName="node" presStyleLbl="node1" presStyleIdx="6" presStyleCnt="10" custRadScaleRad="89843" custRadScaleInc="-980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AA4277-D019-4939-B257-08BF9EAAB754}" type="pres">
      <dgm:prSet presAssocID="{DAF92C7C-45F7-44F4-BFD1-DCAD94764D39}" presName="sibTrans" presStyleLbl="sibTrans2D1" presStyleIdx="6" presStyleCnt="10"/>
      <dgm:spPr/>
      <dgm:t>
        <a:bodyPr/>
        <a:lstStyle/>
        <a:p>
          <a:endParaRPr lang="zh-CN" altLang="en-US"/>
        </a:p>
      </dgm:t>
    </dgm:pt>
    <dgm:pt modelId="{50E3DAD5-C33C-43BC-8586-EC2EADC309EA}" type="pres">
      <dgm:prSet presAssocID="{DAF92C7C-45F7-44F4-BFD1-DCAD94764D39}" presName="connectorText" presStyleLbl="sibTrans2D1" presStyleIdx="6" presStyleCnt="10"/>
      <dgm:spPr/>
      <dgm:t>
        <a:bodyPr/>
        <a:lstStyle/>
        <a:p>
          <a:endParaRPr lang="zh-CN" altLang="en-US"/>
        </a:p>
      </dgm:t>
    </dgm:pt>
    <dgm:pt modelId="{6A4DF67D-DC73-4669-936D-5140DD531C45}" type="pres">
      <dgm:prSet presAssocID="{C4DAD3C7-DC8D-45E0-94F4-57861D7DAA12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801686-E316-446C-822D-15D0C2EDA630}" type="pres">
      <dgm:prSet presAssocID="{F5750B51-8D2B-4CE3-8DC7-5D099994A143}" presName="sibTrans" presStyleLbl="sibTrans2D1" presStyleIdx="7" presStyleCnt="10"/>
      <dgm:spPr/>
      <dgm:t>
        <a:bodyPr/>
        <a:lstStyle/>
        <a:p>
          <a:endParaRPr lang="zh-CN" altLang="en-US"/>
        </a:p>
      </dgm:t>
    </dgm:pt>
    <dgm:pt modelId="{A67AB7FE-9C16-4F92-9D73-C3750D775353}" type="pres">
      <dgm:prSet presAssocID="{F5750B51-8D2B-4CE3-8DC7-5D099994A143}" presName="connectorText" presStyleLbl="sibTrans2D1" presStyleIdx="7" presStyleCnt="10"/>
      <dgm:spPr/>
      <dgm:t>
        <a:bodyPr/>
        <a:lstStyle/>
        <a:p>
          <a:endParaRPr lang="zh-CN" altLang="en-US"/>
        </a:p>
      </dgm:t>
    </dgm:pt>
    <dgm:pt modelId="{7B9B045A-0795-410F-9EF4-4070A65554B6}" type="pres">
      <dgm:prSet presAssocID="{10584412-C7CC-4FC1-B2AB-75DB23D18F20}" presName="node" presStyleLbl="node1" presStyleIdx="8" presStyleCnt="10" custRadScaleRad="97843" custRadScaleInc="69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729C4-8974-4E57-B275-CBDA5E6E7167}" type="pres">
      <dgm:prSet presAssocID="{9A8B5B75-54D3-4D70-88F1-FDD65132BBD5}" presName="sibTrans" presStyleLbl="sibTrans2D1" presStyleIdx="8" presStyleCnt="10"/>
      <dgm:spPr/>
      <dgm:t>
        <a:bodyPr/>
        <a:lstStyle/>
        <a:p>
          <a:endParaRPr lang="zh-CN" altLang="en-US"/>
        </a:p>
      </dgm:t>
    </dgm:pt>
    <dgm:pt modelId="{1AEBAB2D-C9A7-4059-A048-8B48E4CDB2C5}" type="pres">
      <dgm:prSet presAssocID="{9A8B5B75-54D3-4D70-88F1-FDD65132BBD5}" presName="connectorText" presStyleLbl="sibTrans2D1" presStyleIdx="8" presStyleCnt="10"/>
      <dgm:spPr/>
      <dgm:t>
        <a:bodyPr/>
        <a:lstStyle/>
        <a:p>
          <a:endParaRPr lang="zh-CN" altLang="en-US"/>
        </a:p>
      </dgm:t>
    </dgm:pt>
    <dgm:pt modelId="{D53A1E11-3BFF-4DB3-B007-42AAF4C4F104}" type="pres">
      <dgm:prSet presAssocID="{E2BFAB97-1A96-4F29-A9E9-BB09C064F6AD}" presName="node" presStyleLbl="node1" presStyleIdx="9" presStyleCnt="10" custRadScaleRad="96726" custRadScaleInc="-328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FC0C2D-E761-4F6E-9904-AADFDFDDFD9D}" type="pres">
      <dgm:prSet presAssocID="{33C65FDE-DC4B-4BC5-83A9-E1E8C3218CC6}" presName="sibTrans" presStyleLbl="sibTrans2D1" presStyleIdx="9" presStyleCnt="10"/>
      <dgm:spPr/>
      <dgm:t>
        <a:bodyPr/>
        <a:lstStyle/>
        <a:p>
          <a:endParaRPr lang="zh-CN" altLang="en-US"/>
        </a:p>
      </dgm:t>
    </dgm:pt>
    <dgm:pt modelId="{40C6ED9D-9F31-474F-9AB9-0C6FDDDF3D88}" type="pres">
      <dgm:prSet presAssocID="{33C65FDE-DC4B-4BC5-83A9-E1E8C3218CC6}" presName="connectorText" presStyleLbl="sibTrans2D1" presStyleIdx="9" presStyleCnt="10"/>
      <dgm:spPr/>
      <dgm:t>
        <a:bodyPr/>
        <a:lstStyle/>
        <a:p>
          <a:endParaRPr lang="zh-CN" altLang="en-US"/>
        </a:p>
      </dgm:t>
    </dgm:pt>
  </dgm:ptLst>
  <dgm:cxnLst>
    <dgm:cxn modelId="{86C7AF35-FA36-4124-9EA3-3B1482090BDE}" srcId="{DC1F4D05-9FE3-42A7-964E-89DFDE1D32EF}" destId="{CB76590E-5691-46F1-B1C0-38DFECF42573}" srcOrd="0" destOrd="0" parTransId="{5325BBDF-43D3-4772-BE95-6594EBFECDE2}" sibTransId="{D153D79D-6C8F-4652-9E5B-ED153EC4091D}"/>
    <dgm:cxn modelId="{62C523EF-1C75-45E7-9309-EFDF30D5BD9E}" type="presOf" srcId="{33C65FDE-DC4B-4BC5-83A9-E1E8C3218CC6}" destId="{9EFC0C2D-E761-4F6E-9904-AADFDFDDFD9D}" srcOrd="0" destOrd="0" presId="urn:microsoft.com/office/officeart/2005/8/layout/cycle2"/>
    <dgm:cxn modelId="{76B4A51C-0B12-4E32-92B4-7138970257C2}" srcId="{DC1F4D05-9FE3-42A7-964E-89DFDE1D32EF}" destId="{E2BFAB97-1A96-4F29-A9E9-BB09C064F6AD}" srcOrd="9" destOrd="0" parTransId="{10AE24F0-008C-4C0B-9FE6-4A6A78217359}" sibTransId="{33C65FDE-DC4B-4BC5-83A9-E1E8C3218CC6}"/>
    <dgm:cxn modelId="{69D86D0B-A8DB-4FA0-8A2A-4490292FC1D7}" type="presOf" srcId="{F4FEF85B-C795-43DE-917A-74B2DF4BFB22}" destId="{E1A08C2F-093D-4B47-A64C-9511EE240AA9}" srcOrd="0" destOrd="0" presId="urn:microsoft.com/office/officeart/2005/8/layout/cycle2"/>
    <dgm:cxn modelId="{FE686100-5594-47A7-905B-02B2D3535031}" type="presOf" srcId="{33F1CFDB-D841-415F-9D09-B764F0DE84D9}" destId="{1C2B847F-7012-44EE-AAF4-7D627BFA41FF}" srcOrd="1" destOrd="0" presId="urn:microsoft.com/office/officeart/2005/8/layout/cycle2"/>
    <dgm:cxn modelId="{F4979776-FB30-4041-883E-74FF084CAE89}" type="presOf" srcId="{F5750B51-8D2B-4CE3-8DC7-5D099994A143}" destId="{6F801686-E316-446C-822D-15D0C2EDA630}" srcOrd="0" destOrd="0" presId="urn:microsoft.com/office/officeart/2005/8/layout/cycle2"/>
    <dgm:cxn modelId="{D7FBBB8F-642D-4BC5-A040-0C4C362691A8}" type="presOf" srcId="{93FC17C1-2D4C-4363-B037-AADF86BA2D5B}" destId="{7F1AC502-2122-43F6-B495-8852E52DC22E}" srcOrd="1" destOrd="0" presId="urn:microsoft.com/office/officeart/2005/8/layout/cycle2"/>
    <dgm:cxn modelId="{4DC2E5FA-99D0-4538-887C-35389E43B7D3}" type="presOf" srcId="{A6A66E1C-4123-4761-B9BB-938EEFEF8683}" destId="{24B31742-D0A2-46D8-B962-99CDBE542B47}" srcOrd="0" destOrd="0" presId="urn:microsoft.com/office/officeart/2005/8/layout/cycle2"/>
    <dgm:cxn modelId="{80DCCCA8-B1F0-4BAC-9653-50EF4290B57C}" srcId="{DC1F4D05-9FE3-42A7-964E-89DFDE1D32EF}" destId="{A6A66E1C-4123-4761-B9BB-938EEFEF8683}" srcOrd="4" destOrd="0" parTransId="{DD2973DF-554A-45F7-B305-253EC1645E78}" sibTransId="{FD2E8404-5A5D-4A08-B63D-678E4ED26AE1}"/>
    <dgm:cxn modelId="{AEAD25E1-DF92-4ADA-AE6F-1B86C5215CE6}" srcId="{DC1F4D05-9FE3-42A7-964E-89DFDE1D32EF}" destId="{10584412-C7CC-4FC1-B2AB-75DB23D18F20}" srcOrd="8" destOrd="0" parTransId="{594EACA5-8DEE-42D7-8E28-E65B817A7236}" sibTransId="{9A8B5B75-54D3-4D70-88F1-FDD65132BBD5}"/>
    <dgm:cxn modelId="{53D6688B-4408-47F7-88CE-87AEBDBD121D}" type="presOf" srcId="{DAF92C7C-45F7-44F4-BFD1-DCAD94764D39}" destId="{EAAA4277-D019-4939-B257-08BF9EAAB754}" srcOrd="0" destOrd="0" presId="urn:microsoft.com/office/officeart/2005/8/layout/cycle2"/>
    <dgm:cxn modelId="{6E75B1B4-9A6B-44BD-ABFD-2B6481B0272A}" type="presOf" srcId="{9A8B5B75-54D3-4D70-88F1-FDD65132BBD5}" destId="{1AEBAB2D-C9A7-4059-A048-8B48E4CDB2C5}" srcOrd="1" destOrd="0" presId="urn:microsoft.com/office/officeart/2005/8/layout/cycle2"/>
    <dgm:cxn modelId="{B11FA6F2-E7E3-4826-91CA-2E554C1FB090}" type="presOf" srcId="{0CC39E03-AC8F-429C-B077-D12DA1E04481}" destId="{6782EEEB-BA63-4AD8-A645-90B7A9C0D075}" srcOrd="0" destOrd="0" presId="urn:microsoft.com/office/officeart/2005/8/layout/cycle2"/>
    <dgm:cxn modelId="{37EEC976-1DFB-4D17-92F6-B0602191FFA9}" srcId="{DC1F4D05-9FE3-42A7-964E-89DFDE1D32EF}" destId="{C62EEA5C-6298-4FE9-9D54-80CA00BC6945}" srcOrd="5" destOrd="0" parTransId="{0C6F9C58-C575-413C-AB79-4FB72430F635}" sibTransId="{0CC39E03-AC8F-429C-B077-D12DA1E04481}"/>
    <dgm:cxn modelId="{D5C8EF4D-2608-4FE3-88D5-F645AF6A80EE}" type="presOf" srcId="{FC018DF4-1C4A-473C-8C8E-DE9467470266}" destId="{B8C4FA17-E3A8-4FFF-92F9-A8EDD2E67DF0}" srcOrd="0" destOrd="0" presId="urn:microsoft.com/office/officeart/2005/8/layout/cycle2"/>
    <dgm:cxn modelId="{F570C26F-08EA-4DC2-A329-BF6827B7AEE8}" type="presOf" srcId="{33C65FDE-DC4B-4BC5-83A9-E1E8C3218CC6}" destId="{40C6ED9D-9F31-474F-9AB9-0C6FDDDF3D88}" srcOrd="1" destOrd="0" presId="urn:microsoft.com/office/officeart/2005/8/layout/cycle2"/>
    <dgm:cxn modelId="{2BE534DA-34C1-47B2-BA8E-4948E173D012}" type="presOf" srcId="{C84677E2-4A40-48EC-80B9-30726D9822E2}" destId="{34DF3E5C-20AF-4281-9271-B115535EAAA7}" srcOrd="0" destOrd="0" presId="urn:microsoft.com/office/officeart/2005/8/layout/cycle2"/>
    <dgm:cxn modelId="{11E29AEB-9B3C-46E4-8370-FF24CF939C87}" srcId="{DC1F4D05-9FE3-42A7-964E-89DFDE1D32EF}" destId="{C3C3638B-F6F4-428B-B968-4E74FB6966E3}" srcOrd="6" destOrd="0" parTransId="{ECB0A0EC-9735-4B7D-A03C-4972D20C11A2}" sibTransId="{DAF92C7C-45F7-44F4-BFD1-DCAD94764D39}"/>
    <dgm:cxn modelId="{94B668FD-54FE-4C42-A0DF-8E54AF2F6D6D}" type="presOf" srcId="{C62EEA5C-6298-4FE9-9D54-80CA00BC6945}" destId="{87D27CB6-095D-4915-8628-6F449752BE4B}" srcOrd="0" destOrd="0" presId="urn:microsoft.com/office/officeart/2005/8/layout/cycle2"/>
    <dgm:cxn modelId="{4A8E982E-900B-40F5-9804-EEFB0BED5323}" srcId="{DC1F4D05-9FE3-42A7-964E-89DFDE1D32EF}" destId="{C84677E2-4A40-48EC-80B9-30726D9822E2}" srcOrd="3" destOrd="0" parTransId="{9EA30B78-2E54-4843-B4A9-5EE0123F7395}" sibTransId="{33F1CFDB-D841-415F-9D09-B764F0DE84D9}"/>
    <dgm:cxn modelId="{1C74A63C-F526-440D-A325-2BFA4794D51C}" type="presOf" srcId="{E2BFAB97-1A96-4F29-A9E9-BB09C064F6AD}" destId="{D53A1E11-3BFF-4DB3-B007-42AAF4C4F104}" srcOrd="0" destOrd="0" presId="urn:microsoft.com/office/officeart/2005/8/layout/cycle2"/>
    <dgm:cxn modelId="{74705FEE-3BFF-4AD5-B349-AE2DE4C14070}" type="presOf" srcId="{C4DAD3C7-DC8D-45E0-94F4-57861D7DAA12}" destId="{6A4DF67D-DC73-4669-936D-5140DD531C45}" srcOrd="0" destOrd="0" presId="urn:microsoft.com/office/officeart/2005/8/layout/cycle2"/>
    <dgm:cxn modelId="{B5AF7082-51F8-454F-B811-47F1F1CBAE63}" type="presOf" srcId="{C5132741-3129-4628-A349-E7A6384D5840}" destId="{04C33435-C5ED-42FD-9804-277DB46802F2}" srcOrd="0" destOrd="0" presId="urn:microsoft.com/office/officeart/2005/8/layout/cycle2"/>
    <dgm:cxn modelId="{8C389092-E0A9-4085-A1D8-9954657A8074}" type="presOf" srcId="{10584412-C7CC-4FC1-B2AB-75DB23D18F20}" destId="{7B9B045A-0795-410F-9EF4-4070A65554B6}" srcOrd="0" destOrd="0" presId="urn:microsoft.com/office/officeart/2005/8/layout/cycle2"/>
    <dgm:cxn modelId="{22BD720A-A557-4D0E-A852-00FA7D629FF5}" type="presOf" srcId="{33F1CFDB-D841-415F-9D09-B764F0DE84D9}" destId="{74765971-75DD-4561-B979-13EE714AFF12}" srcOrd="0" destOrd="0" presId="urn:microsoft.com/office/officeart/2005/8/layout/cycle2"/>
    <dgm:cxn modelId="{D7219C6B-F4FC-4779-B8FA-F03290400F4A}" type="presOf" srcId="{C3C3638B-F6F4-428B-B968-4E74FB6966E3}" destId="{FAB3C292-35F1-48CB-8B11-09ECF7BF3C57}" srcOrd="0" destOrd="0" presId="urn:microsoft.com/office/officeart/2005/8/layout/cycle2"/>
    <dgm:cxn modelId="{C7466F88-1151-4189-ADE0-D5094677074F}" type="presOf" srcId="{C5132741-3129-4628-A349-E7A6384D5840}" destId="{D2FAB9B7-7CF4-4E6B-998E-1DF0FF026C56}" srcOrd="1" destOrd="0" presId="urn:microsoft.com/office/officeart/2005/8/layout/cycle2"/>
    <dgm:cxn modelId="{FF34A0BD-FFF1-4D43-B974-FF5311981424}" srcId="{DC1F4D05-9FE3-42A7-964E-89DFDE1D32EF}" destId="{FC018DF4-1C4A-473C-8C8E-DE9467470266}" srcOrd="2" destOrd="0" parTransId="{7CD76E98-396E-4AA9-AFAE-13057459F307}" sibTransId="{C5132741-3129-4628-A349-E7A6384D5840}"/>
    <dgm:cxn modelId="{1843443E-61B2-4A27-8139-40917DDA0512}" type="presOf" srcId="{93FC17C1-2D4C-4363-B037-AADF86BA2D5B}" destId="{EF1A8A45-F500-4DCE-A3DB-3866B33C9871}" srcOrd="0" destOrd="0" presId="urn:microsoft.com/office/officeart/2005/8/layout/cycle2"/>
    <dgm:cxn modelId="{B716C45A-B38C-4193-81D5-3415B340D1F7}" type="presOf" srcId="{D153D79D-6C8F-4652-9E5B-ED153EC4091D}" destId="{A53D6BA1-5CBE-45F9-99CE-E489E7669403}" srcOrd="0" destOrd="0" presId="urn:microsoft.com/office/officeart/2005/8/layout/cycle2"/>
    <dgm:cxn modelId="{526410E7-E0A6-46CC-92BD-94D6B31D4305}" type="presOf" srcId="{D153D79D-6C8F-4652-9E5B-ED153EC4091D}" destId="{A9DDCB49-119C-45E0-A2BC-6707158E0A26}" srcOrd="1" destOrd="0" presId="urn:microsoft.com/office/officeart/2005/8/layout/cycle2"/>
    <dgm:cxn modelId="{73B0B134-B0FE-4F1F-829B-40FCCEB51A5B}" type="presOf" srcId="{CB76590E-5691-46F1-B1C0-38DFECF42573}" destId="{F45ACAD2-DDDD-4B69-B5CF-2C9F5CEF5371}" srcOrd="0" destOrd="0" presId="urn:microsoft.com/office/officeart/2005/8/layout/cycle2"/>
    <dgm:cxn modelId="{DD1FA573-3DFB-4E71-A34B-4B2FD90F6032}" type="presOf" srcId="{0CC39E03-AC8F-429C-B077-D12DA1E04481}" destId="{213CE7C6-5483-4700-A291-09079E2C59C9}" srcOrd="1" destOrd="0" presId="urn:microsoft.com/office/officeart/2005/8/layout/cycle2"/>
    <dgm:cxn modelId="{D9BDB184-18BF-4DA6-B77A-35F6FB67B53C}" type="presOf" srcId="{FD2E8404-5A5D-4A08-B63D-678E4ED26AE1}" destId="{1BB943CF-3748-4570-A1EE-859C2A4592B3}" srcOrd="1" destOrd="0" presId="urn:microsoft.com/office/officeart/2005/8/layout/cycle2"/>
    <dgm:cxn modelId="{7B8EC8BA-0E38-4959-9530-CA26F552B34A}" srcId="{DC1F4D05-9FE3-42A7-964E-89DFDE1D32EF}" destId="{F4FEF85B-C795-43DE-917A-74B2DF4BFB22}" srcOrd="1" destOrd="0" parTransId="{BCA835B5-EBF7-4048-BD34-8785EE6EA214}" sibTransId="{93FC17C1-2D4C-4363-B037-AADF86BA2D5B}"/>
    <dgm:cxn modelId="{314DD975-DB88-499D-B2D2-6AE01EE0F16A}" type="presOf" srcId="{F5750B51-8D2B-4CE3-8DC7-5D099994A143}" destId="{A67AB7FE-9C16-4F92-9D73-C3750D775353}" srcOrd="1" destOrd="0" presId="urn:microsoft.com/office/officeart/2005/8/layout/cycle2"/>
    <dgm:cxn modelId="{751B3C07-C313-49E0-988D-60298788055D}" type="presOf" srcId="{DC1F4D05-9FE3-42A7-964E-89DFDE1D32EF}" destId="{D7F1C75E-6004-44C3-A625-3529CE3D272A}" srcOrd="0" destOrd="0" presId="urn:microsoft.com/office/officeart/2005/8/layout/cycle2"/>
    <dgm:cxn modelId="{3129B8AB-A0C4-4FD6-A13B-3F657628228F}" type="presOf" srcId="{FD2E8404-5A5D-4A08-B63D-678E4ED26AE1}" destId="{275EE9DE-0E7B-44FB-9C5F-53265A16B71A}" srcOrd="0" destOrd="0" presId="urn:microsoft.com/office/officeart/2005/8/layout/cycle2"/>
    <dgm:cxn modelId="{1D684D84-4E16-4A71-B88F-B0B79DF3D8B7}" type="presOf" srcId="{DAF92C7C-45F7-44F4-BFD1-DCAD94764D39}" destId="{50E3DAD5-C33C-43BC-8586-EC2EADC309EA}" srcOrd="1" destOrd="0" presId="urn:microsoft.com/office/officeart/2005/8/layout/cycle2"/>
    <dgm:cxn modelId="{1C1944AA-7DFA-45A5-96A2-A39BAEF8C99F}" srcId="{DC1F4D05-9FE3-42A7-964E-89DFDE1D32EF}" destId="{C4DAD3C7-DC8D-45E0-94F4-57861D7DAA12}" srcOrd="7" destOrd="0" parTransId="{93F6E10F-55BD-40CD-8E0B-302FDECCB852}" sibTransId="{F5750B51-8D2B-4CE3-8DC7-5D099994A143}"/>
    <dgm:cxn modelId="{CA410022-A309-45E2-B40F-FB14180BB97F}" type="presOf" srcId="{9A8B5B75-54D3-4D70-88F1-FDD65132BBD5}" destId="{711729C4-8974-4E57-B275-CBDA5E6E7167}" srcOrd="0" destOrd="0" presId="urn:microsoft.com/office/officeart/2005/8/layout/cycle2"/>
    <dgm:cxn modelId="{61721B68-D09D-4EBB-86D2-87764AB04A66}" type="presParOf" srcId="{D7F1C75E-6004-44C3-A625-3529CE3D272A}" destId="{F45ACAD2-DDDD-4B69-B5CF-2C9F5CEF5371}" srcOrd="0" destOrd="0" presId="urn:microsoft.com/office/officeart/2005/8/layout/cycle2"/>
    <dgm:cxn modelId="{759D98DB-878D-4BD0-955C-621625272CE4}" type="presParOf" srcId="{D7F1C75E-6004-44C3-A625-3529CE3D272A}" destId="{A53D6BA1-5CBE-45F9-99CE-E489E7669403}" srcOrd="1" destOrd="0" presId="urn:microsoft.com/office/officeart/2005/8/layout/cycle2"/>
    <dgm:cxn modelId="{4782DEF3-6488-49C9-A7E6-54832FF7F42B}" type="presParOf" srcId="{A53D6BA1-5CBE-45F9-99CE-E489E7669403}" destId="{A9DDCB49-119C-45E0-A2BC-6707158E0A26}" srcOrd="0" destOrd="0" presId="urn:microsoft.com/office/officeart/2005/8/layout/cycle2"/>
    <dgm:cxn modelId="{C69B4095-F812-4098-9CAB-A240960E5FB3}" type="presParOf" srcId="{D7F1C75E-6004-44C3-A625-3529CE3D272A}" destId="{E1A08C2F-093D-4B47-A64C-9511EE240AA9}" srcOrd="2" destOrd="0" presId="urn:microsoft.com/office/officeart/2005/8/layout/cycle2"/>
    <dgm:cxn modelId="{5A63E447-8CC1-4C3D-97B5-552C29BFB34E}" type="presParOf" srcId="{D7F1C75E-6004-44C3-A625-3529CE3D272A}" destId="{EF1A8A45-F500-4DCE-A3DB-3866B33C9871}" srcOrd="3" destOrd="0" presId="urn:microsoft.com/office/officeart/2005/8/layout/cycle2"/>
    <dgm:cxn modelId="{046D2192-C840-49E7-A23E-DBA74F806DF6}" type="presParOf" srcId="{EF1A8A45-F500-4DCE-A3DB-3866B33C9871}" destId="{7F1AC502-2122-43F6-B495-8852E52DC22E}" srcOrd="0" destOrd="0" presId="urn:microsoft.com/office/officeart/2005/8/layout/cycle2"/>
    <dgm:cxn modelId="{8E637D9E-8E68-4823-AB5A-5EFDBB7F9418}" type="presParOf" srcId="{D7F1C75E-6004-44C3-A625-3529CE3D272A}" destId="{B8C4FA17-E3A8-4FFF-92F9-A8EDD2E67DF0}" srcOrd="4" destOrd="0" presId="urn:microsoft.com/office/officeart/2005/8/layout/cycle2"/>
    <dgm:cxn modelId="{61D07A05-94BC-4374-97E3-2F3B8CE93BDF}" type="presParOf" srcId="{D7F1C75E-6004-44C3-A625-3529CE3D272A}" destId="{04C33435-C5ED-42FD-9804-277DB46802F2}" srcOrd="5" destOrd="0" presId="urn:microsoft.com/office/officeart/2005/8/layout/cycle2"/>
    <dgm:cxn modelId="{BB76D958-B27D-4967-98A4-B2FD4ECF8E4A}" type="presParOf" srcId="{04C33435-C5ED-42FD-9804-277DB46802F2}" destId="{D2FAB9B7-7CF4-4E6B-998E-1DF0FF026C56}" srcOrd="0" destOrd="0" presId="urn:microsoft.com/office/officeart/2005/8/layout/cycle2"/>
    <dgm:cxn modelId="{FE42EBB0-9E69-4DC0-B852-BAB96F7A39BE}" type="presParOf" srcId="{D7F1C75E-6004-44C3-A625-3529CE3D272A}" destId="{34DF3E5C-20AF-4281-9271-B115535EAAA7}" srcOrd="6" destOrd="0" presId="urn:microsoft.com/office/officeart/2005/8/layout/cycle2"/>
    <dgm:cxn modelId="{9C3EAAE8-3F3D-4816-892A-CA2F7C2BAE13}" type="presParOf" srcId="{D7F1C75E-6004-44C3-A625-3529CE3D272A}" destId="{74765971-75DD-4561-B979-13EE714AFF12}" srcOrd="7" destOrd="0" presId="urn:microsoft.com/office/officeart/2005/8/layout/cycle2"/>
    <dgm:cxn modelId="{6A45B8FD-F174-4B87-9815-261CB1CB4435}" type="presParOf" srcId="{74765971-75DD-4561-B979-13EE714AFF12}" destId="{1C2B847F-7012-44EE-AAF4-7D627BFA41FF}" srcOrd="0" destOrd="0" presId="urn:microsoft.com/office/officeart/2005/8/layout/cycle2"/>
    <dgm:cxn modelId="{5D9EC89C-17A7-48F5-BEEF-B55F9FF785CF}" type="presParOf" srcId="{D7F1C75E-6004-44C3-A625-3529CE3D272A}" destId="{24B31742-D0A2-46D8-B962-99CDBE542B47}" srcOrd="8" destOrd="0" presId="urn:microsoft.com/office/officeart/2005/8/layout/cycle2"/>
    <dgm:cxn modelId="{0CBEC040-8097-4361-B7C3-ABBF2BD5E597}" type="presParOf" srcId="{D7F1C75E-6004-44C3-A625-3529CE3D272A}" destId="{275EE9DE-0E7B-44FB-9C5F-53265A16B71A}" srcOrd="9" destOrd="0" presId="urn:microsoft.com/office/officeart/2005/8/layout/cycle2"/>
    <dgm:cxn modelId="{008C5D12-2D8A-46F2-A1CF-74D9181D38CB}" type="presParOf" srcId="{275EE9DE-0E7B-44FB-9C5F-53265A16B71A}" destId="{1BB943CF-3748-4570-A1EE-859C2A4592B3}" srcOrd="0" destOrd="0" presId="urn:microsoft.com/office/officeart/2005/8/layout/cycle2"/>
    <dgm:cxn modelId="{FD4DEDD7-14A3-477D-A5D4-58D3BC67D358}" type="presParOf" srcId="{D7F1C75E-6004-44C3-A625-3529CE3D272A}" destId="{87D27CB6-095D-4915-8628-6F449752BE4B}" srcOrd="10" destOrd="0" presId="urn:microsoft.com/office/officeart/2005/8/layout/cycle2"/>
    <dgm:cxn modelId="{719206C5-19AC-4093-8EAB-FB69F4E0A0BF}" type="presParOf" srcId="{D7F1C75E-6004-44C3-A625-3529CE3D272A}" destId="{6782EEEB-BA63-4AD8-A645-90B7A9C0D075}" srcOrd="11" destOrd="0" presId="urn:microsoft.com/office/officeart/2005/8/layout/cycle2"/>
    <dgm:cxn modelId="{35300DC6-698E-4DF1-9947-A32E0C34FCF8}" type="presParOf" srcId="{6782EEEB-BA63-4AD8-A645-90B7A9C0D075}" destId="{213CE7C6-5483-4700-A291-09079E2C59C9}" srcOrd="0" destOrd="0" presId="urn:microsoft.com/office/officeart/2005/8/layout/cycle2"/>
    <dgm:cxn modelId="{1F76A24B-2980-4717-9400-423386DA7ABD}" type="presParOf" srcId="{D7F1C75E-6004-44C3-A625-3529CE3D272A}" destId="{FAB3C292-35F1-48CB-8B11-09ECF7BF3C57}" srcOrd="12" destOrd="0" presId="urn:microsoft.com/office/officeart/2005/8/layout/cycle2"/>
    <dgm:cxn modelId="{74CC6EF6-B867-4E14-9B1C-56A6CDAF1381}" type="presParOf" srcId="{D7F1C75E-6004-44C3-A625-3529CE3D272A}" destId="{EAAA4277-D019-4939-B257-08BF9EAAB754}" srcOrd="13" destOrd="0" presId="urn:microsoft.com/office/officeart/2005/8/layout/cycle2"/>
    <dgm:cxn modelId="{1E65AFF0-47C6-47E5-8F6A-4D64397163AE}" type="presParOf" srcId="{EAAA4277-D019-4939-B257-08BF9EAAB754}" destId="{50E3DAD5-C33C-43BC-8586-EC2EADC309EA}" srcOrd="0" destOrd="0" presId="urn:microsoft.com/office/officeart/2005/8/layout/cycle2"/>
    <dgm:cxn modelId="{98F4A734-E77C-4C35-8C46-557B97D1EBE7}" type="presParOf" srcId="{D7F1C75E-6004-44C3-A625-3529CE3D272A}" destId="{6A4DF67D-DC73-4669-936D-5140DD531C45}" srcOrd="14" destOrd="0" presId="urn:microsoft.com/office/officeart/2005/8/layout/cycle2"/>
    <dgm:cxn modelId="{34CF331E-3368-4912-BEE9-2BA5858FFBE6}" type="presParOf" srcId="{D7F1C75E-6004-44C3-A625-3529CE3D272A}" destId="{6F801686-E316-446C-822D-15D0C2EDA630}" srcOrd="15" destOrd="0" presId="urn:microsoft.com/office/officeart/2005/8/layout/cycle2"/>
    <dgm:cxn modelId="{F2F6ECDD-F812-4526-9966-DC1D72741FCE}" type="presParOf" srcId="{6F801686-E316-446C-822D-15D0C2EDA630}" destId="{A67AB7FE-9C16-4F92-9D73-C3750D775353}" srcOrd="0" destOrd="0" presId="urn:microsoft.com/office/officeart/2005/8/layout/cycle2"/>
    <dgm:cxn modelId="{2E325227-1F0A-4979-AD13-AD2EB0120EA5}" type="presParOf" srcId="{D7F1C75E-6004-44C3-A625-3529CE3D272A}" destId="{7B9B045A-0795-410F-9EF4-4070A65554B6}" srcOrd="16" destOrd="0" presId="urn:microsoft.com/office/officeart/2005/8/layout/cycle2"/>
    <dgm:cxn modelId="{5BC48345-9ACE-4EA1-AAE7-23BA4A54087C}" type="presParOf" srcId="{D7F1C75E-6004-44C3-A625-3529CE3D272A}" destId="{711729C4-8974-4E57-B275-CBDA5E6E7167}" srcOrd="17" destOrd="0" presId="urn:microsoft.com/office/officeart/2005/8/layout/cycle2"/>
    <dgm:cxn modelId="{B3EB12CC-A73F-4EA1-A4BA-2FCEE21AF580}" type="presParOf" srcId="{711729C4-8974-4E57-B275-CBDA5E6E7167}" destId="{1AEBAB2D-C9A7-4059-A048-8B48E4CDB2C5}" srcOrd="0" destOrd="0" presId="urn:microsoft.com/office/officeart/2005/8/layout/cycle2"/>
    <dgm:cxn modelId="{1FA1091C-BAE7-40FF-88A5-19D83280AABE}" type="presParOf" srcId="{D7F1C75E-6004-44C3-A625-3529CE3D272A}" destId="{D53A1E11-3BFF-4DB3-B007-42AAF4C4F104}" srcOrd="18" destOrd="0" presId="urn:microsoft.com/office/officeart/2005/8/layout/cycle2"/>
    <dgm:cxn modelId="{9556B94D-78F4-46F7-A4CA-C244EE80C138}" type="presParOf" srcId="{D7F1C75E-6004-44C3-A625-3529CE3D272A}" destId="{9EFC0C2D-E761-4F6E-9904-AADFDFDDFD9D}" srcOrd="19" destOrd="0" presId="urn:microsoft.com/office/officeart/2005/8/layout/cycle2"/>
    <dgm:cxn modelId="{F109068E-D8CA-4993-9107-5B6EDCE236C0}" type="presParOf" srcId="{9EFC0C2D-E761-4F6E-9904-AADFDFDDFD9D}" destId="{40C6ED9D-9F31-474F-9AB9-0C6FDDDF3D8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E877D7B-E775-40E3-827E-C8403254116F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DADDC2CE-569D-4E85-8042-0BD37A92551B}">
      <dgm:prSet phldrT="[文本]"/>
      <dgm:spPr/>
      <dgm:t>
        <a:bodyPr/>
        <a:lstStyle/>
        <a:p>
          <a:r>
            <a:rPr lang="zh-CN" altLang="en-US"/>
            <a:t>需求分析</a:t>
          </a:r>
          <a:endParaRPr lang="zh-CN" altLang="en-US" dirty="0"/>
        </a:p>
      </dgm:t>
    </dgm:pt>
    <dgm:pt modelId="{27D2162D-609C-4179-825B-EFBFB8984580}" type="parTrans" cxnId="{B3AB0E61-A321-40F9-A4BC-DFC01FE15EFE}">
      <dgm:prSet/>
      <dgm:spPr/>
      <dgm:t>
        <a:bodyPr/>
        <a:lstStyle/>
        <a:p>
          <a:endParaRPr lang="zh-CN" altLang="en-US"/>
        </a:p>
      </dgm:t>
    </dgm:pt>
    <dgm:pt modelId="{5F44E5FE-DE48-4EC7-8586-2B5F6823BDDF}" type="sibTrans" cxnId="{B3AB0E61-A321-40F9-A4BC-DFC01FE15EFE}">
      <dgm:prSet/>
      <dgm:spPr/>
      <dgm:t>
        <a:bodyPr/>
        <a:lstStyle/>
        <a:p>
          <a:endParaRPr lang="zh-CN" altLang="en-US"/>
        </a:p>
      </dgm:t>
    </dgm:pt>
    <dgm:pt modelId="{2DA6F32A-508B-449E-B00B-4A9D2451696B}">
      <dgm:prSet phldrT="[文本]"/>
      <dgm:spPr/>
      <dgm:t>
        <a:bodyPr/>
        <a:lstStyle/>
        <a:p>
          <a:r>
            <a:rPr lang="zh-CN" altLang="en-US" dirty="0"/>
            <a:t>设计建模</a:t>
          </a:r>
        </a:p>
      </dgm:t>
    </dgm:pt>
    <dgm:pt modelId="{AB577828-D85E-4839-ADD7-B6CA424C41BC}" type="parTrans" cxnId="{D7C8F74D-E264-4100-AB43-208870215B31}">
      <dgm:prSet/>
      <dgm:spPr/>
      <dgm:t>
        <a:bodyPr/>
        <a:lstStyle/>
        <a:p>
          <a:endParaRPr lang="zh-CN" altLang="en-US"/>
        </a:p>
      </dgm:t>
    </dgm:pt>
    <dgm:pt modelId="{276578D0-AC39-42B5-8A7B-812F4B83CD41}" type="sibTrans" cxnId="{D7C8F74D-E264-4100-AB43-208870215B31}">
      <dgm:prSet/>
      <dgm:spPr/>
      <dgm:t>
        <a:bodyPr/>
        <a:lstStyle/>
        <a:p>
          <a:endParaRPr lang="zh-CN" altLang="en-US"/>
        </a:p>
      </dgm:t>
    </dgm:pt>
    <dgm:pt modelId="{759D0B0F-8099-43DD-A319-40DDF0A67781}">
      <dgm:prSet phldrT="[文本]"/>
      <dgm:spPr/>
      <dgm:t>
        <a:bodyPr/>
        <a:lstStyle/>
        <a:p>
          <a:r>
            <a:rPr lang="zh-CN" altLang="en-US" b="0" i="0" dirty="0"/>
            <a:t>开发实现</a:t>
          </a:r>
          <a:endParaRPr lang="zh-CN" altLang="en-US" dirty="0"/>
        </a:p>
      </dgm:t>
    </dgm:pt>
    <dgm:pt modelId="{F707703A-3436-434D-9CC7-00ABD871EC61}" type="parTrans" cxnId="{0C8A6B57-080E-4DC1-95AE-A4E419C7F973}">
      <dgm:prSet/>
      <dgm:spPr/>
      <dgm:t>
        <a:bodyPr/>
        <a:lstStyle/>
        <a:p>
          <a:endParaRPr lang="zh-CN" altLang="en-US"/>
        </a:p>
      </dgm:t>
    </dgm:pt>
    <dgm:pt modelId="{2606B5D1-2160-4AE7-B37A-ED0C59834707}" type="sibTrans" cxnId="{0C8A6B57-080E-4DC1-95AE-A4E419C7F973}">
      <dgm:prSet/>
      <dgm:spPr/>
      <dgm:t>
        <a:bodyPr/>
        <a:lstStyle/>
        <a:p>
          <a:endParaRPr lang="zh-CN" altLang="en-US"/>
        </a:p>
      </dgm:t>
    </dgm:pt>
    <dgm:pt modelId="{2B323753-4318-425B-80E6-C31ED4549B3D}">
      <dgm:prSet phldrT="[文本]"/>
      <dgm:spPr/>
      <dgm:t>
        <a:bodyPr/>
        <a:lstStyle/>
        <a:p>
          <a:r>
            <a:rPr lang="zh-CN" altLang="en-US" dirty="0"/>
            <a:t>测试</a:t>
          </a:r>
        </a:p>
      </dgm:t>
    </dgm:pt>
    <dgm:pt modelId="{7B50382F-07D8-4970-A24A-8725037EA9D5}" type="parTrans" cxnId="{9E814F6B-DEB6-4764-8C5F-A65417937970}">
      <dgm:prSet/>
      <dgm:spPr/>
      <dgm:t>
        <a:bodyPr/>
        <a:lstStyle/>
        <a:p>
          <a:endParaRPr lang="zh-CN" altLang="en-US"/>
        </a:p>
      </dgm:t>
    </dgm:pt>
    <dgm:pt modelId="{087FE352-4CD0-486C-B227-F73322AAE4E5}" type="sibTrans" cxnId="{9E814F6B-DEB6-4764-8C5F-A65417937970}">
      <dgm:prSet/>
      <dgm:spPr/>
      <dgm:t>
        <a:bodyPr/>
        <a:lstStyle/>
        <a:p>
          <a:endParaRPr lang="zh-CN" altLang="en-US"/>
        </a:p>
      </dgm:t>
    </dgm:pt>
    <dgm:pt modelId="{910CF7E4-4735-4164-A2C9-4CF2D960CE1C}">
      <dgm:prSet phldrT="[文本]"/>
      <dgm:spPr/>
      <dgm:t>
        <a:bodyPr/>
        <a:lstStyle/>
        <a:p>
          <a:r>
            <a:rPr lang="zh-CN" altLang="en-US" b="0" i="0" dirty="0"/>
            <a:t>部署</a:t>
          </a:r>
          <a:endParaRPr lang="zh-CN" altLang="en-US" dirty="0"/>
        </a:p>
      </dgm:t>
    </dgm:pt>
    <dgm:pt modelId="{1318A36F-F00B-4E83-924F-CC014C7D52DF}" type="parTrans" cxnId="{2CF4475F-F778-4F38-AB90-63EA45D79FDB}">
      <dgm:prSet/>
      <dgm:spPr/>
      <dgm:t>
        <a:bodyPr/>
        <a:lstStyle/>
        <a:p>
          <a:endParaRPr lang="zh-CN" altLang="en-US"/>
        </a:p>
      </dgm:t>
    </dgm:pt>
    <dgm:pt modelId="{6782DDD7-C68D-4427-ABA1-EF1505A25806}" type="sibTrans" cxnId="{2CF4475F-F778-4F38-AB90-63EA45D79FDB}">
      <dgm:prSet/>
      <dgm:spPr/>
      <dgm:t>
        <a:bodyPr/>
        <a:lstStyle/>
        <a:p>
          <a:endParaRPr lang="zh-CN" altLang="en-US"/>
        </a:p>
      </dgm:t>
    </dgm:pt>
    <dgm:pt modelId="{6CB6D57B-86ED-438D-AD93-821B50A9576F}">
      <dgm:prSet phldrT="[文本]"/>
      <dgm:spPr/>
      <dgm:t>
        <a:bodyPr/>
        <a:lstStyle/>
        <a:p>
          <a:r>
            <a:rPr lang="zh-CN" altLang="en-US" dirty="0"/>
            <a:t>治理</a:t>
          </a:r>
        </a:p>
      </dgm:t>
    </dgm:pt>
    <dgm:pt modelId="{D6841502-5E33-49A7-A301-C7CB5F3B7158}" type="parTrans" cxnId="{85D4FE46-1314-434E-BB79-113319B97992}">
      <dgm:prSet/>
      <dgm:spPr/>
      <dgm:t>
        <a:bodyPr/>
        <a:lstStyle/>
        <a:p>
          <a:endParaRPr lang="zh-CN" altLang="en-US"/>
        </a:p>
      </dgm:t>
    </dgm:pt>
    <dgm:pt modelId="{FF135D52-0C62-46B4-BBB0-87A13321255A}" type="sibTrans" cxnId="{85D4FE46-1314-434E-BB79-113319B97992}">
      <dgm:prSet/>
      <dgm:spPr/>
      <dgm:t>
        <a:bodyPr/>
        <a:lstStyle/>
        <a:p>
          <a:endParaRPr lang="zh-CN" altLang="en-US"/>
        </a:p>
      </dgm:t>
    </dgm:pt>
    <dgm:pt modelId="{65F3AEB7-D74E-4DC6-A129-DDFDCB188446}" type="pres">
      <dgm:prSet presAssocID="{AE877D7B-E775-40E3-827E-C8403254116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43742D5-39F1-4258-BB53-78ADB01F18D2}" type="pres">
      <dgm:prSet presAssocID="{DADDC2CE-569D-4E85-8042-0BD37A92551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F473FF-6821-4026-A668-93D5DDD02B9B}" type="pres">
      <dgm:prSet presAssocID="{5F44E5FE-DE48-4EC7-8586-2B5F6823BDDF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5554D760-A018-4D72-B6B2-2475F4B3BA6B}" type="pres">
      <dgm:prSet presAssocID="{5F44E5FE-DE48-4EC7-8586-2B5F6823BDDF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45A00CCA-2FAD-43F2-A5D5-8FB0747B86EE}" type="pres">
      <dgm:prSet presAssocID="{2DA6F32A-508B-449E-B00B-4A9D2451696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B73072-D93E-43CE-978F-E0D4C8CA8540}" type="pres">
      <dgm:prSet presAssocID="{276578D0-AC39-42B5-8A7B-812F4B83CD41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67021BC5-B209-4208-8E18-1E9C7A8F44B9}" type="pres">
      <dgm:prSet presAssocID="{276578D0-AC39-42B5-8A7B-812F4B83CD41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4683789F-B6AE-4548-A952-FE13A71F76AA}" type="pres">
      <dgm:prSet presAssocID="{759D0B0F-8099-43DD-A319-40DDF0A6778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84DCD6-EEA5-4819-8C05-971B2E75A468}" type="pres">
      <dgm:prSet presAssocID="{2606B5D1-2160-4AE7-B37A-ED0C59834707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4F1C5B34-A34C-4824-B7FC-A86C66FB3AE6}" type="pres">
      <dgm:prSet presAssocID="{2606B5D1-2160-4AE7-B37A-ED0C59834707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6CEB7916-2EF6-40AD-AEB1-D12636FE7FE1}" type="pres">
      <dgm:prSet presAssocID="{2B323753-4318-425B-80E6-C31ED4549B3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FE5BBE-7212-455B-9A90-0D1BB0363E69}" type="pres">
      <dgm:prSet presAssocID="{087FE352-4CD0-486C-B227-F73322AAE4E5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12D128BA-A734-4F53-957B-3769FA003719}" type="pres">
      <dgm:prSet presAssocID="{087FE352-4CD0-486C-B227-F73322AAE4E5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5447BBC0-6563-48D2-86FE-0DC1CE0EFBFA}" type="pres">
      <dgm:prSet presAssocID="{910CF7E4-4735-4164-A2C9-4CF2D960CE1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F05C3C-15FE-4196-AC6E-B421C3A95963}" type="pres">
      <dgm:prSet presAssocID="{6782DDD7-C68D-4427-ABA1-EF1505A25806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51CDF29C-49C0-4A02-A97E-8739088311F5}" type="pres">
      <dgm:prSet presAssocID="{6782DDD7-C68D-4427-ABA1-EF1505A25806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D03742BD-5D0F-4517-AC98-48AFD3A888F1}" type="pres">
      <dgm:prSet presAssocID="{6CB6D57B-86ED-438D-AD93-821B50A9576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321B2-5B0B-4845-99CD-B0196FA67F29}" type="pres">
      <dgm:prSet presAssocID="{FF135D52-0C62-46B4-BBB0-87A13321255A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CF04BA87-847E-4941-B749-A7FA73ABE4D6}" type="pres">
      <dgm:prSet presAssocID="{FF135D52-0C62-46B4-BBB0-87A13321255A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AC6A3D2B-5467-4946-8A58-00EF103D709B}" type="presOf" srcId="{276578D0-AC39-42B5-8A7B-812F4B83CD41}" destId="{8BB73072-D93E-43CE-978F-E0D4C8CA8540}" srcOrd="0" destOrd="0" presId="urn:microsoft.com/office/officeart/2005/8/layout/cycle2"/>
    <dgm:cxn modelId="{B7F61000-57D5-4B78-B2BC-4CC08F9C093A}" type="presOf" srcId="{910CF7E4-4735-4164-A2C9-4CF2D960CE1C}" destId="{5447BBC0-6563-48D2-86FE-0DC1CE0EFBFA}" srcOrd="0" destOrd="0" presId="urn:microsoft.com/office/officeart/2005/8/layout/cycle2"/>
    <dgm:cxn modelId="{742EC269-FD32-44F4-BCA4-9D7A3B317A73}" type="presOf" srcId="{DADDC2CE-569D-4E85-8042-0BD37A92551B}" destId="{843742D5-39F1-4258-BB53-78ADB01F18D2}" srcOrd="0" destOrd="0" presId="urn:microsoft.com/office/officeart/2005/8/layout/cycle2"/>
    <dgm:cxn modelId="{0F1CA908-130D-44AF-A7E0-9B0CEACAC60C}" type="presOf" srcId="{AE877D7B-E775-40E3-827E-C8403254116F}" destId="{65F3AEB7-D74E-4DC6-A129-DDFDCB188446}" srcOrd="0" destOrd="0" presId="urn:microsoft.com/office/officeart/2005/8/layout/cycle2"/>
    <dgm:cxn modelId="{49680BC5-85C3-4358-B34C-6350DC33AD6A}" type="presOf" srcId="{5F44E5FE-DE48-4EC7-8586-2B5F6823BDDF}" destId="{B8F473FF-6821-4026-A668-93D5DDD02B9B}" srcOrd="0" destOrd="0" presId="urn:microsoft.com/office/officeart/2005/8/layout/cycle2"/>
    <dgm:cxn modelId="{F6D6C9E8-A5B5-47D0-903D-8AA948E079F0}" type="presOf" srcId="{2606B5D1-2160-4AE7-B37A-ED0C59834707}" destId="{8184DCD6-EEA5-4819-8C05-971B2E75A468}" srcOrd="0" destOrd="0" presId="urn:microsoft.com/office/officeart/2005/8/layout/cycle2"/>
    <dgm:cxn modelId="{B3AB0E61-A321-40F9-A4BC-DFC01FE15EFE}" srcId="{AE877D7B-E775-40E3-827E-C8403254116F}" destId="{DADDC2CE-569D-4E85-8042-0BD37A92551B}" srcOrd="0" destOrd="0" parTransId="{27D2162D-609C-4179-825B-EFBFB8984580}" sibTransId="{5F44E5FE-DE48-4EC7-8586-2B5F6823BDDF}"/>
    <dgm:cxn modelId="{1CCC9E79-115E-439F-8267-52B4EB24B586}" type="presOf" srcId="{6782DDD7-C68D-4427-ABA1-EF1505A25806}" destId="{FDF05C3C-15FE-4196-AC6E-B421C3A95963}" srcOrd="0" destOrd="0" presId="urn:microsoft.com/office/officeart/2005/8/layout/cycle2"/>
    <dgm:cxn modelId="{F1A0C86B-A0E3-4AF8-8ED1-05316FB8F763}" type="presOf" srcId="{2DA6F32A-508B-449E-B00B-4A9D2451696B}" destId="{45A00CCA-2FAD-43F2-A5D5-8FB0747B86EE}" srcOrd="0" destOrd="0" presId="urn:microsoft.com/office/officeart/2005/8/layout/cycle2"/>
    <dgm:cxn modelId="{B811C300-39DA-4182-8227-4B9A4ADD8AE1}" type="presOf" srcId="{2B323753-4318-425B-80E6-C31ED4549B3D}" destId="{6CEB7916-2EF6-40AD-AEB1-D12636FE7FE1}" srcOrd="0" destOrd="0" presId="urn:microsoft.com/office/officeart/2005/8/layout/cycle2"/>
    <dgm:cxn modelId="{9E814F6B-DEB6-4764-8C5F-A65417937970}" srcId="{AE877D7B-E775-40E3-827E-C8403254116F}" destId="{2B323753-4318-425B-80E6-C31ED4549B3D}" srcOrd="3" destOrd="0" parTransId="{7B50382F-07D8-4970-A24A-8725037EA9D5}" sibTransId="{087FE352-4CD0-486C-B227-F73322AAE4E5}"/>
    <dgm:cxn modelId="{2CF4475F-F778-4F38-AB90-63EA45D79FDB}" srcId="{AE877D7B-E775-40E3-827E-C8403254116F}" destId="{910CF7E4-4735-4164-A2C9-4CF2D960CE1C}" srcOrd="4" destOrd="0" parTransId="{1318A36F-F00B-4E83-924F-CC014C7D52DF}" sibTransId="{6782DDD7-C68D-4427-ABA1-EF1505A25806}"/>
    <dgm:cxn modelId="{ED07A395-C15C-4B1C-9906-70A753BBDAB1}" type="presOf" srcId="{5F44E5FE-DE48-4EC7-8586-2B5F6823BDDF}" destId="{5554D760-A018-4D72-B6B2-2475F4B3BA6B}" srcOrd="1" destOrd="0" presId="urn:microsoft.com/office/officeart/2005/8/layout/cycle2"/>
    <dgm:cxn modelId="{0EF1F606-44DF-4495-BA28-2422238874E6}" type="presOf" srcId="{6782DDD7-C68D-4427-ABA1-EF1505A25806}" destId="{51CDF29C-49C0-4A02-A97E-8739088311F5}" srcOrd="1" destOrd="0" presId="urn:microsoft.com/office/officeart/2005/8/layout/cycle2"/>
    <dgm:cxn modelId="{9642F87A-8D0C-41D1-BB74-8BFD766DB270}" type="presOf" srcId="{FF135D52-0C62-46B4-BBB0-87A13321255A}" destId="{CF04BA87-847E-4941-B749-A7FA73ABE4D6}" srcOrd="1" destOrd="0" presId="urn:microsoft.com/office/officeart/2005/8/layout/cycle2"/>
    <dgm:cxn modelId="{11C34DB6-7907-48E4-802B-427C559619BE}" type="presOf" srcId="{6CB6D57B-86ED-438D-AD93-821B50A9576F}" destId="{D03742BD-5D0F-4517-AC98-48AFD3A888F1}" srcOrd="0" destOrd="0" presId="urn:microsoft.com/office/officeart/2005/8/layout/cycle2"/>
    <dgm:cxn modelId="{0C8A6B57-080E-4DC1-95AE-A4E419C7F973}" srcId="{AE877D7B-E775-40E3-827E-C8403254116F}" destId="{759D0B0F-8099-43DD-A319-40DDF0A67781}" srcOrd="2" destOrd="0" parTransId="{F707703A-3436-434D-9CC7-00ABD871EC61}" sibTransId="{2606B5D1-2160-4AE7-B37A-ED0C59834707}"/>
    <dgm:cxn modelId="{92A2DBAA-E95A-45E5-AAAD-B91CDD86C297}" type="presOf" srcId="{FF135D52-0C62-46B4-BBB0-87A13321255A}" destId="{D1E321B2-5B0B-4845-99CD-B0196FA67F29}" srcOrd="0" destOrd="0" presId="urn:microsoft.com/office/officeart/2005/8/layout/cycle2"/>
    <dgm:cxn modelId="{43C4C9E2-CED3-4C26-A239-81DEEF24AEA1}" type="presOf" srcId="{2606B5D1-2160-4AE7-B37A-ED0C59834707}" destId="{4F1C5B34-A34C-4824-B7FC-A86C66FB3AE6}" srcOrd="1" destOrd="0" presId="urn:microsoft.com/office/officeart/2005/8/layout/cycle2"/>
    <dgm:cxn modelId="{52CB6E0A-E820-4DC5-849C-CCDE62B4A3F9}" type="presOf" srcId="{087FE352-4CD0-486C-B227-F73322AAE4E5}" destId="{3BFE5BBE-7212-455B-9A90-0D1BB0363E69}" srcOrd="0" destOrd="0" presId="urn:microsoft.com/office/officeart/2005/8/layout/cycle2"/>
    <dgm:cxn modelId="{85D4FE46-1314-434E-BB79-113319B97992}" srcId="{AE877D7B-E775-40E3-827E-C8403254116F}" destId="{6CB6D57B-86ED-438D-AD93-821B50A9576F}" srcOrd="5" destOrd="0" parTransId="{D6841502-5E33-49A7-A301-C7CB5F3B7158}" sibTransId="{FF135D52-0C62-46B4-BBB0-87A13321255A}"/>
    <dgm:cxn modelId="{6A70234D-515B-4BD3-BD12-855D4021025B}" type="presOf" srcId="{087FE352-4CD0-486C-B227-F73322AAE4E5}" destId="{12D128BA-A734-4F53-957B-3769FA003719}" srcOrd="1" destOrd="0" presId="urn:microsoft.com/office/officeart/2005/8/layout/cycle2"/>
    <dgm:cxn modelId="{20FF0611-1A41-4FF1-8CC1-0C954122D5FB}" type="presOf" srcId="{759D0B0F-8099-43DD-A319-40DDF0A67781}" destId="{4683789F-B6AE-4548-A952-FE13A71F76AA}" srcOrd="0" destOrd="0" presId="urn:microsoft.com/office/officeart/2005/8/layout/cycle2"/>
    <dgm:cxn modelId="{26A3271A-7442-4858-B784-79B08DE21FD6}" type="presOf" srcId="{276578D0-AC39-42B5-8A7B-812F4B83CD41}" destId="{67021BC5-B209-4208-8E18-1E9C7A8F44B9}" srcOrd="1" destOrd="0" presId="urn:microsoft.com/office/officeart/2005/8/layout/cycle2"/>
    <dgm:cxn modelId="{D7C8F74D-E264-4100-AB43-208870215B31}" srcId="{AE877D7B-E775-40E3-827E-C8403254116F}" destId="{2DA6F32A-508B-449E-B00B-4A9D2451696B}" srcOrd="1" destOrd="0" parTransId="{AB577828-D85E-4839-ADD7-B6CA424C41BC}" sibTransId="{276578D0-AC39-42B5-8A7B-812F4B83CD41}"/>
    <dgm:cxn modelId="{4A53AB3E-AE56-4106-BCF7-D7F92E7B6BB5}" type="presParOf" srcId="{65F3AEB7-D74E-4DC6-A129-DDFDCB188446}" destId="{843742D5-39F1-4258-BB53-78ADB01F18D2}" srcOrd="0" destOrd="0" presId="urn:microsoft.com/office/officeart/2005/8/layout/cycle2"/>
    <dgm:cxn modelId="{3E2B9183-54A4-455E-99F7-A1136E64BFC1}" type="presParOf" srcId="{65F3AEB7-D74E-4DC6-A129-DDFDCB188446}" destId="{B8F473FF-6821-4026-A668-93D5DDD02B9B}" srcOrd="1" destOrd="0" presId="urn:microsoft.com/office/officeart/2005/8/layout/cycle2"/>
    <dgm:cxn modelId="{7CC901F2-504B-4748-8F9F-EA4A1E9E5E42}" type="presParOf" srcId="{B8F473FF-6821-4026-A668-93D5DDD02B9B}" destId="{5554D760-A018-4D72-B6B2-2475F4B3BA6B}" srcOrd="0" destOrd="0" presId="urn:microsoft.com/office/officeart/2005/8/layout/cycle2"/>
    <dgm:cxn modelId="{526224A4-4858-4759-83CF-D9FAA6C13F65}" type="presParOf" srcId="{65F3AEB7-D74E-4DC6-A129-DDFDCB188446}" destId="{45A00CCA-2FAD-43F2-A5D5-8FB0747B86EE}" srcOrd="2" destOrd="0" presId="urn:microsoft.com/office/officeart/2005/8/layout/cycle2"/>
    <dgm:cxn modelId="{0767432B-B688-4030-AA2E-EEB2F01D3125}" type="presParOf" srcId="{65F3AEB7-D74E-4DC6-A129-DDFDCB188446}" destId="{8BB73072-D93E-43CE-978F-E0D4C8CA8540}" srcOrd="3" destOrd="0" presId="urn:microsoft.com/office/officeart/2005/8/layout/cycle2"/>
    <dgm:cxn modelId="{D40B8035-8168-4C20-93A9-B6A8B34A1F99}" type="presParOf" srcId="{8BB73072-D93E-43CE-978F-E0D4C8CA8540}" destId="{67021BC5-B209-4208-8E18-1E9C7A8F44B9}" srcOrd="0" destOrd="0" presId="urn:microsoft.com/office/officeart/2005/8/layout/cycle2"/>
    <dgm:cxn modelId="{AB581BF6-C9C5-4314-AEE6-F1690E1E99D2}" type="presParOf" srcId="{65F3AEB7-D74E-4DC6-A129-DDFDCB188446}" destId="{4683789F-B6AE-4548-A952-FE13A71F76AA}" srcOrd="4" destOrd="0" presId="urn:microsoft.com/office/officeart/2005/8/layout/cycle2"/>
    <dgm:cxn modelId="{2E8737F1-AD51-4C01-8267-0D2518492D20}" type="presParOf" srcId="{65F3AEB7-D74E-4DC6-A129-DDFDCB188446}" destId="{8184DCD6-EEA5-4819-8C05-971B2E75A468}" srcOrd="5" destOrd="0" presId="urn:microsoft.com/office/officeart/2005/8/layout/cycle2"/>
    <dgm:cxn modelId="{BFAEF847-FD3A-4C6A-A480-DA955067FC24}" type="presParOf" srcId="{8184DCD6-EEA5-4819-8C05-971B2E75A468}" destId="{4F1C5B34-A34C-4824-B7FC-A86C66FB3AE6}" srcOrd="0" destOrd="0" presId="urn:microsoft.com/office/officeart/2005/8/layout/cycle2"/>
    <dgm:cxn modelId="{BEAF3479-D9F5-4B3B-B4D0-F5DC9F9DF74A}" type="presParOf" srcId="{65F3AEB7-D74E-4DC6-A129-DDFDCB188446}" destId="{6CEB7916-2EF6-40AD-AEB1-D12636FE7FE1}" srcOrd="6" destOrd="0" presId="urn:microsoft.com/office/officeart/2005/8/layout/cycle2"/>
    <dgm:cxn modelId="{364B3FBA-DF72-46F4-96F2-9B009F956B52}" type="presParOf" srcId="{65F3AEB7-D74E-4DC6-A129-DDFDCB188446}" destId="{3BFE5BBE-7212-455B-9A90-0D1BB0363E69}" srcOrd="7" destOrd="0" presId="urn:microsoft.com/office/officeart/2005/8/layout/cycle2"/>
    <dgm:cxn modelId="{4B9BF043-0D2E-4E41-BCF0-BCEB22100F38}" type="presParOf" srcId="{3BFE5BBE-7212-455B-9A90-0D1BB0363E69}" destId="{12D128BA-A734-4F53-957B-3769FA003719}" srcOrd="0" destOrd="0" presId="urn:microsoft.com/office/officeart/2005/8/layout/cycle2"/>
    <dgm:cxn modelId="{E3A75989-8780-4306-BC89-9AD43A0734F8}" type="presParOf" srcId="{65F3AEB7-D74E-4DC6-A129-DDFDCB188446}" destId="{5447BBC0-6563-48D2-86FE-0DC1CE0EFBFA}" srcOrd="8" destOrd="0" presId="urn:microsoft.com/office/officeart/2005/8/layout/cycle2"/>
    <dgm:cxn modelId="{1675FF57-E8AC-402F-A5AF-DBE15CECE11C}" type="presParOf" srcId="{65F3AEB7-D74E-4DC6-A129-DDFDCB188446}" destId="{FDF05C3C-15FE-4196-AC6E-B421C3A95963}" srcOrd="9" destOrd="0" presId="urn:microsoft.com/office/officeart/2005/8/layout/cycle2"/>
    <dgm:cxn modelId="{8136A361-CF36-4DE2-A65C-9E91C04F61BE}" type="presParOf" srcId="{FDF05C3C-15FE-4196-AC6E-B421C3A95963}" destId="{51CDF29C-49C0-4A02-A97E-8739088311F5}" srcOrd="0" destOrd="0" presId="urn:microsoft.com/office/officeart/2005/8/layout/cycle2"/>
    <dgm:cxn modelId="{213D7E1A-7C90-4D63-AA67-E46FDCF7587D}" type="presParOf" srcId="{65F3AEB7-D74E-4DC6-A129-DDFDCB188446}" destId="{D03742BD-5D0F-4517-AC98-48AFD3A888F1}" srcOrd="10" destOrd="0" presId="urn:microsoft.com/office/officeart/2005/8/layout/cycle2"/>
    <dgm:cxn modelId="{AB496757-B8EA-468C-9A53-34E1C06150D2}" type="presParOf" srcId="{65F3AEB7-D74E-4DC6-A129-DDFDCB188446}" destId="{D1E321B2-5B0B-4845-99CD-B0196FA67F29}" srcOrd="11" destOrd="0" presId="urn:microsoft.com/office/officeart/2005/8/layout/cycle2"/>
    <dgm:cxn modelId="{8FE46687-E4D8-406E-8267-0E233F6D2D75}" type="presParOf" srcId="{D1E321B2-5B0B-4845-99CD-B0196FA67F29}" destId="{CF04BA87-847E-4941-B749-A7FA73ABE4D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354530-0EDE-4B9F-BA06-34289B84F019}" type="doc">
      <dgm:prSet loTypeId="urn:microsoft.com/office/officeart/2005/8/layout/cycle2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30CB31C9-D438-4932-B2EB-C47AB8D2BE16}">
      <dgm:prSet phldrT="[文本]"/>
      <dgm:spPr/>
      <dgm:t>
        <a:bodyPr/>
        <a:lstStyle/>
        <a:p>
          <a:r>
            <a:rPr lang="zh-CN" altLang="en-US" dirty="0"/>
            <a:t>计划会议</a:t>
          </a:r>
        </a:p>
      </dgm:t>
    </dgm:pt>
    <dgm:pt modelId="{297B63D3-FD2F-4939-B164-F9ED475C27E2}" type="parTrans" cxnId="{C7880D2B-DE58-49ED-BB82-D0F301FF9DEC}">
      <dgm:prSet/>
      <dgm:spPr/>
      <dgm:t>
        <a:bodyPr/>
        <a:lstStyle/>
        <a:p>
          <a:endParaRPr lang="zh-CN" altLang="en-US"/>
        </a:p>
      </dgm:t>
    </dgm:pt>
    <dgm:pt modelId="{5E2C816C-DFF6-47FA-AEE9-B862D01121F0}" type="sibTrans" cxnId="{C7880D2B-DE58-49ED-BB82-D0F301FF9DEC}">
      <dgm:prSet/>
      <dgm:spPr/>
      <dgm:t>
        <a:bodyPr/>
        <a:lstStyle/>
        <a:p>
          <a:endParaRPr lang="zh-CN" altLang="en-US"/>
        </a:p>
      </dgm:t>
    </dgm:pt>
    <dgm:pt modelId="{61F9052F-3AD0-4E6F-A0E6-7F10EAC24EB2}">
      <dgm:prSet phldrT="[文本]"/>
      <dgm:spPr/>
      <dgm:t>
        <a:bodyPr/>
        <a:lstStyle/>
        <a:p>
          <a:r>
            <a:rPr lang="zh-CN" altLang="en-US" dirty="0"/>
            <a:t>每日站会</a:t>
          </a:r>
        </a:p>
      </dgm:t>
    </dgm:pt>
    <dgm:pt modelId="{B2B34FA9-8191-427E-BE92-8D6705930400}" type="sibTrans" cxnId="{56037F20-E33A-45BB-A729-0DFA77127711}">
      <dgm:prSet/>
      <dgm:spPr/>
      <dgm:t>
        <a:bodyPr/>
        <a:lstStyle/>
        <a:p>
          <a:endParaRPr lang="zh-CN" altLang="en-US"/>
        </a:p>
      </dgm:t>
    </dgm:pt>
    <dgm:pt modelId="{30DCC48F-62E5-471C-9F17-16561DBB7DFA}" type="parTrans" cxnId="{56037F20-E33A-45BB-A729-0DFA77127711}">
      <dgm:prSet/>
      <dgm:spPr/>
      <dgm:t>
        <a:bodyPr/>
        <a:lstStyle/>
        <a:p>
          <a:endParaRPr lang="zh-CN" altLang="en-US"/>
        </a:p>
      </dgm:t>
    </dgm:pt>
    <dgm:pt modelId="{9135B3DF-F1FA-4377-A9A9-68702A3DEED7}">
      <dgm:prSet phldrT="[文本]"/>
      <dgm:spPr/>
      <dgm:t>
        <a:bodyPr/>
        <a:lstStyle/>
        <a:p>
          <a:r>
            <a:rPr lang="zh-CN" altLang="en-US" dirty="0"/>
            <a:t>评审会议</a:t>
          </a:r>
        </a:p>
      </dgm:t>
    </dgm:pt>
    <dgm:pt modelId="{DA40D15D-76CE-42EB-A93F-CDC6980067EE}" type="sibTrans" cxnId="{A133A9B9-31C9-4389-9689-F87ECB3FA353}">
      <dgm:prSet/>
      <dgm:spPr/>
      <dgm:t>
        <a:bodyPr/>
        <a:lstStyle/>
        <a:p>
          <a:endParaRPr lang="zh-CN" altLang="en-US"/>
        </a:p>
      </dgm:t>
    </dgm:pt>
    <dgm:pt modelId="{5A697B20-455B-4481-880F-5D8360BCCFA9}" type="parTrans" cxnId="{A133A9B9-31C9-4389-9689-F87ECB3FA353}">
      <dgm:prSet/>
      <dgm:spPr/>
      <dgm:t>
        <a:bodyPr/>
        <a:lstStyle/>
        <a:p>
          <a:endParaRPr lang="zh-CN" altLang="en-US"/>
        </a:p>
      </dgm:t>
    </dgm:pt>
    <dgm:pt modelId="{521D3F63-6737-4049-AF28-9344738F9B23}">
      <dgm:prSet phldrT="[文本]"/>
      <dgm:spPr/>
      <dgm:t>
        <a:bodyPr/>
        <a:lstStyle/>
        <a:p>
          <a:r>
            <a:rPr lang="zh-CN" altLang="en-US" dirty="0"/>
            <a:t>回顾会议</a:t>
          </a:r>
        </a:p>
      </dgm:t>
    </dgm:pt>
    <dgm:pt modelId="{3E27A477-4129-4F32-8651-A75A0CA0898C}" type="sibTrans" cxnId="{6ABE21C8-6946-4985-B94E-6CEE657460A8}">
      <dgm:prSet/>
      <dgm:spPr/>
      <dgm:t>
        <a:bodyPr/>
        <a:lstStyle/>
        <a:p>
          <a:endParaRPr lang="zh-CN" altLang="en-US"/>
        </a:p>
      </dgm:t>
    </dgm:pt>
    <dgm:pt modelId="{9B4B920E-9642-4155-A9E7-45BF7EFD0ED2}" type="parTrans" cxnId="{6ABE21C8-6946-4985-B94E-6CEE657460A8}">
      <dgm:prSet/>
      <dgm:spPr/>
      <dgm:t>
        <a:bodyPr/>
        <a:lstStyle/>
        <a:p>
          <a:endParaRPr lang="zh-CN" altLang="en-US"/>
        </a:p>
      </dgm:t>
    </dgm:pt>
    <dgm:pt modelId="{36A82DCB-414A-44EB-883E-0F11DD185BF4}">
      <dgm:prSet phldrT="[文本]"/>
      <dgm:spPr/>
      <dgm:t>
        <a:bodyPr/>
        <a:lstStyle/>
        <a:p>
          <a:r>
            <a:rPr lang="zh-CN" altLang="en-US" dirty="0"/>
            <a:t>需求池</a:t>
          </a:r>
        </a:p>
      </dgm:t>
    </dgm:pt>
    <dgm:pt modelId="{63F2A687-076F-4E77-ABDB-6E024B0C7438}" type="sibTrans" cxnId="{39E90ED3-D799-4377-86F8-4566279DCE07}">
      <dgm:prSet/>
      <dgm:spPr/>
      <dgm:t>
        <a:bodyPr/>
        <a:lstStyle/>
        <a:p>
          <a:endParaRPr lang="zh-CN" altLang="en-US"/>
        </a:p>
      </dgm:t>
    </dgm:pt>
    <dgm:pt modelId="{30797813-30DE-487C-A87A-BD3280000F8F}" type="parTrans" cxnId="{39E90ED3-D799-4377-86F8-4566279DCE07}">
      <dgm:prSet/>
      <dgm:spPr/>
      <dgm:t>
        <a:bodyPr/>
        <a:lstStyle/>
        <a:p>
          <a:endParaRPr lang="zh-CN" altLang="en-US"/>
        </a:p>
      </dgm:t>
    </dgm:pt>
    <dgm:pt modelId="{36B4CA91-BE11-4738-AD74-2A4B9D312996}" type="pres">
      <dgm:prSet presAssocID="{12354530-0EDE-4B9F-BA06-34289B84F01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06340CC-E2E4-4EA9-8906-4CAD4D237BA2}" type="pres">
      <dgm:prSet presAssocID="{30CB31C9-D438-4932-B2EB-C47AB8D2BE16}" presName="node" presStyleLbl="node1" presStyleIdx="0" presStyleCnt="5" custScaleX="155381" custScaleY="155381" custRadScaleRad="106939" custRadScaleInc="576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641C10-E877-4231-9CD8-B801CB127113}" type="pres">
      <dgm:prSet presAssocID="{5E2C816C-DFF6-47FA-AEE9-B862D01121F0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325DCDAE-DBA3-448A-8FC4-155026D2D0B9}" type="pres">
      <dgm:prSet presAssocID="{5E2C816C-DFF6-47FA-AEE9-B862D01121F0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3E0F186A-445C-483E-83F7-6CC2705CA1DD}" type="pres">
      <dgm:prSet presAssocID="{61F9052F-3AD0-4E6F-A0E6-7F10EAC24EB2}" presName="node" presStyleLbl="node1" presStyleIdx="1" presStyleCnt="5" custScaleX="166668" custScaleY="166668" custRadScaleRad="70746" custRadScaleInc="1671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470080-8F7A-4DE2-B278-EE2EBB34931A}" type="pres">
      <dgm:prSet presAssocID="{B2B34FA9-8191-427E-BE92-8D6705930400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A99FEF7E-5BB9-4E32-BFE6-BC1546C3EA0A}" type="pres">
      <dgm:prSet presAssocID="{B2B34FA9-8191-427E-BE92-8D6705930400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4166AB78-13D5-4610-BCD4-BD632204A7CE}" type="pres">
      <dgm:prSet presAssocID="{9135B3DF-F1FA-4377-A9A9-68702A3DEED7}" presName="node" presStyleLbl="node1" presStyleIdx="2" presStyleCnt="5" custScaleX="64757" custScaleY="64757" custRadScaleRad="97395" custRadScaleInc="3506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7CE077-AD2F-4DB1-B6C2-2422BC73640F}" type="pres">
      <dgm:prSet presAssocID="{DA40D15D-76CE-42EB-A93F-CDC6980067EE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7DB92AC9-D849-4612-A128-E0F40D23C365}" type="pres">
      <dgm:prSet presAssocID="{DA40D15D-76CE-42EB-A93F-CDC6980067EE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D7E33BB1-BEAB-4E4E-9240-B083D9725F37}" type="pres">
      <dgm:prSet presAssocID="{521D3F63-6737-4049-AF28-9344738F9B23}" presName="node" presStyleLbl="node1" presStyleIdx="3" presStyleCnt="5" custScaleX="62992" custScaleY="62992" custRadScaleRad="115498" custRadScaleInc="2303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480431-0DEE-4F53-B8AF-D9BA7E17A445}" type="pres">
      <dgm:prSet presAssocID="{3E27A477-4129-4F32-8651-A75A0CA0898C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BD93B8BB-7745-4EF0-97BA-C5ADB4533DCD}" type="pres">
      <dgm:prSet presAssocID="{3E27A477-4129-4F32-8651-A75A0CA0898C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01690352-A482-4BBB-818E-7ECE585B9755}" type="pres">
      <dgm:prSet presAssocID="{36A82DCB-414A-44EB-883E-0F11DD185BF4}" presName="node" presStyleLbl="node1" presStyleIdx="4" presStyleCnt="5" custScaleX="66375" custScaleY="66375" custRadScaleRad="150138" custRadScaleInc="930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2093F8-FED5-4D7C-B5A9-E2833A80EF25}" type="pres">
      <dgm:prSet presAssocID="{63F2A687-076F-4E77-ABDB-6E024B0C7438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8A3FBD82-3C34-41BC-87F7-D019679DC3FE}" type="pres">
      <dgm:prSet presAssocID="{63F2A687-076F-4E77-ABDB-6E024B0C7438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C7880D2B-DE58-49ED-BB82-D0F301FF9DEC}" srcId="{12354530-0EDE-4B9F-BA06-34289B84F019}" destId="{30CB31C9-D438-4932-B2EB-C47AB8D2BE16}" srcOrd="0" destOrd="0" parTransId="{297B63D3-FD2F-4939-B164-F9ED475C27E2}" sibTransId="{5E2C816C-DFF6-47FA-AEE9-B862D01121F0}"/>
    <dgm:cxn modelId="{6ABE21C8-6946-4985-B94E-6CEE657460A8}" srcId="{12354530-0EDE-4B9F-BA06-34289B84F019}" destId="{521D3F63-6737-4049-AF28-9344738F9B23}" srcOrd="3" destOrd="0" parTransId="{9B4B920E-9642-4155-A9E7-45BF7EFD0ED2}" sibTransId="{3E27A477-4129-4F32-8651-A75A0CA0898C}"/>
    <dgm:cxn modelId="{56037F20-E33A-45BB-A729-0DFA77127711}" srcId="{12354530-0EDE-4B9F-BA06-34289B84F019}" destId="{61F9052F-3AD0-4E6F-A0E6-7F10EAC24EB2}" srcOrd="1" destOrd="0" parTransId="{30DCC48F-62E5-471C-9F17-16561DBB7DFA}" sibTransId="{B2B34FA9-8191-427E-BE92-8D6705930400}"/>
    <dgm:cxn modelId="{24DCEBB9-3C20-44B3-8E91-6820CE43FEA0}" type="presOf" srcId="{B2B34FA9-8191-427E-BE92-8D6705930400}" destId="{7E470080-8F7A-4DE2-B278-EE2EBB34931A}" srcOrd="0" destOrd="0" presId="urn:microsoft.com/office/officeart/2005/8/layout/cycle2"/>
    <dgm:cxn modelId="{A133A9B9-31C9-4389-9689-F87ECB3FA353}" srcId="{12354530-0EDE-4B9F-BA06-34289B84F019}" destId="{9135B3DF-F1FA-4377-A9A9-68702A3DEED7}" srcOrd="2" destOrd="0" parTransId="{5A697B20-455B-4481-880F-5D8360BCCFA9}" sibTransId="{DA40D15D-76CE-42EB-A93F-CDC6980067EE}"/>
    <dgm:cxn modelId="{B4718261-177F-49EC-B746-4A2C7C1F4867}" type="presOf" srcId="{5E2C816C-DFF6-47FA-AEE9-B862D01121F0}" destId="{325DCDAE-DBA3-448A-8FC4-155026D2D0B9}" srcOrd="1" destOrd="0" presId="urn:microsoft.com/office/officeart/2005/8/layout/cycle2"/>
    <dgm:cxn modelId="{9439AEF0-2816-4BB1-9256-37FA9A1E3884}" type="presOf" srcId="{521D3F63-6737-4049-AF28-9344738F9B23}" destId="{D7E33BB1-BEAB-4E4E-9240-B083D9725F37}" srcOrd="0" destOrd="0" presId="urn:microsoft.com/office/officeart/2005/8/layout/cycle2"/>
    <dgm:cxn modelId="{FDAD6988-590B-4E8C-A631-929910811601}" type="presOf" srcId="{30CB31C9-D438-4932-B2EB-C47AB8D2BE16}" destId="{E06340CC-E2E4-4EA9-8906-4CAD4D237BA2}" srcOrd="0" destOrd="0" presId="urn:microsoft.com/office/officeart/2005/8/layout/cycle2"/>
    <dgm:cxn modelId="{8521C45A-7B8A-4952-89B6-2B1BA4F153E0}" type="presOf" srcId="{63F2A687-076F-4E77-ABDB-6E024B0C7438}" destId="{8A3FBD82-3C34-41BC-87F7-D019679DC3FE}" srcOrd="1" destOrd="0" presId="urn:microsoft.com/office/officeart/2005/8/layout/cycle2"/>
    <dgm:cxn modelId="{39E90ED3-D799-4377-86F8-4566279DCE07}" srcId="{12354530-0EDE-4B9F-BA06-34289B84F019}" destId="{36A82DCB-414A-44EB-883E-0F11DD185BF4}" srcOrd="4" destOrd="0" parTransId="{30797813-30DE-487C-A87A-BD3280000F8F}" sibTransId="{63F2A687-076F-4E77-ABDB-6E024B0C7438}"/>
    <dgm:cxn modelId="{4505C904-CF30-4DEE-AA8D-023852BD46AA}" type="presOf" srcId="{B2B34FA9-8191-427E-BE92-8D6705930400}" destId="{A99FEF7E-5BB9-4E32-BFE6-BC1546C3EA0A}" srcOrd="1" destOrd="0" presId="urn:microsoft.com/office/officeart/2005/8/layout/cycle2"/>
    <dgm:cxn modelId="{74CE3D72-2EE7-491A-AC7F-CDF15609711B}" type="presOf" srcId="{5E2C816C-DFF6-47FA-AEE9-B862D01121F0}" destId="{DC641C10-E877-4231-9CD8-B801CB127113}" srcOrd="0" destOrd="0" presId="urn:microsoft.com/office/officeart/2005/8/layout/cycle2"/>
    <dgm:cxn modelId="{93BEBEFF-3B5C-433C-A29A-335C15C636C6}" type="presOf" srcId="{36A82DCB-414A-44EB-883E-0F11DD185BF4}" destId="{01690352-A482-4BBB-818E-7ECE585B9755}" srcOrd="0" destOrd="0" presId="urn:microsoft.com/office/officeart/2005/8/layout/cycle2"/>
    <dgm:cxn modelId="{EDB71FD8-24A8-4843-AB58-3AE6FBDD4602}" type="presOf" srcId="{9135B3DF-F1FA-4377-A9A9-68702A3DEED7}" destId="{4166AB78-13D5-4610-BCD4-BD632204A7CE}" srcOrd="0" destOrd="0" presId="urn:microsoft.com/office/officeart/2005/8/layout/cycle2"/>
    <dgm:cxn modelId="{D9D30E2E-0E81-441D-A487-0672D1552A64}" type="presOf" srcId="{61F9052F-3AD0-4E6F-A0E6-7F10EAC24EB2}" destId="{3E0F186A-445C-483E-83F7-6CC2705CA1DD}" srcOrd="0" destOrd="0" presId="urn:microsoft.com/office/officeart/2005/8/layout/cycle2"/>
    <dgm:cxn modelId="{E18E09F8-276F-421E-ADF8-FAF1B1FA7EE7}" type="presOf" srcId="{DA40D15D-76CE-42EB-A93F-CDC6980067EE}" destId="{7DB92AC9-D849-4612-A128-E0F40D23C365}" srcOrd="1" destOrd="0" presId="urn:microsoft.com/office/officeart/2005/8/layout/cycle2"/>
    <dgm:cxn modelId="{D6269C62-04D7-4D84-A49A-BAC4C0AF28A2}" type="presOf" srcId="{3E27A477-4129-4F32-8651-A75A0CA0898C}" destId="{F0480431-0DEE-4F53-B8AF-D9BA7E17A445}" srcOrd="0" destOrd="0" presId="urn:microsoft.com/office/officeart/2005/8/layout/cycle2"/>
    <dgm:cxn modelId="{F721D2BF-A96C-4C53-817E-5F961B7E839E}" type="presOf" srcId="{12354530-0EDE-4B9F-BA06-34289B84F019}" destId="{36B4CA91-BE11-4738-AD74-2A4B9D312996}" srcOrd="0" destOrd="0" presId="urn:microsoft.com/office/officeart/2005/8/layout/cycle2"/>
    <dgm:cxn modelId="{A713DF96-20D4-41E2-8C28-4420D443389A}" type="presOf" srcId="{DA40D15D-76CE-42EB-A93F-CDC6980067EE}" destId="{DF7CE077-AD2F-4DB1-B6C2-2422BC73640F}" srcOrd="0" destOrd="0" presId="urn:microsoft.com/office/officeart/2005/8/layout/cycle2"/>
    <dgm:cxn modelId="{91AB0358-E856-4502-A8CC-446151CE6ADF}" type="presOf" srcId="{3E27A477-4129-4F32-8651-A75A0CA0898C}" destId="{BD93B8BB-7745-4EF0-97BA-C5ADB4533DCD}" srcOrd="1" destOrd="0" presId="urn:microsoft.com/office/officeart/2005/8/layout/cycle2"/>
    <dgm:cxn modelId="{ADAAF36F-C065-4B53-99D4-146D48649E5E}" type="presOf" srcId="{63F2A687-076F-4E77-ABDB-6E024B0C7438}" destId="{952093F8-FED5-4D7C-B5A9-E2833A80EF25}" srcOrd="0" destOrd="0" presId="urn:microsoft.com/office/officeart/2005/8/layout/cycle2"/>
    <dgm:cxn modelId="{0FDF8A16-6240-4F33-9294-596E8BC69332}" type="presParOf" srcId="{36B4CA91-BE11-4738-AD74-2A4B9D312996}" destId="{E06340CC-E2E4-4EA9-8906-4CAD4D237BA2}" srcOrd="0" destOrd="0" presId="urn:microsoft.com/office/officeart/2005/8/layout/cycle2"/>
    <dgm:cxn modelId="{63D7BF01-67B1-4E73-B2D2-91411D3E6899}" type="presParOf" srcId="{36B4CA91-BE11-4738-AD74-2A4B9D312996}" destId="{DC641C10-E877-4231-9CD8-B801CB127113}" srcOrd="1" destOrd="0" presId="urn:microsoft.com/office/officeart/2005/8/layout/cycle2"/>
    <dgm:cxn modelId="{82F43FC0-4D53-476D-98C6-1D49F19F231B}" type="presParOf" srcId="{DC641C10-E877-4231-9CD8-B801CB127113}" destId="{325DCDAE-DBA3-448A-8FC4-155026D2D0B9}" srcOrd="0" destOrd="0" presId="urn:microsoft.com/office/officeart/2005/8/layout/cycle2"/>
    <dgm:cxn modelId="{A47449BB-83F8-43FF-B407-4C37840204C2}" type="presParOf" srcId="{36B4CA91-BE11-4738-AD74-2A4B9D312996}" destId="{3E0F186A-445C-483E-83F7-6CC2705CA1DD}" srcOrd="2" destOrd="0" presId="urn:microsoft.com/office/officeart/2005/8/layout/cycle2"/>
    <dgm:cxn modelId="{72DAD626-FBC5-42BF-A6B1-95A710589133}" type="presParOf" srcId="{36B4CA91-BE11-4738-AD74-2A4B9D312996}" destId="{7E470080-8F7A-4DE2-B278-EE2EBB34931A}" srcOrd="3" destOrd="0" presId="urn:microsoft.com/office/officeart/2005/8/layout/cycle2"/>
    <dgm:cxn modelId="{AC6DDC69-8BFD-4D68-AA2A-0A4DF5B413BA}" type="presParOf" srcId="{7E470080-8F7A-4DE2-B278-EE2EBB34931A}" destId="{A99FEF7E-5BB9-4E32-BFE6-BC1546C3EA0A}" srcOrd="0" destOrd="0" presId="urn:microsoft.com/office/officeart/2005/8/layout/cycle2"/>
    <dgm:cxn modelId="{42E29942-2933-49D3-8A60-5FB65D1DEC4B}" type="presParOf" srcId="{36B4CA91-BE11-4738-AD74-2A4B9D312996}" destId="{4166AB78-13D5-4610-BCD4-BD632204A7CE}" srcOrd="4" destOrd="0" presId="urn:microsoft.com/office/officeart/2005/8/layout/cycle2"/>
    <dgm:cxn modelId="{374D7365-289B-4756-9E0C-0FCC0F723678}" type="presParOf" srcId="{36B4CA91-BE11-4738-AD74-2A4B9D312996}" destId="{DF7CE077-AD2F-4DB1-B6C2-2422BC73640F}" srcOrd="5" destOrd="0" presId="urn:microsoft.com/office/officeart/2005/8/layout/cycle2"/>
    <dgm:cxn modelId="{DDD3D4E1-2641-4A23-A8D1-D24199C3E0D2}" type="presParOf" srcId="{DF7CE077-AD2F-4DB1-B6C2-2422BC73640F}" destId="{7DB92AC9-D849-4612-A128-E0F40D23C365}" srcOrd="0" destOrd="0" presId="urn:microsoft.com/office/officeart/2005/8/layout/cycle2"/>
    <dgm:cxn modelId="{FB7B6C2D-7B03-487E-ADC1-F9F3AD770CF7}" type="presParOf" srcId="{36B4CA91-BE11-4738-AD74-2A4B9D312996}" destId="{D7E33BB1-BEAB-4E4E-9240-B083D9725F37}" srcOrd="6" destOrd="0" presId="urn:microsoft.com/office/officeart/2005/8/layout/cycle2"/>
    <dgm:cxn modelId="{10A9C075-73A7-409A-B6A0-E0744DF46BDE}" type="presParOf" srcId="{36B4CA91-BE11-4738-AD74-2A4B9D312996}" destId="{F0480431-0DEE-4F53-B8AF-D9BA7E17A445}" srcOrd="7" destOrd="0" presId="urn:microsoft.com/office/officeart/2005/8/layout/cycle2"/>
    <dgm:cxn modelId="{94B9A1AA-7D17-45A2-BE0E-1DAEDC764D62}" type="presParOf" srcId="{F0480431-0DEE-4F53-B8AF-D9BA7E17A445}" destId="{BD93B8BB-7745-4EF0-97BA-C5ADB4533DCD}" srcOrd="0" destOrd="0" presId="urn:microsoft.com/office/officeart/2005/8/layout/cycle2"/>
    <dgm:cxn modelId="{6808CFE2-BD4C-4FA4-93B6-755D9B59263D}" type="presParOf" srcId="{36B4CA91-BE11-4738-AD74-2A4B9D312996}" destId="{01690352-A482-4BBB-818E-7ECE585B9755}" srcOrd="8" destOrd="0" presId="urn:microsoft.com/office/officeart/2005/8/layout/cycle2"/>
    <dgm:cxn modelId="{56E6B64A-09B7-4EF7-8E4F-BB1C5C0CB44D}" type="presParOf" srcId="{36B4CA91-BE11-4738-AD74-2A4B9D312996}" destId="{952093F8-FED5-4D7C-B5A9-E2833A80EF25}" srcOrd="9" destOrd="0" presId="urn:microsoft.com/office/officeart/2005/8/layout/cycle2"/>
    <dgm:cxn modelId="{E5FC110B-3594-4076-B673-A048B4572B8C}" type="presParOf" srcId="{952093F8-FED5-4D7C-B5A9-E2833A80EF25}" destId="{8A3FBD82-3C34-41BC-87F7-D019679DC3F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C1F4D05-9FE3-42A7-964E-89DFDE1D32EF}" type="doc">
      <dgm:prSet loTypeId="urn:microsoft.com/office/officeart/2005/8/layout/cycle2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CB76590E-5691-46F1-B1C0-38DFECF42573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知识库管理</a:t>
          </a:r>
        </a:p>
      </dgm:t>
    </dgm:pt>
    <dgm:pt modelId="{5325BBDF-43D3-4772-BE95-6594EBFECDE2}" type="parTrans" cxnId="{86C7AF35-FA36-4124-9EA3-3B1482090BDE}">
      <dgm:prSet/>
      <dgm:spPr/>
      <dgm:t>
        <a:bodyPr/>
        <a:lstStyle/>
        <a:p>
          <a:endParaRPr lang="zh-CN" altLang="en-US"/>
        </a:p>
      </dgm:t>
    </dgm:pt>
    <dgm:pt modelId="{D153D79D-6C8F-4652-9E5B-ED153EC4091D}" type="sibTrans" cxnId="{86C7AF35-FA36-4124-9EA3-3B1482090BDE}">
      <dgm:prSet/>
      <dgm:spPr/>
      <dgm:t>
        <a:bodyPr/>
        <a:lstStyle/>
        <a:p>
          <a:endParaRPr lang="zh-CN" altLang="en-US"/>
        </a:p>
      </dgm:t>
    </dgm:pt>
    <dgm:pt modelId="{FC018DF4-1C4A-473C-8C8E-DE9467470266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/>
            <a:t>设计工具</a:t>
          </a:r>
        </a:p>
      </dgm:t>
    </dgm:pt>
    <dgm:pt modelId="{7CD76E98-396E-4AA9-AFAE-13057459F307}" type="parTrans" cxnId="{FF34A0BD-FFF1-4D43-B974-FF5311981424}">
      <dgm:prSet/>
      <dgm:spPr/>
      <dgm:t>
        <a:bodyPr/>
        <a:lstStyle/>
        <a:p>
          <a:endParaRPr lang="zh-CN" altLang="en-US"/>
        </a:p>
      </dgm:t>
    </dgm:pt>
    <dgm:pt modelId="{C5132741-3129-4628-A349-E7A6384D5840}" type="sibTrans" cxnId="{FF34A0BD-FFF1-4D43-B974-FF5311981424}">
      <dgm:prSet/>
      <dgm:spPr/>
      <dgm:t>
        <a:bodyPr/>
        <a:lstStyle/>
        <a:p>
          <a:endParaRPr lang="zh-CN" altLang="en-US"/>
        </a:p>
      </dgm:t>
    </dgm:pt>
    <dgm:pt modelId="{C62EEA5C-6298-4FE9-9D54-80CA00BC6945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持续集成测试</a:t>
          </a:r>
        </a:p>
      </dgm:t>
    </dgm:pt>
    <dgm:pt modelId="{0C6F9C58-C575-413C-AB79-4FB72430F635}" type="parTrans" cxnId="{37EEC976-1DFB-4D17-92F6-B0602191FFA9}">
      <dgm:prSet/>
      <dgm:spPr/>
      <dgm:t>
        <a:bodyPr/>
        <a:lstStyle/>
        <a:p>
          <a:endParaRPr lang="zh-CN" altLang="en-US"/>
        </a:p>
      </dgm:t>
    </dgm:pt>
    <dgm:pt modelId="{0CC39E03-AC8F-429C-B077-D12DA1E04481}" type="sibTrans" cxnId="{37EEC976-1DFB-4D17-92F6-B0602191FFA9}">
      <dgm:prSet/>
      <dgm:spPr/>
      <dgm:t>
        <a:bodyPr/>
        <a:lstStyle/>
        <a:p>
          <a:endParaRPr lang="zh-CN" altLang="en-US"/>
        </a:p>
      </dgm:t>
    </dgm:pt>
    <dgm:pt modelId="{E2BFAB97-1A96-4F29-A9E9-BB09C064F6AD}">
      <dgm:prSet phldrT="[文本]"/>
      <dgm:spPr>
        <a:solidFill>
          <a:schemeClr val="tx1"/>
        </a:solidFill>
      </dgm:spPr>
      <dgm:t>
        <a:bodyPr/>
        <a:lstStyle/>
        <a:p>
          <a:r>
            <a:rPr lang="en-US" altLang="zh-CN" dirty="0"/>
            <a:t>PAAS</a:t>
          </a:r>
          <a:r>
            <a:rPr lang="zh-CN" altLang="en-US" dirty="0"/>
            <a:t>平台</a:t>
          </a:r>
        </a:p>
      </dgm:t>
    </dgm:pt>
    <dgm:pt modelId="{10AE24F0-008C-4C0B-9FE6-4A6A78217359}" type="parTrans" cxnId="{76B4A51C-0B12-4E32-92B4-7138970257C2}">
      <dgm:prSet/>
      <dgm:spPr/>
      <dgm:t>
        <a:bodyPr/>
        <a:lstStyle/>
        <a:p>
          <a:endParaRPr lang="zh-CN" altLang="en-US"/>
        </a:p>
      </dgm:t>
    </dgm:pt>
    <dgm:pt modelId="{33C65FDE-DC4B-4BC5-83A9-E1E8C3218CC6}" type="sibTrans" cxnId="{76B4A51C-0B12-4E32-92B4-7138970257C2}">
      <dgm:prSet/>
      <dgm:spPr/>
      <dgm:t>
        <a:bodyPr/>
        <a:lstStyle/>
        <a:p>
          <a:endParaRPr lang="zh-CN" altLang="en-US"/>
        </a:p>
      </dgm:t>
    </dgm:pt>
    <dgm:pt modelId="{C84677E2-4A40-48EC-80B9-30726D9822E2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/>
            <a:t>代码编辑器、生成工具</a:t>
          </a:r>
        </a:p>
      </dgm:t>
    </dgm:pt>
    <dgm:pt modelId="{9EA30B78-2E54-4843-B4A9-5EE0123F7395}" type="parTrans" cxnId="{4A8E982E-900B-40F5-9804-EEFB0BED5323}">
      <dgm:prSet/>
      <dgm:spPr/>
      <dgm:t>
        <a:bodyPr/>
        <a:lstStyle/>
        <a:p>
          <a:endParaRPr lang="zh-CN" altLang="en-US"/>
        </a:p>
      </dgm:t>
    </dgm:pt>
    <dgm:pt modelId="{33F1CFDB-D841-415F-9D09-B764F0DE84D9}" type="sibTrans" cxnId="{4A8E982E-900B-40F5-9804-EEFB0BED5323}">
      <dgm:prSet/>
      <dgm:spPr/>
      <dgm:t>
        <a:bodyPr/>
        <a:lstStyle/>
        <a:p>
          <a:endParaRPr lang="zh-CN" altLang="en-US" dirty="0"/>
        </a:p>
      </dgm:t>
    </dgm:pt>
    <dgm:pt modelId="{A6A66E1C-4123-4761-B9BB-938EEFEF8683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/>
            <a:t>代码仓库</a:t>
          </a:r>
        </a:p>
      </dgm:t>
    </dgm:pt>
    <dgm:pt modelId="{DD2973DF-554A-45F7-B305-253EC1645E78}" type="parTrans" cxnId="{80DCCCA8-B1F0-4BAC-9653-50EF4290B57C}">
      <dgm:prSet/>
      <dgm:spPr/>
      <dgm:t>
        <a:bodyPr/>
        <a:lstStyle/>
        <a:p>
          <a:endParaRPr lang="zh-CN" altLang="en-US"/>
        </a:p>
      </dgm:t>
    </dgm:pt>
    <dgm:pt modelId="{FD2E8404-5A5D-4A08-B63D-678E4ED26AE1}" type="sibTrans" cxnId="{80DCCCA8-B1F0-4BAC-9653-50EF4290B57C}">
      <dgm:prSet/>
      <dgm:spPr/>
      <dgm:t>
        <a:bodyPr/>
        <a:lstStyle/>
        <a:p>
          <a:endParaRPr lang="zh-CN" altLang="en-US"/>
        </a:p>
      </dgm:t>
    </dgm:pt>
    <dgm:pt modelId="{F4FEF85B-C795-43DE-917A-74B2DF4BFB22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任务管理</a:t>
          </a:r>
        </a:p>
      </dgm:t>
    </dgm:pt>
    <dgm:pt modelId="{BCA835B5-EBF7-4048-BD34-8785EE6EA214}" type="parTrans" cxnId="{7B8EC8BA-0E38-4959-9530-CA26F552B34A}">
      <dgm:prSet/>
      <dgm:spPr/>
      <dgm:t>
        <a:bodyPr/>
        <a:lstStyle/>
        <a:p>
          <a:endParaRPr lang="zh-CN" altLang="en-US"/>
        </a:p>
      </dgm:t>
    </dgm:pt>
    <dgm:pt modelId="{93FC17C1-2D4C-4363-B037-AADF86BA2D5B}" type="sibTrans" cxnId="{7B8EC8BA-0E38-4959-9530-CA26F552B34A}">
      <dgm:prSet/>
      <dgm:spPr/>
      <dgm:t>
        <a:bodyPr/>
        <a:lstStyle/>
        <a:p>
          <a:endParaRPr lang="zh-CN" altLang="en-US"/>
        </a:p>
      </dgm:t>
    </dgm:pt>
    <dgm:pt modelId="{C3C3638B-F6F4-428B-B968-4E74FB6966E3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Bug</a:t>
          </a:r>
          <a:r>
            <a:rPr lang="zh-CN" altLang="en-US" dirty="0"/>
            <a:t>任务管理</a:t>
          </a:r>
        </a:p>
      </dgm:t>
    </dgm:pt>
    <dgm:pt modelId="{ECB0A0EC-9735-4B7D-A03C-4972D20C11A2}" type="parTrans" cxnId="{11E29AEB-9B3C-46E4-8370-FF24CF939C87}">
      <dgm:prSet/>
      <dgm:spPr/>
      <dgm:t>
        <a:bodyPr/>
        <a:lstStyle/>
        <a:p>
          <a:endParaRPr lang="zh-CN" altLang="en-US"/>
        </a:p>
      </dgm:t>
    </dgm:pt>
    <dgm:pt modelId="{DAF92C7C-45F7-44F4-BFD1-DCAD94764D39}" type="sibTrans" cxnId="{11E29AEB-9B3C-46E4-8370-FF24CF939C87}">
      <dgm:prSet/>
      <dgm:spPr/>
      <dgm:t>
        <a:bodyPr/>
        <a:lstStyle/>
        <a:p>
          <a:endParaRPr lang="zh-CN" altLang="en-US"/>
        </a:p>
      </dgm:t>
    </dgm:pt>
    <dgm:pt modelId="{C4DAD3C7-DC8D-45E0-94F4-57861D7DAA12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发布工具</a:t>
          </a:r>
          <a:endParaRPr lang="en-US" altLang="zh-CN" dirty="0"/>
        </a:p>
        <a:p>
          <a:r>
            <a:rPr lang="en-US" altLang="zh-CN" dirty="0"/>
            <a:t>DevOps</a:t>
          </a:r>
          <a:endParaRPr lang="zh-CN" altLang="en-US" dirty="0"/>
        </a:p>
      </dgm:t>
    </dgm:pt>
    <dgm:pt modelId="{93F6E10F-55BD-40CD-8E0B-302FDECCB852}" type="parTrans" cxnId="{1C1944AA-7DFA-45A5-96A2-A39BAEF8C99F}">
      <dgm:prSet/>
      <dgm:spPr/>
      <dgm:t>
        <a:bodyPr/>
        <a:lstStyle/>
        <a:p>
          <a:endParaRPr lang="zh-CN" altLang="en-US"/>
        </a:p>
      </dgm:t>
    </dgm:pt>
    <dgm:pt modelId="{F5750B51-8D2B-4CE3-8DC7-5D099994A143}" type="sibTrans" cxnId="{1C1944AA-7DFA-45A5-96A2-A39BAEF8C99F}">
      <dgm:prSet/>
      <dgm:spPr/>
      <dgm:t>
        <a:bodyPr/>
        <a:lstStyle/>
        <a:p>
          <a:endParaRPr lang="zh-CN" altLang="en-US"/>
        </a:p>
      </dgm:t>
    </dgm:pt>
    <dgm:pt modelId="{10584412-C7CC-4FC1-B2AB-75DB23D18F20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IAAS</a:t>
          </a:r>
          <a:r>
            <a:rPr lang="zh-CN" altLang="en-US" dirty="0"/>
            <a:t>平台</a:t>
          </a:r>
        </a:p>
      </dgm:t>
    </dgm:pt>
    <dgm:pt modelId="{594EACA5-8DEE-42D7-8E28-E65B817A7236}" type="parTrans" cxnId="{AEAD25E1-DF92-4ADA-AE6F-1B86C5215CE6}">
      <dgm:prSet/>
      <dgm:spPr/>
      <dgm:t>
        <a:bodyPr/>
        <a:lstStyle/>
        <a:p>
          <a:endParaRPr lang="zh-CN" altLang="en-US"/>
        </a:p>
      </dgm:t>
    </dgm:pt>
    <dgm:pt modelId="{9A8B5B75-54D3-4D70-88F1-FDD65132BBD5}" type="sibTrans" cxnId="{AEAD25E1-DF92-4ADA-AE6F-1B86C5215CE6}">
      <dgm:prSet/>
      <dgm:spPr/>
      <dgm:t>
        <a:bodyPr/>
        <a:lstStyle/>
        <a:p>
          <a:endParaRPr lang="zh-CN" altLang="en-US"/>
        </a:p>
      </dgm:t>
    </dgm:pt>
    <dgm:pt modelId="{D7F1C75E-6004-44C3-A625-3529CE3D272A}" type="pres">
      <dgm:prSet presAssocID="{DC1F4D05-9FE3-42A7-964E-89DFDE1D32E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45ACAD2-DDDD-4B69-B5CF-2C9F5CEF5371}" type="pres">
      <dgm:prSet presAssocID="{CB76590E-5691-46F1-B1C0-38DFECF42573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3D6BA1-5CBE-45F9-99CE-E489E7669403}" type="pres">
      <dgm:prSet presAssocID="{D153D79D-6C8F-4652-9E5B-ED153EC4091D}" presName="sibTrans" presStyleLbl="sibTrans2D1" presStyleIdx="0" presStyleCnt="10"/>
      <dgm:spPr/>
      <dgm:t>
        <a:bodyPr/>
        <a:lstStyle/>
        <a:p>
          <a:endParaRPr lang="zh-CN" altLang="en-US"/>
        </a:p>
      </dgm:t>
    </dgm:pt>
    <dgm:pt modelId="{A9DDCB49-119C-45E0-A2BC-6707158E0A26}" type="pres">
      <dgm:prSet presAssocID="{D153D79D-6C8F-4652-9E5B-ED153EC4091D}" presName="connectorText" presStyleLbl="sibTrans2D1" presStyleIdx="0" presStyleCnt="10"/>
      <dgm:spPr/>
      <dgm:t>
        <a:bodyPr/>
        <a:lstStyle/>
        <a:p>
          <a:endParaRPr lang="zh-CN" altLang="en-US"/>
        </a:p>
      </dgm:t>
    </dgm:pt>
    <dgm:pt modelId="{E1A08C2F-093D-4B47-A64C-9511EE240AA9}" type="pres">
      <dgm:prSet presAssocID="{F4FEF85B-C795-43DE-917A-74B2DF4BFB22}" presName="node" presStyleLbl="node1" presStyleIdx="1" presStyleCnt="10" custRadScaleRad="100168" custRadScaleInc="-66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1A8A45-F500-4DCE-A3DB-3866B33C9871}" type="pres">
      <dgm:prSet presAssocID="{93FC17C1-2D4C-4363-B037-AADF86BA2D5B}" presName="sibTrans" presStyleLbl="sibTrans2D1" presStyleIdx="1" presStyleCnt="10"/>
      <dgm:spPr/>
      <dgm:t>
        <a:bodyPr/>
        <a:lstStyle/>
        <a:p>
          <a:endParaRPr lang="zh-CN" altLang="en-US"/>
        </a:p>
      </dgm:t>
    </dgm:pt>
    <dgm:pt modelId="{7F1AC502-2122-43F6-B495-8852E52DC22E}" type="pres">
      <dgm:prSet presAssocID="{93FC17C1-2D4C-4363-B037-AADF86BA2D5B}" presName="connectorText" presStyleLbl="sibTrans2D1" presStyleIdx="1" presStyleCnt="10"/>
      <dgm:spPr/>
      <dgm:t>
        <a:bodyPr/>
        <a:lstStyle/>
        <a:p>
          <a:endParaRPr lang="zh-CN" altLang="en-US"/>
        </a:p>
      </dgm:t>
    </dgm:pt>
    <dgm:pt modelId="{B8C4FA17-E3A8-4FFF-92F9-A8EDD2E67DF0}" type="pres">
      <dgm:prSet presAssocID="{FC018DF4-1C4A-473C-8C8E-DE9467470266}" presName="node" presStyleLbl="node1" presStyleIdx="2" presStyleCnt="10" custRadScaleRad="103339" custRadScaleInc="-340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C33435-C5ED-42FD-9804-277DB46802F2}" type="pres">
      <dgm:prSet presAssocID="{C5132741-3129-4628-A349-E7A6384D5840}" presName="sibTrans" presStyleLbl="sibTrans2D1" presStyleIdx="2" presStyleCnt="10"/>
      <dgm:spPr/>
      <dgm:t>
        <a:bodyPr/>
        <a:lstStyle/>
        <a:p>
          <a:endParaRPr lang="zh-CN" altLang="en-US"/>
        </a:p>
      </dgm:t>
    </dgm:pt>
    <dgm:pt modelId="{D2FAB9B7-7CF4-4E6B-998E-1DF0FF026C56}" type="pres">
      <dgm:prSet presAssocID="{C5132741-3129-4628-A349-E7A6384D5840}" presName="connectorText" presStyleLbl="sibTrans2D1" presStyleIdx="2" presStyleCnt="10"/>
      <dgm:spPr/>
      <dgm:t>
        <a:bodyPr/>
        <a:lstStyle/>
        <a:p>
          <a:endParaRPr lang="zh-CN" altLang="en-US"/>
        </a:p>
      </dgm:t>
    </dgm:pt>
    <dgm:pt modelId="{34DF3E5C-20AF-4281-9271-B115535EAAA7}" type="pres">
      <dgm:prSet presAssocID="{C84677E2-4A40-48EC-80B9-30726D9822E2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765971-75DD-4561-B979-13EE714AFF12}" type="pres">
      <dgm:prSet presAssocID="{33F1CFDB-D841-415F-9D09-B764F0DE84D9}" presName="sibTrans" presStyleLbl="sibTrans2D1" presStyleIdx="3" presStyleCnt="10"/>
      <dgm:spPr/>
      <dgm:t>
        <a:bodyPr/>
        <a:lstStyle/>
        <a:p>
          <a:endParaRPr lang="zh-CN" altLang="en-US"/>
        </a:p>
      </dgm:t>
    </dgm:pt>
    <dgm:pt modelId="{1C2B847F-7012-44EE-AAF4-7D627BFA41FF}" type="pres">
      <dgm:prSet presAssocID="{33F1CFDB-D841-415F-9D09-B764F0DE84D9}" presName="connectorText" presStyleLbl="sibTrans2D1" presStyleIdx="3" presStyleCnt="10"/>
      <dgm:spPr/>
      <dgm:t>
        <a:bodyPr/>
        <a:lstStyle/>
        <a:p>
          <a:endParaRPr lang="zh-CN" altLang="en-US"/>
        </a:p>
      </dgm:t>
    </dgm:pt>
    <dgm:pt modelId="{24B31742-D0A2-46D8-B962-99CDBE542B47}" type="pres">
      <dgm:prSet presAssocID="{A6A66E1C-4123-4761-B9BB-938EEFEF8683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5EE9DE-0E7B-44FB-9C5F-53265A16B71A}" type="pres">
      <dgm:prSet presAssocID="{FD2E8404-5A5D-4A08-B63D-678E4ED26AE1}" presName="sibTrans" presStyleLbl="sibTrans2D1" presStyleIdx="4" presStyleCnt="10"/>
      <dgm:spPr/>
      <dgm:t>
        <a:bodyPr/>
        <a:lstStyle/>
        <a:p>
          <a:endParaRPr lang="zh-CN" altLang="en-US"/>
        </a:p>
      </dgm:t>
    </dgm:pt>
    <dgm:pt modelId="{1BB943CF-3748-4570-A1EE-859C2A4592B3}" type="pres">
      <dgm:prSet presAssocID="{FD2E8404-5A5D-4A08-B63D-678E4ED26AE1}" presName="connectorText" presStyleLbl="sibTrans2D1" presStyleIdx="4" presStyleCnt="10"/>
      <dgm:spPr/>
      <dgm:t>
        <a:bodyPr/>
        <a:lstStyle/>
        <a:p>
          <a:endParaRPr lang="zh-CN" altLang="en-US"/>
        </a:p>
      </dgm:t>
    </dgm:pt>
    <dgm:pt modelId="{87D27CB6-095D-4915-8628-6F449752BE4B}" type="pres">
      <dgm:prSet presAssocID="{C62EEA5C-6298-4FE9-9D54-80CA00BC6945}" presName="node" presStyleLbl="node1" presStyleIdx="5" presStyleCnt="10" custRadScaleRad="94134" custRadScaleInc="-585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82EEEB-BA63-4AD8-A645-90B7A9C0D075}" type="pres">
      <dgm:prSet presAssocID="{0CC39E03-AC8F-429C-B077-D12DA1E04481}" presName="sibTrans" presStyleLbl="sibTrans2D1" presStyleIdx="5" presStyleCnt="10"/>
      <dgm:spPr/>
      <dgm:t>
        <a:bodyPr/>
        <a:lstStyle/>
        <a:p>
          <a:endParaRPr lang="zh-CN" altLang="en-US"/>
        </a:p>
      </dgm:t>
    </dgm:pt>
    <dgm:pt modelId="{213CE7C6-5483-4700-A291-09079E2C59C9}" type="pres">
      <dgm:prSet presAssocID="{0CC39E03-AC8F-429C-B077-D12DA1E04481}" presName="connectorText" presStyleLbl="sibTrans2D1" presStyleIdx="5" presStyleCnt="10"/>
      <dgm:spPr/>
      <dgm:t>
        <a:bodyPr/>
        <a:lstStyle/>
        <a:p>
          <a:endParaRPr lang="zh-CN" altLang="en-US"/>
        </a:p>
      </dgm:t>
    </dgm:pt>
    <dgm:pt modelId="{FAB3C292-35F1-48CB-8B11-09ECF7BF3C57}" type="pres">
      <dgm:prSet presAssocID="{C3C3638B-F6F4-428B-B968-4E74FB6966E3}" presName="node" presStyleLbl="node1" presStyleIdx="6" presStyleCnt="10" custRadScaleRad="89843" custRadScaleInc="-980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AA4277-D019-4939-B257-08BF9EAAB754}" type="pres">
      <dgm:prSet presAssocID="{DAF92C7C-45F7-44F4-BFD1-DCAD94764D39}" presName="sibTrans" presStyleLbl="sibTrans2D1" presStyleIdx="6" presStyleCnt="10"/>
      <dgm:spPr/>
      <dgm:t>
        <a:bodyPr/>
        <a:lstStyle/>
        <a:p>
          <a:endParaRPr lang="zh-CN" altLang="en-US"/>
        </a:p>
      </dgm:t>
    </dgm:pt>
    <dgm:pt modelId="{50E3DAD5-C33C-43BC-8586-EC2EADC309EA}" type="pres">
      <dgm:prSet presAssocID="{DAF92C7C-45F7-44F4-BFD1-DCAD94764D39}" presName="connectorText" presStyleLbl="sibTrans2D1" presStyleIdx="6" presStyleCnt="10"/>
      <dgm:spPr/>
      <dgm:t>
        <a:bodyPr/>
        <a:lstStyle/>
        <a:p>
          <a:endParaRPr lang="zh-CN" altLang="en-US"/>
        </a:p>
      </dgm:t>
    </dgm:pt>
    <dgm:pt modelId="{6A4DF67D-DC73-4669-936D-5140DD531C45}" type="pres">
      <dgm:prSet presAssocID="{C4DAD3C7-DC8D-45E0-94F4-57861D7DAA12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801686-E316-446C-822D-15D0C2EDA630}" type="pres">
      <dgm:prSet presAssocID="{F5750B51-8D2B-4CE3-8DC7-5D099994A143}" presName="sibTrans" presStyleLbl="sibTrans2D1" presStyleIdx="7" presStyleCnt="10"/>
      <dgm:spPr/>
      <dgm:t>
        <a:bodyPr/>
        <a:lstStyle/>
        <a:p>
          <a:endParaRPr lang="zh-CN" altLang="en-US"/>
        </a:p>
      </dgm:t>
    </dgm:pt>
    <dgm:pt modelId="{A67AB7FE-9C16-4F92-9D73-C3750D775353}" type="pres">
      <dgm:prSet presAssocID="{F5750B51-8D2B-4CE3-8DC7-5D099994A143}" presName="connectorText" presStyleLbl="sibTrans2D1" presStyleIdx="7" presStyleCnt="10"/>
      <dgm:spPr/>
      <dgm:t>
        <a:bodyPr/>
        <a:lstStyle/>
        <a:p>
          <a:endParaRPr lang="zh-CN" altLang="en-US"/>
        </a:p>
      </dgm:t>
    </dgm:pt>
    <dgm:pt modelId="{7B9B045A-0795-410F-9EF4-4070A65554B6}" type="pres">
      <dgm:prSet presAssocID="{10584412-C7CC-4FC1-B2AB-75DB23D18F20}" presName="node" presStyleLbl="node1" presStyleIdx="8" presStyleCnt="10" custRadScaleRad="97843" custRadScaleInc="69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729C4-8974-4E57-B275-CBDA5E6E7167}" type="pres">
      <dgm:prSet presAssocID="{9A8B5B75-54D3-4D70-88F1-FDD65132BBD5}" presName="sibTrans" presStyleLbl="sibTrans2D1" presStyleIdx="8" presStyleCnt="10"/>
      <dgm:spPr/>
      <dgm:t>
        <a:bodyPr/>
        <a:lstStyle/>
        <a:p>
          <a:endParaRPr lang="zh-CN" altLang="en-US"/>
        </a:p>
      </dgm:t>
    </dgm:pt>
    <dgm:pt modelId="{1AEBAB2D-C9A7-4059-A048-8B48E4CDB2C5}" type="pres">
      <dgm:prSet presAssocID="{9A8B5B75-54D3-4D70-88F1-FDD65132BBD5}" presName="connectorText" presStyleLbl="sibTrans2D1" presStyleIdx="8" presStyleCnt="10"/>
      <dgm:spPr/>
      <dgm:t>
        <a:bodyPr/>
        <a:lstStyle/>
        <a:p>
          <a:endParaRPr lang="zh-CN" altLang="en-US"/>
        </a:p>
      </dgm:t>
    </dgm:pt>
    <dgm:pt modelId="{D53A1E11-3BFF-4DB3-B007-42AAF4C4F104}" type="pres">
      <dgm:prSet presAssocID="{E2BFAB97-1A96-4F29-A9E9-BB09C064F6AD}" presName="node" presStyleLbl="node1" presStyleIdx="9" presStyleCnt="10" custRadScaleRad="96726" custRadScaleInc="-328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FC0C2D-E761-4F6E-9904-AADFDFDDFD9D}" type="pres">
      <dgm:prSet presAssocID="{33C65FDE-DC4B-4BC5-83A9-E1E8C3218CC6}" presName="sibTrans" presStyleLbl="sibTrans2D1" presStyleIdx="9" presStyleCnt="10"/>
      <dgm:spPr/>
      <dgm:t>
        <a:bodyPr/>
        <a:lstStyle/>
        <a:p>
          <a:endParaRPr lang="zh-CN" altLang="en-US"/>
        </a:p>
      </dgm:t>
    </dgm:pt>
    <dgm:pt modelId="{40C6ED9D-9F31-474F-9AB9-0C6FDDDF3D88}" type="pres">
      <dgm:prSet presAssocID="{33C65FDE-DC4B-4BC5-83A9-E1E8C3218CC6}" presName="connectorText" presStyleLbl="sibTrans2D1" presStyleIdx="9" presStyleCnt="10"/>
      <dgm:spPr/>
      <dgm:t>
        <a:bodyPr/>
        <a:lstStyle/>
        <a:p>
          <a:endParaRPr lang="zh-CN" altLang="en-US"/>
        </a:p>
      </dgm:t>
    </dgm:pt>
  </dgm:ptLst>
  <dgm:cxnLst>
    <dgm:cxn modelId="{86C7AF35-FA36-4124-9EA3-3B1482090BDE}" srcId="{DC1F4D05-9FE3-42A7-964E-89DFDE1D32EF}" destId="{CB76590E-5691-46F1-B1C0-38DFECF42573}" srcOrd="0" destOrd="0" parTransId="{5325BBDF-43D3-4772-BE95-6594EBFECDE2}" sibTransId="{D153D79D-6C8F-4652-9E5B-ED153EC4091D}"/>
    <dgm:cxn modelId="{62C523EF-1C75-45E7-9309-EFDF30D5BD9E}" type="presOf" srcId="{33C65FDE-DC4B-4BC5-83A9-E1E8C3218CC6}" destId="{9EFC0C2D-E761-4F6E-9904-AADFDFDDFD9D}" srcOrd="0" destOrd="0" presId="urn:microsoft.com/office/officeart/2005/8/layout/cycle2"/>
    <dgm:cxn modelId="{76B4A51C-0B12-4E32-92B4-7138970257C2}" srcId="{DC1F4D05-9FE3-42A7-964E-89DFDE1D32EF}" destId="{E2BFAB97-1A96-4F29-A9E9-BB09C064F6AD}" srcOrd="9" destOrd="0" parTransId="{10AE24F0-008C-4C0B-9FE6-4A6A78217359}" sibTransId="{33C65FDE-DC4B-4BC5-83A9-E1E8C3218CC6}"/>
    <dgm:cxn modelId="{69D86D0B-A8DB-4FA0-8A2A-4490292FC1D7}" type="presOf" srcId="{F4FEF85B-C795-43DE-917A-74B2DF4BFB22}" destId="{E1A08C2F-093D-4B47-A64C-9511EE240AA9}" srcOrd="0" destOrd="0" presId="urn:microsoft.com/office/officeart/2005/8/layout/cycle2"/>
    <dgm:cxn modelId="{FE686100-5594-47A7-905B-02B2D3535031}" type="presOf" srcId="{33F1CFDB-D841-415F-9D09-B764F0DE84D9}" destId="{1C2B847F-7012-44EE-AAF4-7D627BFA41FF}" srcOrd="1" destOrd="0" presId="urn:microsoft.com/office/officeart/2005/8/layout/cycle2"/>
    <dgm:cxn modelId="{F4979776-FB30-4041-883E-74FF084CAE89}" type="presOf" srcId="{F5750B51-8D2B-4CE3-8DC7-5D099994A143}" destId="{6F801686-E316-446C-822D-15D0C2EDA630}" srcOrd="0" destOrd="0" presId="urn:microsoft.com/office/officeart/2005/8/layout/cycle2"/>
    <dgm:cxn modelId="{D7FBBB8F-642D-4BC5-A040-0C4C362691A8}" type="presOf" srcId="{93FC17C1-2D4C-4363-B037-AADF86BA2D5B}" destId="{7F1AC502-2122-43F6-B495-8852E52DC22E}" srcOrd="1" destOrd="0" presId="urn:microsoft.com/office/officeart/2005/8/layout/cycle2"/>
    <dgm:cxn modelId="{4DC2E5FA-99D0-4538-887C-35389E43B7D3}" type="presOf" srcId="{A6A66E1C-4123-4761-B9BB-938EEFEF8683}" destId="{24B31742-D0A2-46D8-B962-99CDBE542B47}" srcOrd="0" destOrd="0" presId="urn:microsoft.com/office/officeart/2005/8/layout/cycle2"/>
    <dgm:cxn modelId="{80DCCCA8-B1F0-4BAC-9653-50EF4290B57C}" srcId="{DC1F4D05-9FE3-42A7-964E-89DFDE1D32EF}" destId="{A6A66E1C-4123-4761-B9BB-938EEFEF8683}" srcOrd="4" destOrd="0" parTransId="{DD2973DF-554A-45F7-B305-253EC1645E78}" sibTransId="{FD2E8404-5A5D-4A08-B63D-678E4ED26AE1}"/>
    <dgm:cxn modelId="{AEAD25E1-DF92-4ADA-AE6F-1B86C5215CE6}" srcId="{DC1F4D05-9FE3-42A7-964E-89DFDE1D32EF}" destId="{10584412-C7CC-4FC1-B2AB-75DB23D18F20}" srcOrd="8" destOrd="0" parTransId="{594EACA5-8DEE-42D7-8E28-E65B817A7236}" sibTransId="{9A8B5B75-54D3-4D70-88F1-FDD65132BBD5}"/>
    <dgm:cxn modelId="{53D6688B-4408-47F7-88CE-87AEBDBD121D}" type="presOf" srcId="{DAF92C7C-45F7-44F4-BFD1-DCAD94764D39}" destId="{EAAA4277-D019-4939-B257-08BF9EAAB754}" srcOrd="0" destOrd="0" presId="urn:microsoft.com/office/officeart/2005/8/layout/cycle2"/>
    <dgm:cxn modelId="{6E75B1B4-9A6B-44BD-ABFD-2B6481B0272A}" type="presOf" srcId="{9A8B5B75-54D3-4D70-88F1-FDD65132BBD5}" destId="{1AEBAB2D-C9A7-4059-A048-8B48E4CDB2C5}" srcOrd="1" destOrd="0" presId="urn:microsoft.com/office/officeart/2005/8/layout/cycle2"/>
    <dgm:cxn modelId="{B11FA6F2-E7E3-4826-91CA-2E554C1FB090}" type="presOf" srcId="{0CC39E03-AC8F-429C-B077-D12DA1E04481}" destId="{6782EEEB-BA63-4AD8-A645-90B7A9C0D075}" srcOrd="0" destOrd="0" presId="urn:microsoft.com/office/officeart/2005/8/layout/cycle2"/>
    <dgm:cxn modelId="{37EEC976-1DFB-4D17-92F6-B0602191FFA9}" srcId="{DC1F4D05-9FE3-42A7-964E-89DFDE1D32EF}" destId="{C62EEA5C-6298-4FE9-9D54-80CA00BC6945}" srcOrd="5" destOrd="0" parTransId="{0C6F9C58-C575-413C-AB79-4FB72430F635}" sibTransId="{0CC39E03-AC8F-429C-B077-D12DA1E04481}"/>
    <dgm:cxn modelId="{D5C8EF4D-2608-4FE3-88D5-F645AF6A80EE}" type="presOf" srcId="{FC018DF4-1C4A-473C-8C8E-DE9467470266}" destId="{B8C4FA17-E3A8-4FFF-92F9-A8EDD2E67DF0}" srcOrd="0" destOrd="0" presId="urn:microsoft.com/office/officeart/2005/8/layout/cycle2"/>
    <dgm:cxn modelId="{F570C26F-08EA-4DC2-A329-BF6827B7AEE8}" type="presOf" srcId="{33C65FDE-DC4B-4BC5-83A9-E1E8C3218CC6}" destId="{40C6ED9D-9F31-474F-9AB9-0C6FDDDF3D88}" srcOrd="1" destOrd="0" presId="urn:microsoft.com/office/officeart/2005/8/layout/cycle2"/>
    <dgm:cxn modelId="{2BE534DA-34C1-47B2-BA8E-4948E173D012}" type="presOf" srcId="{C84677E2-4A40-48EC-80B9-30726D9822E2}" destId="{34DF3E5C-20AF-4281-9271-B115535EAAA7}" srcOrd="0" destOrd="0" presId="urn:microsoft.com/office/officeart/2005/8/layout/cycle2"/>
    <dgm:cxn modelId="{11E29AEB-9B3C-46E4-8370-FF24CF939C87}" srcId="{DC1F4D05-9FE3-42A7-964E-89DFDE1D32EF}" destId="{C3C3638B-F6F4-428B-B968-4E74FB6966E3}" srcOrd="6" destOrd="0" parTransId="{ECB0A0EC-9735-4B7D-A03C-4972D20C11A2}" sibTransId="{DAF92C7C-45F7-44F4-BFD1-DCAD94764D39}"/>
    <dgm:cxn modelId="{94B668FD-54FE-4C42-A0DF-8E54AF2F6D6D}" type="presOf" srcId="{C62EEA5C-6298-4FE9-9D54-80CA00BC6945}" destId="{87D27CB6-095D-4915-8628-6F449752BE4B}" srcOrd="0" destOrd="0" presId="urn:microsoft.com/office/officeart/2005/8/layout/cycle2"/>
    <dgm:cxn modelId="{4A8E982E-900B-40F5-9804-EEFB0BED5323}" srcId="{DC1F4D05-9FE3-42A7-964E-89DFDE1D32EF}" destId="{C84677E2-4A40-48EC-80B9-30726D9822E2}" srcOrd="3" destOrd="0" parTransId="{9EA30B78-2E54-4843-B4A9-5EE0123F7395}" sibTransId="{33F1CFDB-D841-415F-9D09-B764F0DE84D9}"/>
    <dgm:cxn modelId="{1C74A63C-F526-440D-A325-2BFA4794D51C}" type="presOf" srcId="{E2BFAB97-1A96-4F29-A9E9-BB09C064F6AD}" destId="{D53A1E11-3BFF-4DB3-B007-42AAF4C4F104}" srcOrd="0" destOrd="0" presId="urn:microsoft.com/office/officeart/2005/8/layout/cycle2"/>
    <dgm:cxn modelId="{74705FEE-3BFF-4AD5-B349-AE2DE4C14070}" type="presOf" srcId="{C4DAD3C7-DC8D-45E0-94F4-57861D7DAA12}" destId="{6A4DF67D-DC73-4669-936D-5140DD531C45}" srcOrd="0" destOrd="0" presId="urn:microsoft.com/office/officeart/2005/8/layout/cycle2"/>
    <dgm:cxn modelId="{B5AF7082-51F8-454F-B811-47F1F1CBAE63}" type="presOf" srcId="{C5132741-3129-4628-A349-E7A6384D5840}" destId="{04C33435-C5ED-42FD-9804-277DB46802F2}" srcOrd="0" destOrd="0" presId="urn:microsoft.com/office/officeart/2005/8/layout/cycle2"/>
    <dgm:cxn modelId="{8C389092-E0A9-4085-A1D8-9954657A8074}" type="presOf" srcId="{10584412-C7CC-4FC1-B2AB-75DB23D18F20}" destId="{7B9B045A-0795-410F-9EF4-4070A65554B6}" srcOrd="0" destOrd="0" presId="urn:microsoft.com/office/officeart/2005/8/layout/cycle2"/>
    <dgm:cxn modelId="{22BD720A-A557-4D0E-A852-00FA7D629FF5}" type="presOf" srcId="{33F1CFDB-D841-415F-9D09-B764F0DE84D9}" destId="{74765971-75DD-4561-B979-13EE714AFF12}" srcOrd="0" destOrd="0" presId="urn:microsoft.com/office/officeart/2005/8/layout/cycle2"/>
    <dgm:cxn modelId="{D7219C6B-F4FC-4779-B8FA-F03290400F4A}" type="presOf" srcId="{C3C3638B-F6F4-428B-B968-4E74FB6966E3}" destId="{FAB3C292-35F1-48CB-8B11-09ECF7BF3C57}" srcOrd="0" destOrd="0" presId="urn:microsoft.com/office/officeart/2005/8/layout/cycle2"/>
    <dgm:cxn modelId="{C7466F88-1151-4189-ADE0-D5094677074F}" type="presOf" srcId="{C5132741-3129-4628-A349-E7A6384D5840}" destId="{D2FAB9B7-7CF4-4E6B-998E-1DF0FF026C56}" srcOrd="1" destOrd="0" presId="urn:microsoft.com/office/officeart/2005/8/layout/cycle2"/>
    <dgm:cxn modelId="{FF34A0BD-FFF1-4D43-B974-FF5311981424}" srcId="{DC1F4D05-9FE3-42A7-964E-89DFDE1D32EF}" destId="{FC018DF4-1C4A-473C-8C8E-DE9467470266}" srcOrd="2" destOrd="0" parTransId="{7CD76E98-396E-4AA9-AFAE-13057459F307}" sibTransId="{C5132741-3129-4628-A349-E7A6384D5840}"/>
    <dgm:cxn modelId="{1843443E-61B2-4A27-8139-40917DDA0512}" type="presOf" srcId="{93FC17C1-2D4C-4363-B037-AADF86BA2D5B}" destId="{EF1A8A45-F500-4DCE-A3DB-3866B33C9871}" srcOrd="0" destOrd="0" presId="urn:microsoft.com/office/officeart/2005/8/layout/cycle2"/>
    <dgm:cxn modelId="{B716C45A-B38C-4193-81D5-3415B340D1F7}" type="presOf" srcId="{D153D79D-6C8F-4652-9E5B-ED153EC4091D}" destId="{A53D6BA1-5CBE-45F9-99CE-E489E7669403}" srcOrd="0" destOrd="0" presId="urn:microsoft.com/office/officeart/2005/8/layout/cycle2"/>
    <dgm:cxn modelId="{526410E7-E0A6-46CC-92BD-94D6B31D4305}" type="presOf" srcId="{D153D79D-6C8F-4652-9E5B-ED153EC4091D}" destId="{A9DDCB49-119C-45E0-A2BC-6707158E0A26}" srcOrd="1" destOrd="0" presId="urn:microsoft.com/office/officeart/2005/8/layout/cycle2"/>
    <dgm:cxn modelId="{73B0B134-B0FE-4F1F-829B-40FCCEB51A5B}" type="presOf" srcId="{CB76590E-5691-46F1-B1C0-38DFECF42573}" destId="{F45ACAD2-DDDD-4B69-B5CF-2C9F5CEF5371}" srcOrd="0" destOrd="0" presId="urn:microsoft.com/office/officeart/2005/8/layout/cycle2"/>
    <dgm:cxn modelId="{DD1FA573-3DFB-4E71-A34B-4B2FD90F6032}" type="presOf" srcId="{0CC39E03-AC8F-429C-B077-D12DA1E04481}" destId="{213CE7C6-5483-4700-A291-09079E2C59C9}" srcOrd="1" destOrd="0" presId="urn:microsoft.com/office/officeart/2005/8/layout/cycle2"/>
    <dgm:cxn modelId="{D9BDB184-18BF-4DA6-B77A-35F6FB67B53C}" type="presOf" srcId="{FD2E8404-5A5D-4A08-B63D-678E4ED26AE1}" destId="{1BB943CF-3748-4570-A1EE-859C2A4592B3}" srcOrd="1" destOrd="0" presId="urn:microsoft.com/office/officeart/2005/8/layout/cycle2"/>
    <dgm:cxn modelId="{7B8EC8BA-0E38-4959-9530-CA26F552B34A}" srcId="{DC1F4D05-9FE3-42A7-964E-89DFDE1D32EF}" destId="{F4FEF85B-C795-43DE-917A-74B2DF4BFB22}" srcOrd="1" destOrd="0" parTransId="{BCA835B5-EBF7-4048-BD34-8785EE6EA214}" sibTransId="{93FC17C1-2D4C-4363-B037-AADF86BA2D5B}"/>
    <dgm:cxn modelId="{314DD975-DB88-499D-B2D2-6AE01EE0F16A}" type="presOf" srcId="{F5750B51-8D2B-4CE3-8DC7-5D099994A143}" destId="{A67AB7FE-9C16-4F92-9D73-C3750D775353}" srcOrd="1" destOrd="0" presId="urn:microsoft.com/office/officeart/2005/8/layout/cycle2"/>
    <dgm:cxn modelId="{751B3C07-C313-49E0-988D-60298788055D}" type="presOf" srcId="{DC1F4D05-9FE3-42A7-964E-89DFDE1D32EF}" destId="{D7F1C75E-6004-44C3-A625-3529CE3D272A}" srcOrd="0" destOrd="0" presId="urn:microsoft.com/office/officeart/2005/8/layout/cycle2"/>
    <dgm:cxn modelId="{3129B8AB-A0C4-4FD6-A13B-3F657628228F}" type="presOf" srcId="{FD2E8404-5A5D-4A08-B63D-678E4ED26AE1}" destId="{275EE9DE-0E7B-44FB-9C5F-53265A16B71A}" srcOrd="0" destOrd="0" presId="urn:microsoft.com/office/officeart/2005/8/layout/cycle2"/>
    <dgm:cxn modelId="{1D684D84-4E16-4A71-B88F-B0B79DF3D8B7}" type="presOf" srcId="{DAF92C7C-45F7-44F4-BFD1-DCAD94764D39}" destId="{50E3DAD5-C33C-43BC-8586-EC2EADC309EA}" srcOrd="1" destOrd="0" presId="urn:microsoft.com/office/officeart/2005/8/layout/cycle2"/>
    <dgm:cxn modelId="{1C1944AA-7DFA-45A5-96A2-A39BAEF8C99F}" srcId="{DC1F4D05-9FE3-42A7-964E-89DFDE1D32EF}" destId="{C4DAD3C7-DC8D-45E0-94F4-57861D7DAA12}" srcOrd="7" destOrd="0" parTransId="{93F6E10F-55BD-40CD-8E0B-302FDECCB852}" sibTransId="{F5750B51-8D2B-4CE3-8DC7-5D099994A143}"/>
    <dgm:cxn modelId="{CA410022-A309-45E2-B40F-FB14180BB97F}" type="presOf" srcId="{9A8B5B75-54D3-4D70-88F1-FDD65132BBD5}" destId="{711729C4-8974-4E57-B275-CBDA5E6E7167}" srcOrd="0" destOrd="0" presId="urn:microsoft.com/office/officeart/2005/8/layout/cycle2"/>
    <dgm:cxn modelId="{61721B68-D09D-4EBB-86D2-87764AB04A66}" type="presParOf" srcId="{D7F1C75E-6004-44C3-A625-3529CE3D272A}" destId="{F45ACAD2-DDDD-4B69-B5CF-2C9F5CEF5371}" srcOrd="0" destOrd="0" presId="urn:microsoft.com/office/officeart/2005/8/layout/cycle2"/>
    <dgm:cxn modelId="{759D98DB-878D-4BD0-955C-621625272CE4}" type="presParOf" srcId="{D7F1C75E-6004-44C3-A625-3529CE3D272A}" destId="{A53D6BA1-5CBE-45F9-99CE-E489E7669403}" srcOrd="1" destOrd="0" presId="urn:microsoft.com/office/officeart/2005/8/layout/cycle2"/>
    <dgm:cxn modelId="{4782DEF3-6488-49C9-A7E6-54832FF7F42B}" type="presParOf" srcId="{A53D6BA1-5CBE-45F9-99CE-E489E7669403}" destId="{A9DDCB49-119C-45E0-A2BC-6707158E0A26}" srcOrd="0" destOrd="0" presId="urn:microsoft.com/office/officeart/2005/8/layout/cycle2"/>
    <dgm:cxn modelId="{C69B4095-F812-4098-9CAB-A240960E5FB3}" type="presParOf" srcId="{D7F1C75E-6004-44C3-A625-3529CE3D272A}" destId="{E1A08C2F-093D-4B47-A64C-9511EE240AA9}" srcOrd="2" destOrd="0" presId="urn:microsoft.com/office/officeart/2005/8/layout/cycle2"/>
    <dgm:cxn modelId="{5A63E447-8CC1-4C3D-97B5-552C29BFB34E}" type="presParOf" srcId="{D7F1C75E-6004-44C3-A625-3529CE3D272A}" destId="{EF1A8A45-F500-4DCE-A3DB-3866B33C9871}" srcOrd="3" destOrd="0" presId="urn:microsoft.com/office/officeart/2005/8/layout/cycle2"/>
    <dgm:cxn modelId="{046D2192-C840-49E7-A23E-DBA74F806DF6}" type="presParOf" srcId="{EF1A8A45-F500-4DCE-A3DB-3866B33C9871}" destId="{7F1AC502-2122-43F6-B495-8852E52DC22E}" srcOrd="0" destOrd="0" presId="urn:microsoft.com/office/officeart/2005/8/layout/cycle2"/>
    <dgm:cxn modelId="{8E637D9E-8E68-4823-AB5A-5EFDBB7F9418}" type="presParOf" srcId="{D7F1C75E-6004-44C3-A625-3529CE3D272A}" destId="{B8C4FA17-E3A8-4FFF-92F9-A8EDD2E67DF0}" srcOrd="4" destOrd="0" presId="urn:microsoft.com/office/officeart/2005/8/layout/cycle2"/>
    <dgm:cxn modelId="{61D07A05-94BC-4374-97E3-2F3B8CE93BDF}" type="presParOf" srcId="{D7F1C75E-6004-44C3-A625-3529CE3D272A}" destId="{04C33435-C5ED-42FD-9804-277DB46802F2}" srcOrd="5" destOrd="0" presId="urn:microsoft.com/office/officeart/2005/8/layout/cycle2"/>
    <dgm:cxn modelId="{BB76D958-B27D-4967-98A4-B2FD4ECF8E4A}" type="presParOf" srcId="{04C33435-C5ED-42FD-9804-277DB46802F2}" destId="{D2FAB9B7-7CF4-4E6B-998E-1DF0FF026C56}" srcOrd="0" destOrd="0" presId="urn:microsoft.com/office/officeart/2005/8/layout/cycle2"/>
    <dgm:cxn modelId="{FE42EBB0-9E69-4DC0-B852-BAB96F7A39BE}" type="presParOf" srcId="{D7F1C75E-6004-44C3-A625-3529CE3D272A}" destId="{34DF3E5C-20AF-4281-9271-B115535EAAA7}" srcOrd="6" destOrd="0" presId="urn:microsoft.com/office/officeart/2005/8/layout/cycle2"/>
    <dgm:cxn modelId="{9C3EAAE8-3F3D-4816-892A-CA2F7C2BAE13}" type="presParOf" srcId="{D7F1C75E-6004-44C3-A625-3529CE3D272A}" destId="{74765971-75DD-4561-B979-13EE714AFF12}" srcOrd="7" destOrd="0" presId="urn:microsoft.com/office/officeart/2005/8/layout/cycle2"/>
    <dgm:cxn modelId="{6A45B8FD-F174-4B87-9815-261CB1CB4435}" type="presParOf" srcId="{74765971-75DD-4561-B979-13EE714AFF12}" destId="{1C2B847F-7012-44EE-AAF4-7D627BFA41FF}" srcOrd="0" destOrd="0" presId="urn:microsoft.com/office/officeart/2005/8/layout/cycle2"/>
    <dgm:cxn modelId="{5D9EC89C-17A7-48F5-BEEF-B55F9FF785CF}" type="presParOf" srcId="{D7F1C75E-6004-44C3-A625-3529CE3D272A}" destId="{24B31742-D0A2-46D8-B962-99CDBE542B47}" srcOrd="8" destOrd="0" presId="urn:microsoft.com/office/officeart/2005/8/layout/cycle2"/>
    <dgm:cxn modelId="{0CBEC040-8097-4361-B7C3-ABBF2BD5E597}" type="presParOf" srcId="{D7F1C75E-6004-44C3-A625-3529CE3D272A}" destId="{275EE9DE-0E7B-44FB-9C5F-53265A16B71A}" srcOrd="9" destOrd="0" presId="urn:microsoft.com/office/officeart/2005/8/layout/cycle2"/>
    <dgm:cxn modelId="{008C5D12-2D8A-46F2-A1CF-74D9181D38CB}" type="presParOf" srcId="{275EE9DE-0E7B-44FB-9C5F-53265A16B71A}" destId="{1BB943CF-3748-4570-A1EE-859C2A4592B3}" srcOrd="0" destOrd="0" presId="urn:microsoft.com/office/officeart/2005/8/layout/cycle2"/>
    <dgm:cxn modelId="{FD4DEDD7-14A3-477D-A5D4-58D3BC67D358}" type="presParOf" srcId="{D7F1C75E-6004-44C3-A625-3529CE3D272A}" destId="{87D27CB6-095D-4915-8628-6F449752BE4B}" srcOrd="10" destOrd="0" presId="urn:microsoft.com/office/officeart/2005/8/layout/cycle2"/>
    <dgm:cxn modelId="{719206C5-19AC-4093-8EAB-FB69F4E0A0BF}" type="presParOf" srcId="{D7F1C75E-6004-44C3-A625-3529CE3D272A}" destId="{6782EEEB-BA63-4AD8-A645-90B7A9C0D075}" srcOrd="11" destOrd="0" presId="urn:microsoft.com/office/officeart/2005/8/layout/cycle2"/>
    <dgm:cxn modelId="{35300DC6-698E-4DF1-9947-A32E0C34FCF8}" type="presParOf" srcId="{6782EEEB-BA63-4AD8-A645-90B7A9C0D075}" destId="{213CE7C6-5483-4700-A291-09079E2C59C9}" srcOrd="0" destOrd="0" presId="urn:microsoft.com/office/officeart/2005/8/layout/cycle2"/>
    <dgm:cxn modelId="{1F76A24B-2980-4717-9400-423386DA7ABD}" type="presParOf" srcId="{D7F1C75E-6004-44C3-A625-3529CE3D272A}" destId="{FAB3C292-35F1-48CB-8B11-09ECF7BF3C57}" srcOrd="12" destOrd="0" presId="urn:microsoft.com/office/officeart/2005/8/layout/cycle2"/>
    <dgm:cxn modelId="{74CC6EF6-B867-4E14-9B1C-56A6CDAF1381}" type="presParOf" srcId="{D7F1C75E-6004-44C3-A625-3529CE3D272A}" destId="{EAAA4277-D019-4939-B257-08BF9EAAB754}" srcOrd="13" destOrd="0" presId="urn:microsoft.com/office/officeart/2005/8/layout/cycle2"/>
    <dgm:cxn modelId="{1E65AFF0-47C6-47E5-8F6A-4D64397163AE}" type="presParOf" srcId="{EAAA4277-D019-4939-B257-08BF9EAAB754}" destId="{50E3DAD5-C33C-43BC-8586-EC2EADC309EA}" srcOrd="0" destOrd="0" presId="urn:microsoft.com/office/officeart/2005/8/layout/cycle2"/>
    <dgm:cxn modelId="{98F4A734-E77C-4C35-8C46-557B97D1EBE7}" type="presParOf" srcId="{D7F1C75E-6004-44C3-A625-3529CE3D272A}" destId="{6A4DF67D-DC73-4669-936D-5140DD531C45}" srcOrd="14" destOrd="0" presId="urn:microsoft.com/office/officeart/2005/8/layout/cycle2"/>
    <dgm:cxn modelId="{34CF331E-3368-4912-BEE9-2BA5858FFBE6}" type="presParOf" srcId="{D7F1C75E-6004-44C3-A625-3529CE3D272A}" destId="{6F801686-E316-446C-822D-15D0C2EDA630}" srcOrd="15" destOrd="0" presId="urn:microsoft.com/office/officeart/2005/8/layout/cycle2"/>
    <dgm:cxn modelId="{F2F6ECDD-F812-4526-9966-DC1D72741FCE}" type="presParOf" srcId="{6F801686-E316-446C-822D-15D0C2EDA630}" destId="{A67AB7FE-9C16-4F92-9D73-C3750D775353}" srcOrd="0" destOrd="0" presId="urn:microsoft.com/office/officeart/2005/8/layout/cycle2"/>
    <dgm:cxn modelId="{2E325227-1F0A-4979-AD13-AD2EB0120EA5}" type="presParOf" srcId="{D7F1C75E-6004-44C3-A625-3529CE3D272A}" destId="{7B9B045A-0795-410F-9EF4-4070A65554B6}" srcOrd="16" destOrd="0" presId="urn:microsoft.com/office/officeart/2005/8/layout/cycle2"/>
    <dgm:cxn modelId="{5BC48345-9ACE-4EA1-AAE7-23BA4A54087C}" type="presParOf" srcId="{D7F1C75E-6004-44C3-A625-3529CE3D272A}" destId="{711729C4-8974-4E57-B275-CBDA5E6E7167}" srcOrd="17" destOrd="0" presId="urn:microsoft.com/office/officeart/2005/8/layout/cycle2"/>
    <dgm:cxn modelId="{B3EB12CC-A73F-4EA1-A4BA-2FCEE21AF580}" type="presParOf" srcId="{711729C4-8974-4E57-B275-CBDA5E6E7167}" destId="{1AEBAB2D-C9A7-4059-A048-8B48E4CDB2C5}" srcOrd="0" destOrd="0" presId="urn:microsoft.com/office/officeart/2005/8/layout/cycle2"/>
    <dgm:cxn modelId="{1FA1091C-BAE7-40FF-88A5-19D83280AABE}" type="presParOf" srcId="{D7F1C75E-6004-44C3-A625-3529CE3D272A}" destId="{D53A1E11-3BFF-4DB3-B007-42AAF4C4F104}" srcOrd="18" destOrd="0" presId="urn:microsoft.com/office/officeart/2005/8/layout/cycle2"/>
    <dgm:cxn modelId="{9556B94D-78F4-46F7-A4CA-C244EE80C138}" type="presParOf" srcId="{D7F1C75E-6004-44C3-A625-3529CE3D272A}" destId="{9EFC0C2D-E761-4F6E-9904-AADFDFDDFD9D}" srcOrd="19" destOrd="0" presId="urn:microsoft.com/office/officeart/2005/8/layout/cycle2"/>
    <dgm:cxn modelId="{F109068E-D8CA-4993-9107-5B6EDCE236C0}" type="presParOf" srcId="{9EFC0C2D-E761-4F6E-9904-AADFDFDDFD9D}" destId="{40C6ED9D-9F31-474F-9AB9-0C6FDDDF3D8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340CC-E2E4-4EA9-8906-4CAD4D237BA2}">
      <dsp:nvSpPr>
        <dsp:cNvPr id="0" name=""/>
        <dsp:cNvSpPr/>
      </dsp:nvSpPr>
      <dsp:spPr>
        <a:xfrm>
          <a:off x="2086710" y="2284"/>
          <a:ext cx="1342659" cy="13426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/>
            <a:t>计划会议</a:t>
          </a:r>
        </a:p>
      </dsp:txBody>
      <dsp:txXfrm>
        <a:off x="2283338" y="198912"/>
        <a:ext cx="949403" cy="949403"/>
      </dsp:txXfrm>
    </dsp:sp>
    <dsp:sp modelId="{DC641C10-E877-4231-9CD8-B801CB127113}">
      <dsp:nvSpPr>
        <dsp:cNvPr id="0" name=""/>
        <dsp:cNvSpPr/>
      </dsp:nvSpPr>
      <dsp:spPr>
        <a:xfrm rot="2160000">
          <a:off x="3386713" y="1033123"/>
          <a:ext cx="356002" cy="453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3396912" y="1092364"/>
        <a:ext cx="249201" cy="271889"/>
      </dsp:txXfrm>
    </dsp:sp>
    <dsp:sp modelId="{3E0F186A-445C-483E-83F7-6CC2705CA1DD}">
      <dsp:nvSpPr>
        <dsp:cNvPr id="0" name=""/>
        <dsp:cNvSpPr/>
      </dsp:nvSpPr>
      <dsp:spPr>
        <a:xfrm>
          <a:off x="3716362" y="1186296"/>
          <a:ext cx="1342659" cy="13426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/>
            <a:t>每日站会</a:t>
          </a:r>
        </a:p>
      </dsp:txBody>
      <dsp:txXfrm>
        <a:off x="3912990" y="1382924"/>
        <a:ext cx="949403" cy="949403"/>
      </dsp:txXfrm>
    </dsp:sp>
    <dsp:sp modelId="{7E470080-8F7A-4DE2-B278-EE2EBB34931A}">
      <dsp:nvSpPr>
        <dsp:cNvPr id="0" name=""/>
        <dsp:cNvSpPr/>
      </dsp:nvSpPr>
      <dsp:spPr>
        <a:xfrm rot="6480000">
          <a:off x="3901569" y="2579355"/>
          <a:ext cx="356002" cy="453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3971471" y="2619197"/>
        <a:ext cx="249201" cy="271889"/>
      </dsp:txXfrm>
    </dsp:sp>
    <dsp:sp modelId="{4166AB78-13D5-4610-BCD4-BD632204A7CE}">
      <dsp:nvSpPr>
        <dsp:cNvPr id="0" name=""/>
        <dsp:cNvSpPr/>
      </dsp:nvSpPr>
      <dsp:spPr>
        <a:xfrm>
          <a:off x="3093891" y="3102067"/>
          <a:ext cx="1342659" cy="13426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/>
            <a:t>评审会议</a:t>
          </a:r>
        </a:p>
      </dsp:txBody>
      <dsp:txXfrm>
        <a:off x="3290519" y="3298695"/>
        <a:ext cx="949403" cy="949403"/>
      </dsp:txXfrm>
    </dsp:sp>
    <dsp:sp modelId="{DF7CE077-AD2F-4DB1-B6C2-2422BC73640F}">
      <dsp:nvSpPr>
        <dsp:cNvPr id="0" name=""/>
        <dsp:cNvSpPr/>
      </dsp:nvSpPr>
      <dsp:spPr>
        <a:xfrm rot="10800000">
          <a:off x="2590114" y="3546823"/>
          <a:ext cx="356002" cy="453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2696915" y="3637452"/>
        <a:ext cx="249201" cy="271889"/>
      </dsp:txXfrm>
    </dsp:sp>
    <dsp:sp modelId="{D7E33BB1-BEAB-4E4E-9240-B083D9725F37}">
      <dsp:nvSpPr>
        <dsp:cNvPr id="0" name=""/>
        <dsp:cNvSpPr/>
      </dsp:nvSpPr>
      <dsp:spPr>
        <a:xfrm>
          <a:off x="1079529" y="3102067"/>
          <a:ext cx="1342659" cy="13426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/>
            <a:t>回顾会议</a:t>
          </a:r>
        </a:p>
      </dsp:txBody>
      <dsp:txXfrm>
        <a:off x="1276157" y="3298695"/>
        <a:ext cx="949403" cy="949403"/>
      </dsp:txXfrm>
    </dsp:sp>
    <dsp:sp modelId="{F0480431-0DEE-4F53-B8AF-D9BA7E17A445}">
      <dsp:nvSpPr>
        <dsp:cNvPr id="0" name=""/>
        <dsp:cNvSpPr/>
      </dsp:nvSpPr>
      <dsp:spPr>
        <a:xfrm rot="15120000">
          <a:off x="1264735" y="2598520"/>
          <a:ext cx="356002" cy="453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1334637" y="2739936"/>
        <a:ext cx="249201" cy="271889"/>
      </dsp:txXfrm>
    </dsp:sp>
    <dsp:sp modelId="{01690352-A482-4BBB-818E-7ECE585B9755}">
      <dsp:nvSpPr>
        <dsp:cNvPr id="0" name=""/>
        <dsp:cNvSpPr/>
      </dsp:nvSpPr>
      <dsp:spPr>
        <a:xfrm>
          <a:off x="457057" y="1186296"/>
          <a:ext cx="1342659" cy="13426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/>
            <a:t>需求池</a:t>
          </a:r>
        </a:p>
      </dsp:txBody>
      <dsp:txXfrm>
        <a:off x="653685" y="1382924"/>
        <a:ext cx="949403" cy="949403"/>
      </dsp:txXfrm>
    </dsp:sp>
    <dsp:sp modelId="{952093F8-FED5-4D7C-B5A9-E2833A80EF25}">
      <dsp:nvSpPr>
        <dsp:cNvPr id="0" name=""/>
        <dsp:cNvSpPr/>
      </dsp:nvSpPr>
      <dsp:spPr>
        <a:xfrm rot="19440000">
          <a:off x="1757061" y="1044968"/>
          <a:ext cx="356002" cy="453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1767260" y="1166985"/>
        <a:ext cx="249201" cy="2718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742D5-39F1-4258-BB53-78ADB01F18D2}">
      <dsp:nvSpPr>
        <dsp:cNvPr id="0" name=""/>
        <dsp:cNvSpPr/>
      </dsp:nvSpPr>
      <dsp:spPr>
        <a:xfrm>
          <a:off x="2273476" y="798"/>
          <a:ext cx="1134657" cy="11346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/>
            <a:t>需求分析</a:t>
          </a:r>
          <a:endParaRPr lang="zh-CN" altLang="en-US" sz="2400" kern="1200" dirty="0"/>
        </a:p>
      </dsp:txBody>
      <dsp:txXfrm>
        <a:off x="2439643" y="166965"/>
        <a:ext cx="802323" cy="802323"/>
      </dsp:txXfrm>
    </dsp:sp>
    <dsp:sp modelId="{B8F473FF-6821-4026-A668-93D5DDD02B9B}">
      <dsp:nvSpPr>
        <dsp:cNvPr id="0" name=""/>
        <dsp:cNvSpPr/>
      </dsp:nvSpPr>
      <dsp:spPr>
        <a:xfrm rot="1800000">
          <a:off x="3420148" y="798010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426196" y="852029"/>
        <a:ext cx="210655" cy="229768"/>
      </dsp:txXfrm>
    </dsp:sp>
    <dsp:sp modelId="{45A00CCA-2FAD-43F2-A5D5-8FB0747B86EE}">
      <dsp:nvSpPr>
        <dsp:cNvPr id="0" name=""/>
        <dsp:cNvSpPr/>
      </dsp:nvSpPr>
      <dsp:spPr>
        <a:xfrm>
          <a:off x="3747851" y="852029"/>
          <a:ext cx="1134657" cy="1134657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设计建模</a:t>
          </a:r>
        </a:p>
      </dsp:txBody>
      <dsp:txXfrm>
        <a:off x="3914018" y="1018196"/>
        <a:ext cx="802323" cy="802323"/>
      </dsp:txXfrm>
    </dsp:sp>
    <dsp:sp modelId="{8BB73072-D93E-43CE-978F-E0D4C8CA8540}">
      <dsp:nvSpPr>
        <dsp:cNvPr id="0" name=""/>
        <dsp:cNvSpPr/>
      </dsp:nvSpPr>
      <dsp:spPr>
        <a:xfrm rot="5400000">
          <a:off x="4164712" y="2070598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4209852" y="2102047"/>
        <a:ext cx="210655" cy="229768"/>
      </dsp:txXfrm>
    </dsp:sp>
    <dsp:sp modelId="{4683789F-B6AE-4548-A952-FE13A71F76AA}">
      <dsp:nvSpPr>
        <dsp:cNvPr id="0" name=""/>
        <dsp:cNvSpPr/>
      </dsp:nvSpPr>
      <dsp:spPr>
        <a:xfrm>
          <a:off x="3747851" y="2554490"/>
          <a:ext cx="1134657" cy="1134657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i="0" kern="1200" dirty="0"/>
            <a:t>开发实现</a:t>
          </a:r>
          <a:endParaRPr lang="zh-CN" altLang="en-US" sz="2400" kern="1200" dirty="0"/>
        </a:p>
      </dsp:txBody>
      <dsp:txXfrm>
        <a:off x="3914018" y="2720657"/>
        <a:ext cx="802323" cy="802323"/>
      </dsp:txXfrm>
    </dsp:sp>
    <dsp:sp modelId="{8184DCD6-EEA5-4819-8C05-971B2E75A468}">
      <dsp:nvSpPr>
        <dsp:cNvPr id="0" name=""/>
        <dsp:cNvSpPr/>
      </dsp:nvSpPr>
      <dsp:spPr>
        <a:xfrm rot="9000000">
          <a:off x="3434900" y="3351703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3519132" y="3405722"/>
        <a:ext cx="210655" cy="229768"/>
      </dsp:txXfrm>
    </dsp:sp>
    <dsp:sp modelId="{6CEB7916-2EF6-40AD-AEB1-D12636FE7FE1}">
      <dsp:nvSpPr>
        <dsp:cNvPr id="0" name=""/>
        <dsp:cNvSpPr/>
      </dsp:nvSpPr>
      <dsp:spPr>
        <a:xfrm>
          <a:off x="2273476" y="3405721"/>
          <a:ext cx="1134657" cy="1134657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测试</a:t>
          </a:r>
        </a:p>
      </dsp:txBody>
      <dsp:txXfrm>
        <a:off x="2439643" y="3571888"/>
        <a:ext cx="802323" cy="802323"/>
      </dsp:txXfrm>
    </dsp:sp>
    <dsp:sp modelId="{3BFE5BBE-7212-455B-9A90-0D1BB0363E69}">
      <dsp:nvSpPr>
        <dsp:cNvPr id="0" name=""/>
        <dsp:cNvSpPr/>
      </dsp:nvSpPr>
      <dsp:spPr>
        <a:xfrm rot="12600000">
          <a:off x="1960526" y="3360220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2044758" y="3459379"/>
        <a:ext cx="210655" cy="229768"/>
      </dsp:txXfrm>
    </dsp:sp>
    <dsp:sp modelId="{5447BBC0-6563-48D2-86FE-0DC1CE0EFBFA}">
      <dsp:nvSpPr>
        <dsp:cNvPr id="0" name=""/>
        <dsp:cNvSpPr/>
      </dsp:nvSpPr>
      <dsp:spPr>
        <a:xfrm>
          <a:off x="799101" y="2554490"/>
          <a:ext cx="1134657" cy="1134657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i="0" kern="1200" dirty="0"/>
            <a:t>部署</a:t>
          </a:r>
          <a:endParaRPr lang="zh-CN" altLang="en-US" sz="2400" kern="1200" dirty="0"/>
        </a:p>
      </dsp:txBody>
      <dsp:txXfrm>
        <a:off x="965268" y="2720657"/>
        <a:ext cx="802323" cy="802323"/>
      </dsp:txXfrm>
    </dsp:sp>
    <dsp:sp modelId="{FDF05C3C-15FE-4196-AC6E-B421C3A95963}">
      <dsp:nvSpPr>
        <dsp:cNvPr id="0" name=""/>
        <dsp:cNvSpPr/>
      </dsp:nvSpPr>
      <dsp:spPr>
        <a:xfrm rot="16200000">
          <a:off x="1215962" y="2087632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261102" y="2209361"/>
        <a:ext cx="210655" cy="229768"/>
      </dsp:txXfrm>
    </dsp:sp>
    <dsp:sp modelId="{D03742BD-5D0F-4517-AC98-48AFD3A888F1}">
      <dsp:nvSpPr>
        <dsp:cNvPr id="0" name=""/>
        <dsp:cNvSpPr/>
      </dsp:nvSpPr>
      <dsp:spPr>
        <a:xfrm>
          <a:off x="799101" y="852029"/>
          <a:ext cx="1134657" cy="1134657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治理</a:t>
          </a:r>
        </a:p>
      </dsp:txBody>
      <dsp:txXfrm>
        <a:off x="965268" y="1018196"/>
        <a:ext cx="802323" cy="802323"/>
      </dsp:txXfrm>
    </dsp:sp>
    <dsp:sp modelId="{D1E321B2-5B0B-4845-99CD-B0196FA67F29}">
      <dsp:nvSpPr>
        <dsp:cNvPr id="0" name=""/>
        <dsp:cNvSpPr/>
      </dsp:nvSpPr>
      <dsp:spPr>
        <a:xfrm rot="19800000">
          <a:off x="1945774" y="806527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951822" y="905686"/>
        <a:ext cx="210655" cy="22976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340CC-E2E4-4EA9-8906-4CAD4D237BA2}">
      <dsp:nvSpPr>
        <dsp:cNvPr id="0" name=""/>
        <dsp:cNvSpPr/>
      </dsp:nvSpPr>
      <dsp:spPr>
        <a:xfrm>
          <a:off x="957188" y="-30531"/>
          <a:ext cx="1196301" cy="1196301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计划会议</a:t>
          </a:r>
        </a:p>
      </dsp:txBody>
      <dsp:txXfrm>
        <a:off x="1132382" y="144663"/>
        <a:ext cx="845913" cy="845913"/>
      </dsp:txXfrm>
    </dsp:sp>
    <dsp:sp modelId="{DC641C10-E877-4231-9CD8-B801CB127113}">
      <dsp:nvSpPr>
        <dsp:cNvPr id="0" name=""/>
        <dsp:cNvSpPr/>
      </dsp:nvSpPr>
      <dsp:spPr>
        <a:xfrm rot="5032162">
          <a:off x="1593481" y="1091214"/>
          <a:ext cx="63980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602053" y="1133411"/>
        <a:ext cx="44786" cy="155217"/>
      </dsp:txXfrm>
    </dsp:sp>
    <dsp:sp modelId="{3E0F186A-445C-483E-83F7-6CC2705CA1DD}">
      <dsp:nvSpPr>
        <dsp:cNvPr id="0" name=""/>
        <dsp:cNvSpPr/>
      </dsp:nvSpPr>
      <dsp:spPr>
        <a:xfrm>
          <a:off x="1061567" y="1278723"/>
          <a:ext cx="1277520" cy="1277520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每日站会</a:t>
          </a:r>
        </a:p>
      </dsp:txBody>
      <dsp:txXfrm>
        <a:off x="1248655" y="1465811"/>
        <a:ext cx="903344" cy="903344"/>
      </dsp:txXfrm>
    </dsp:sp>
    <dsp:sp modelId="{7E470080-8F7A-4DE2-B278-EE2EBB34931A}">
      <dsp:nvSpPr>
        <dsp:cNvPr id="0" name=""/>
        <dsp:cNvSpPr/>
      </dsp:nvSpPr>
      <dsp:spPr>
        <a:xfrm rot="11668762">
          <a:off x="631668" y="1554109"/>
          <a:ext cx="324803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 rot="10800000">
        <a:off x="708043" y="1615550"/>
        <a:ext cx="247195" cy="155217"/>
      </dsp:txXfrm>
    </dsp:sp>
    <dsp:sp modelId="{4166AB78-13D5-4610-BCD4-BD632204A7CE}">
      <dsp:nvSpPr>
        <dsp:cNvPr id="0" name=""/>
        <dsp:cNvSpPr/>
      </dsp:nvSpPr>
      <dsp:spPr>
        <a:xfrm>
          <a:off x="0" y="1294308"/>
          <a:ext cx="496366" cy="496366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评审会议</a:t>
          </a:r>
        </a:p>
      </dsp:txBody>
      <dsp:txXfrm>
        <a:off x="72691" y="1366999"/>
        <a:ext cx="350984" cy="350984"/>
      </dsp:txXfrm>
    </dsp:sp>
    <dsp:sp modelId="{DF7CE077-AD2F-4DB1-B6C2-2422BC73640F}">
      <dsp:nvSpPr>
        <dsp:cNvPr id="0" name=""/>
        <dsp:cNvSpPr/>
      </dsp:nvSpPr>
      <dsp:spPr>
        <a:xfrm rot="16157176">
          <a:off x="230609" y="1139066"/>
          <a:ext cx="28319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 rot="10800000">
        <a:off x="234910" y="1195053"/>
        <a:ext cx="19823" cy="155217"/>
      </dsp:txXfrm>
    </dsp:sp>
    <dsp:sp modelId="{D7E33BB1-BEAB-4E4E-9240-B083D9725F37}">
      <dsp:nvSpPr>
        <dsp:cNvPr id="0" name=""/>
        <dsp:cNvSpPr/>
      </dsp:nvSpPr>
      <dsp:spPr>
        <a:xfrm>
          <a:off x="0" y="758079"/>
          <a:ext cx="482837" cy="482837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回顾会议</a:t>
          </a:r>
        </a:p>
      </dsp:txBody>
      <dsp:txXfrm>
        <a:off x="70710" y="828789"/>
        <a:ext cx="341417" cy="341417"/>
      </dsp:txXfrm>
    </dsp:sp>
    <dsp:sp modelId="{F0480431-0DEE-4F53-B8AF-D9BA7E17A445}">
      <dsp:nvSpPr>
        <dsp:cNvPr id="0" name=""/>
        <dsp:cNvSpPr/>
      </dsp:nvSpPr>
      <dsp:spPr>
        <a:xfrm rot="16375824">
          <a:off x="227720" y="576537"/>
          <a:ext cx="57457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35898" y="636883"/>
        <a:ext cx="40220" cy="155217"/>
      </dsp:txXfrm>
    </dsp:sp>
    <dsp:sp modelId="{01690352-A482-4BBB-818E-7ECE585B9755}">
      <dsp:nvSpPr>
        <dsp:cNvPr id="0" name=""/>
        <dsp:cNvSpPr/>
      </dsp:nvSpPr>
      <dsp:spPr>
        <a:xfrm>
          <a:off x="17923" y="141690"/>
          <a:ext cx="508768" cy="508768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需求池</a:t>
          </a:r>
        </a:p>
      </dsp:txBody>
      <dsp:txXfrm>
        <a:off x="92430" y="216197"/>
        <a:ext cx="359754" cy="359754"/>
      </dsp:txXfrm>
    </dsp:sp>
    <dsp:sp modelId="{952093F8-FED5-4D7C-B5A9-E2833A80EF25}">
      <dsp:nvSpPr>
        <dsp:cNvPr id="0" name=""/>
        <dsp:cNvSpPr/>
      </dsp:nvSpPr>
      <dsp:spPr>
        <a:xfrm rot="456926">
          <a:off x="619779" y="328842"/>
          <a:ext cx="234214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620089" y="375925"/>
        <a:ext cx="163950" cy="155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742D5-39F1-4258-BB53-78ADB01F18D2}">
      <dsp:nvSpPr>
        <dsp:cNvPr id="0" name=""/>
        <dsp:cNvSpPr/>
      </dsp:nvSpPr>
      <dsp:spPr>
        <a:xfrm>
          <a:off x="2355009" y="2413"/>
          <a:ext cx="1370106" cy="13701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/>
            <a:t>需求分析</a:t>
          </a:r>
          <a:endParaRPr lang="zh-CN" altLang="en-US" sz="3000" kern="1200" dirty="0"/>
        </a:p>
      </dsp:txBody>
      <dsp:txXfrm>
        <a:off x="2555656" y="203060"/>
        <a:ext cx="968812" cy="968812"/>
      </dsp:txXfrm>
    </dsp:sp>
    <dsp:sp modelId="{B8F473FF-6821-4026-A668-93D5DDD02B9B}">
      <dsp:nvSpPr>
        <dsp:cNvPr id="0" name=""/>
        <dsp:cNvSpPr/>
      </dsp:nvSpPr>
      <dsp:spPr>
        <a:xfrm rot="1800000">
          <a:off x="3739623" y="965052"/>
          <a:ext cx="363382" cy="462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3746926" y="1030280"/>
        <a:ext cx="254367" cy="277446"/>
      </dsp:txXfrm>
    </dsp:sp>
    <dsp:sp modelId="{45A00CCA-2FAD-43F2-A5D5-8FB0747B86EE}">
      <dsp:nvSpPr>
        <dsp:cNvPr id="0" name=""/>
        <dsp:cNvSpPr/>
      </dsp:nvSpPr>
      <dsp:spPr>
        <a:xfrm>
          <a:off x="4135326" y="1030280"/>
          <a:ext cx="1370106" cy="13701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/>
            <a:t>设计建模</a:t>
          </a:r>
        </a:p>
      </dsp:txBody>
      <dsp:txXfrm>
        <a:off x="4335973" y="1230927"/>
        <a:ext cx="968812" cy="968812"/>
      </dsp:txXfrm>
    </dsp:sp>
    <dsp:sp modelId="{8BB73072-D93E-43CE-978F-E0D4C8CA8540}">
      <dsp:nvSpPr>
        <dsp:cNvPr id="0" name=""/>
        <dsp:cNvSpPr/>
      </dsp:nvSpPr>
      <dsp:spPr>
        <a:xfrm rot="5400000">
          <a:off x="4638688" y="2501710"/>
          <a:ext cx="363382" cy="462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4693196" y="2539685"/>
        <a:ext cx="254367" cy="277446"/>
      </dsp:txXfrm>
    </dsp:sp>
    <dsp:sp modelId="{4683789F-B6AE-4548-A952-FE13A71F76AA}">
      <dsp:nvSpPr>
        <dsp:cNvPr id="0" name=""/>
        <dsp:cNvSpPr/>
      </dsp:nvSpPr>
      <dsp:spPr>
        <a:xfrm>
          <a:off x="4135326" y="3086013"/>
          <a:ext cx="1370106" cy="13701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0" i="0" kern="1200" dirty="0"/>
            <a:t>开发实现</a:t>
          </a:r>
          <a:endParaRPr lang="zh-CN" altLang="en-US" sz="3000" kern="1200" dirty="0"/>
        </a:p>
      </dsp:txBody>
      <dsp:txXfrm>
        <a:off x="4335973" y="3286660"/>
        <a:ext cx="968812" cy="968812"/>
      </dsp:txXfrm>
    </dsp:sp>
    <dsp:sp modelId="{8184DCD6-EEA5-4819-8C05-971B2E75A468}">
      <dsp:nvSpPr>
        <dsp:cNvPr id="0" name=""/>
        <dsp:cNvSpPr/>
      </dsp:nvSpPr>
      <dsp:spPr>
        <a:xfrm rot="9000000">
          <a:off x="3757436" y="4048652"/>
          <a:ext cx="363382" cy="462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10800000">
        <a:off x="3859148" y="4113880"/>
        <a:ext cx="254367" cy="277446"/>
      </dsp:txXfrm>
    </dsp:sp>
    <dsp:sp modelId="{6CEB7916-2EF6-40AD-AEB1-D12636FE7FE1}">
      <dsp:nvSpPr>
        <dsp:cNvPr id="0" name=""/>
        <dsp:cNvSpPr/>
      </dsp:nvSpPr>
      <dsp:spPr>
        <a:xfrm>
          <a:off x="2355009" y="4113880"/>
          <a:ext cx="1370106" cy="13701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/>
            <a:t>测试</a:t>
          </a:r>
        </a:p>
      </dsp:txBody>
      <dsp:txXfrm>
        <a:off x="2555656" y="4314527"/>
        <a:ext cx="968812" cy="968812"/>
      </dsp:txXfrm>
    </dsp:sp>
    <dsp:sp modelId="{3BFE5BBE-7212-455B-9A90-0D1BB0363E69}">
      <dsp:nvSpPr>
        <dsp:cNvPr id="0" name=""/>
        <dsp:cNvSpPr/>
      </dsp:nvSpPr>
      <dsp:spPr>
        <a:xfrm rot="12600000">
          <a:off x="1977119" y="4058937"/>
          <a:ext cx="363382" cy="462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10800000">
        <a:off x="2078831" y="4178673"/>
        <a:ext cx="254367" cy="277446"/>
      </dsp:txXfrm>
    </dsp:sp>
    <dsp:sp modelId="{5447BBC0-6563-48D2-86FE-0DC1CE0EFBFA}">
      <dsp:nvSpPr>
        <dsp:cNvPr id="0" name=""/>
        <dsp:cNvSpPr/>
      </dsp:nvSpPr>
      <dsp:spPr>
        <a:xfrm>
          <a:off x="574691" y="3086013"/>
          <a:ext cx="1370106" cy="13701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0" i="0" kern="1200" dirty="0"/>
            <a:t>部署</a:t>
          </a:r>
          <a:endParaRPr lang="zh-CN" altLang="en-US" sz="3000" kern="1200" dirty="0"/>
        </a:p>
      </dsp:txBody>
      <dsp:txXfrm>
        <a:off x="775338" y="3286660"/>
        <a:ext cx="968812" cy="968812"/>
      </dsp:txXfrm>
    </dsp:sp>
    <dsp:sp modelId="{FDF05C3C-15FE-4196-AC6E-B421C3A95963}">
      <dsp:nvSpPr>
        <dsp:cNvPr id="0" name=""/>
        <dsp:cNvSpPr/>
      </dsp:nvSpPr>
      <dsp:spPr>
        <a:xfrm rot="16200000">
          <a:off x="1078053" y="2522278"/>
          <a:ext cx="363382" cy="462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132561" y="2669268"/>
        <a:ext cx="254367" cy="277446"/>
      </dsp:txXfrm>
    </dsp:sp>
    <dsp:sp modelId="{D03742BD-5D0F-4517-AC98-48AFD3A888F1}">
      <dsp:nvSpPr>
        <dsp:cNvPr id="0" name=""/>
        <dsp:cNvSpPr/>
      </dsp:nvSpPr>
      <dsp:spPr>
        <a:xfrm>
          <a:off x="574691" y="1030280"/>
          <a:ext cx="1370106" cy="13701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/>
            <a:t>治理</a:t>
          </a:r>
        </a:p>
      </dsp:txBody>
      <dsp:txXfrm>
        <a:off x="775338" y="1230927"/>
        <a:ext cx="968812" cy="968812"/>
      </dsp:txXfrm>
    </dsp:sp>
    <dsp:sp modelId="{D1E321B2-5B0B-4845-99CD-B0196FA67F29}">
      <dsp:nvSpPr>
        <dsp:cNvPr id="0" name=""/>
        <dsp:cNvSpPr/>
      </dsp:nvSpPr>
      <dsp:spPr>
        <a:xfrm rot="19800000">
          <a:off x="1959305" y="975336"/>
          <a:ext cx="363382" cy="462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966608" y="1095072"/>
        <a:ext cx="254367" cy="2774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742D5-39F1-4258-BB53-78ADB01F18D2}">
      <dsp:nvSpPr>
        <dsp:cNvPr id="0" name=""/>
        <dsp:cNvSpPr/>
      </dsp:nvSpPr>
      <dsp:spPr>
        <a:xfrm>
          <a:off x="3189039" y="1120"/>
          <a:ext cx="1591601" cy="15916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/>
            <a:t>需求分析</a:t>
          </a:r>
          <a:endParaRPr lang="zh-CN" altLang="en-US" sz="3400" kern="1200" dirty="0"/>
        </a:p>
      </dsp:txBody>
      <dsp:txXfrm>
        <a:off x="3422124" y="234205"/>
        <a:ext cx="1125431" cy="1125431"/>
      </dsp:txXfrm>
    </dsp:sp>
    <dsp:sp modelId="{B8F473FF-6821-4026-A668-93D5DDD02B9B}">
      <dsp:nvSpPr>
        <dsp:cNvPr id="0" name=""/>
        <dsp:cNvSpPr/>
      </dsp:nvSpPr>
      <dsp:spPr>
        <a:xfrm rot="1800000">
          <a:off x="4797493" y="1119381"/>
          <a:ext cx="422127" cy="537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4805976" y="1195155"/>
        <a:ext cx="295489" cy="322299"/>
      </dsp:txXfrm>
    </dsp:sp>
    <dsp:sp modelId="{45A00CCA-2FAD-43F2-A5D5-8FB0747B86EE}">
      <dsp:nvSpPr>
        <dsp:cNvPr id="0" name=""/>
        <dsp:cNvSpPr/>
      </dsp:nvSpPr>
      <dsp:spPr>
        <a:xfrm>
          <a:off x="5257166" y="1195154"/>
          <a:ext cx="1591601" cy="15916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/>
            <a:t>设计建模</a:t>
          </a:r>
        </a:p>
      </dsp:txBody>
      <dsp:txXfrm>
        <a:off x="5490251" y="1428239"/>
        <a:ext cx="1125431" cy="1125431"/>
      </dsp:txXfrm>
    </dsp:sp>
    <dsp:sp modelId="{8BB73072-D93E-43CE-978F-E0D4C8CA8540}">
      <dsp:nvSpPr>
        <dsp:cNvPr id="0" name=""/>
        <dsp:cNvSpPr/>
      </dsp:nvSpPr>
      <dsp:spPr>
        <a:xfrm rot="5400000">
          <a:off x="5841903" y="2904459"/>
          <a:ext cx="422127" cy="537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5905222" y="2948573"/>
        <a:ext cx="295489" cy="322299"/>
      </dsp:txXfrm>
    </dsp:sp>
    <dsp:sp modelId="{4683789F-B6AE-4548-A952-FE13A71F76AA}">
      <dsp:nvSpPr>
        <dsp:cNvPr id="0" name=""/>
        <dsp:cNvSpPr/>
      </dsp:nvSpPr>
      <dsp:spPr>
        <a:xfrm>
          <a:off x="5257166" y="3583222"/>
          <a:ext cx="1591601" cy="15916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b="0" i="0" kern="1200" dirty="0"/>
            <a:t>开发实现</a:t>
          </a:r>
          <a:endParaRPr lang="zh-CN" altLang="en-US" sz="3400" kern="1200" dirty="0"/>
        </a:p>
      </dsp:txBody>
      <dsp:txXfrm>
        <a:off x="5490251" y="3816307"/>
        <a:ext cx="1125431" cy="1125431"/>
      </dsp:txXfrm>
    </dsp:sp>
    <dsp:sp modelId="{8184DCD6-EEA5-4819-8C05-971B2E75A468}">
      <dsp:nvSpPr>
        <dsp:cNvPr id="0" name=""/>
        <dsp:cNvSpPr/>
      </dsp:nvSpPr>
      <dsp:spPr>
        <a:xfrm rot="9000000">
          <a:off x="4818186" y="4701483"/>
          <a:ext cx="422127" cy="537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 rot="10800000">
        <a:off x="4936341" y="4777257"/>
        <a:ext cx="295489" cy="322299"/>
      </dsp:txXfrm>
    </dsp:sp>
    <dsp:sp modelId="{6CEB7916-2EF6-40AD-AEB1-D12636FE7FE1}">
      <dsp:nvSpPr>
        <dsp:cNvPr id="0" name=""/>
        <dsp:cNvSpPr/>
      </dsp:nvSpPr>
      <dsp:spPr>
        <a:xfrm>
          <a:off x="3189039" y="4777256"/>
          <a:ext cx="1591601" cy="15916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/>
            <a:t>测试</a:t>
          </a:r>
        </a:p>
      </dsp:txBody>
      <dsp:txXfrm>
        <a:off x="3422124" y="5010341"/>
        <a:ext cx="1125431" cy="1125431"/>
      </dsp:txXfrm>
    </dsp:sp>
    <dsp:sp modelId="{3BFE5BBE-7212-455B-9A90-0D1BB0363E69}">
      <dsp:nvSpPr>
        <dsp:cNvPr id="0" name=""/>
        <dsp:cNvSpPr/>
      </dsp:nvSpPr>
      <dsp:spPr>
        <a:xfrm rot="12600000">
          <a:off x="2750058" y="4713430"/>
          <a:ext cx="422127" cy="537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 rot="10800000">
        <a:off x="2868213" y="4852523"/>
        <a:ext cx="295489" cy="322299"/>
      </dsp:txXfrm>
    </dsp:sp>
    <dsp:sp modelId="{5447BBC0-6563-48D2-86FE-0DC1CE0EFBFA}">
      <dsp:nvSpPr>
        <dsp:cNvPr id="0" name=""/>
        <dsp:cNvSpPr/>
      </dsp:nvSpPr>
      <dsp:spPr>
        <a:xfrm>
          <a:off x="1120911" y="3583222"/>
          <a:ext cx="1591601" cy="15916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b="0" i="0" kern="1200" dirty="0"/>
            <a:t>部署</a:t>
          </a:r>
          <a:endParaRPr lang="zh-CN" altLang="en-US" sz="3400" kern="1200" dirty="0"/>
        </a:p>
      </dsp:txBody>
      <dsp:txXfrm>
        <a:off x="1353996" y="3816307"/>
        <a:ext cx="1125431" cy="1125431"/>
      </dsp:txXfrm>
    </dsp:sp>
    <dsp:sp modelId="{FDF05C3C-15FE-4196-AC6E-B421C3A95963}">
      <dsp:nvSpPr>
        <dsp:cNvPr id="0" name=""/>
        <dsp:cNvSpPr/>
      </dsp:nvSpPr>
      <dsp:spPr>
        <a:xfrm rot="16200000">
          <a:off x="1705648" y="2928353"/>
          <a:ext cx="422127" cy="537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1768967" y="3099105"/>
        <a:ext cx="295489" cy="322299"/>
      </dsp:txXfrm>
    </dsp:sp>
    <dsp:sp modelId="{D03742BD-5D0F-4517-AC98-48AFD3A888F1}">
      <dsp:nvSpPr>
        <dsp:cNvPr id="0" name=""/>
        <dsp:cNvSpPr/>
      </dsp:nvSpPr>
      <dsp:spPr>
        <a:xfrm>
          <a:off x="1120911" y="1195154"/>
          <a:ext cx="1591601" cy="15916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/>
            <a:t>治理</a:t>
          </a:r>
        </a:p>
      </dsp:txBody>
      <dsp:txXfrm>
        <a:off x="1353996" y="1428239"/>
        <a:ext cx="1125431" cy="1125431"/>
      </dsp:txXfrm>
    </dsp:sp>
    <dsp:sp modelId="{D1E321B2-5B0B-4845-99CD-B0196FA67F29}">
      <dsp:nvSpPr>
        <dsp:cNvPr id="0" name=""/>
        <dsp:cNvSpPr/>
      </dsp:nvSpPr>
      <dsp:spPr>
        <a:xfrm rot="19800000">
          <a:off x="2729366" y="1131328"/>
          <a:ext cx="422127" cy="537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2737849" y="1270421"/>
        <a:ext cx="295489" cy="3222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340CC-E2E4-4EA9-8906-4CAD4D237BA2}">
      <dsp:nvSpPr>
        <dsp:cNvPr id="0" name=""/>
        <dsp:cNvSpPr/>
      </dsp:nvSpPr>
      <dsp:spPr>
        <a:xfrm>
          <a:off x="1455978" y="-47740"/>
          <a:ext cx="1697724" cy="16977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计划会议</a:t>
          </a:r>
        </a:p>
      </dsp:txBody>
      <dsp:txXfrm>
        <a:off x="1704604" y="200886"/>
        <a:ext cx="1200472" cy="1200472"/>
      </dsp:txXfrm>
    </dsp:sp>
    <dsp:sp modelId="{DC641C10-E877-4231-9CD8-B801CB127113}">
      <dsp:nvSpPr>
        <dsp:cNvPr id="0" name=""/>
        <dsp:cNvSpPr/>
      </dsp:nvSpPr>
      <dsp:spPr>
        <a:xfrm rot="5254037">
          <a:off x="2305333" y="1538237"/>
          <a:ext cx="77063" cy="362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316402" y="1599263"/>
        <a:ext cx="53944" cy="217726"/>
      </dsp:txXfrm>
    </dsp:sp>
    <dsp:sp modelId="{3E0F186A-445C-483E-83F7-6CC2705CA1DD}">
      <dsp:nvSpPr>
        <dsp:cNvPr id="0" name=""/>
        <dsp:cNvSpPr/>
      </dsp:nvSpPr>
      <dsp:spPr>
        <a:xfrm>
          <a:off x="1489076" y="1793683"/>
          <a:ext cx="1791997" cy="179199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每日站会</a:t>
          </a:r>
        </a:p>
      </dsp:txBody>
      <dsp:txXfrm>
        <a:off x="1751508" y="2056115"/>
        <a:ext cx="1267133" cy="1267133"/>
      </dsp:txXfrm>
    </dsp:sp>
    <dsp:sp modelId="{7E470080-8F7A-4DE2-B278-EE2EBB34931A}">
      <dsp:nvSpPr>
        <dsp:cNvPr id="0" name=""/>
        <dsp:cNvSpPr/>
      </dsp:nvSpPr>
      <dsp:spPr>
        <a:xfrm rot="11660983">
          <a:off x="886210" y="2182996"/>
          <a:ext cx="454959" cy="362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993375" y="2269061"/>
        <a:ext cx="346096" cy="217726"/>
      </dsp:txXfrm>
    </dsp:sp>
    <dsp:sp modelId="{4166AB78-13D5-4610-BCD4-BD632204A7CE}">
      <dsp:nvSpPr>
        <dsp:cNvPr id="0" name=""/>
        <dsp:cNvSpPr/>
      </dsp:nvSpPr>
      <dsp:spPr>
        <a:xfrm>
          <a:off x="0" y="1820458"/>
          <a:ext cx="696260" cy="69626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评审会议</a:t>
          </a:r>
        </a:p>
      </dsp:txBody>
      <dsp:txXfrm>
        <a:off x="101965" y="1922423"/>
        <a:ext cx="492330" cy="492330"/>
      </dsp:txXfrm>
    </dsp:sp>
    <dsp:sp modelId="{DF7CE077-AD2F-4DB1-B6C2-2422BC73640F}">
      <dsp:nvSpPr>
        <dsp:cNvPr id="0" name=""/>
        <dsp:cNvSpPr/>
      </dsp:nvSpPr>
      <dsp:spPr>
        <a:xfrm rot="16157176">
          <a:off x="323478" y="1602698"/>
          <a:ext cx="39724" cy="362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329511" y="1681231"/>
        <a:ext cx="27807" cy="217726"/>
      </dsp:txXfrm>
    </dsp:sp>
    <dsp:sp modelId="{D7E33BB1-BEAB-4E4E-9240-B083D9725F37}">
      <dsp:nvSpPr>
        <dsp:cNvPr id="0" name=""/>
        <dsp:cNvSpPr/>
      </dsp:nvSpPr>
      <dsp:spPr>
        <a:xfrm>
          <a:off x="0" y="1068282"/>
          <a:ext cx="677283" cy="6772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回顾会议</a:t>
          </a:r>
        </a:p>
      </dsp:txBody>
      <dsp:txXfrm>
        <a:off x="99186" y="1167468"/>
        <a:ext cx="478911" cy="478911"/>
      </dsp:txXfrm>
    </dsp:sp>
    <dsp:sp modelId="{F0480431-0DEE-4F53-B8AF-D9BA7E17A445}">
      <dsp:nvSpPr>
        <dsp:cNvPr id="0" name=""/>
        <dsp:cNvSpPr/>
      </dsp:nvSpPr>
      <dsp:spPr>
        <a:xfrm rot="16375825">
          <a:off x="319426" y="813630"/>
          <a:ext cx="80596" cy="362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30897" y="898279"/>
        <a:ext cx="56417" cy="217726"/>
      </dsp:txXfrm>
    </dsp:sp>
    <dsp:sp modelId="{01690352-A482-4BBB-818E-7ECE585B9755}">
      <dsp:nvSpPr>
        <dsp:cNvPr id="0" name=""/>
        <dsp:cNvSpPr/>
      </dsp:nvSpPr>
      <dsp:spPr>
        <a:xfrm>
          <a:off x="25141" y="203665"/>
          <a:ext cx="713657" cy="71365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需求池</a:t>
          </a:r>
        </a:p>
      </dsp:txBody>
      <dsp:txXfrm>
        <a:off x="129654" y="308178"/>
        <a:ext cx="504631" cy="504631"/>
      </dsp:txXfrm>
    </dsp:sp>
    <dsp:sp modelId="{952093F8-FED5-4D7C-B5A9-E2833A80EF25}">
      <dsp:nvSpPr>
        <dsp:cNvPr id="0" name=""/>
        <dsp:cNvSpPr/>
      </dsp:nvSpPr>
      <dsp:spPr>
        <a:xfrm rot="427975">
          <a:off x="894368" y="467457"/>
          <a:ext cx="388053" cy="362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894789" y="533273"/>
        <a:ext cx="279190" cy="2177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ACAD2-DDDD-4B69-B5CF-2C9F5CEF5371}">
      <dsp:nvSpPr>
        <dsp:cNvPr id="0" name=""/>
        <dsp:cNvSpPr/>
      </dsp:nvSpPr>
      <dsp:spPr>
        <a:xfrm>
          <a:off x="2572474" y="1749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知识库管理</a:t>
          </a:r>
        </a:p>
      </dsp:txBody>
      <dsp:txXfrm>
        <a:off x="2709427" y="138702"/>
        <a:ext cx="661269" cy="661269"/>
      </dsp:txXfrm>
    </dsp:sp>
    <dsp:sp modelId="{A53D6BA1-5CBE-45F9-99CE-E489E7669403}">
      <dsp:nvSpPr>
        <dsp:cNvPr id="0" name=""/>
        <dsp:cNvSpPr/>
      </dsp:nvSpPr>
      <dsp:spPr>
        <a:xfrm rot="1080000">
          <a:off x="3577037" y="526481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578866" y="578055"/>
        <a:ext cx="174425" cy="189373"/>
      </dsp:txXfrm>
    </dsp:sp>
    <dsp:sp modelId="{E1A08C2F-093D-4B47-A64C-9511EE240AA9}">
      <dsp:nvSpPr>
        <dsp:cNvPr id="0" name=""/>
        <dsp:cNvSpPr/>
      </dsp:nvSpPr>
      <dsp:spPr>
        <a:xfrm>
          <a:off x="3909017" y="436018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任务管理</a:t>
          </a:r>
        </a:p>
      </dsp:txBody>
      <dsp:txXfrm>
        <a:off x="4045970" y="572971"/>
        <a:ext cx="661269" cy="661269"/>
      </dsp:txXfrm>
    </dsp:sp>
    <dsp:sp modelId="{EF1A8A45-F500-4DCE-A3DB-3866B33C9871}">
      <dsp:nvSpPr>
        <dsp:cNvPr id="0" name=""/>
        <dsp:cNvSpPr/>
      </dsp:nvSpPr>
      <dsp:spPr>
        <a:xfrm rot="3240000">
          <a:off x="4660885" y="1308555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676292" y="1341441"/>
        <a:ext cx="174425" cy="189373"/>
      </dsp:txXfrm>
    </dsp:sp>
    <dsp:sp modelId="{B8C4FA17-E3A8-4FFF-92F9-A8EDD2E67DF0}">
      <dsp:nvSpPr>
        <dsp:cNvPr id="0" name=""/>
        <dsp:cNvSpPr/>
      </dsp:nvSpPr>
      <dsp:spPr>
        <a:xfrm>
          <a:off x="4735046" y="1572950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设计工具</a:t>
          </a:r>
        </a:p>
      </dsp:txBody>
      <dsp:txXfrm>
        <a:off x="4871999" y="1709903"/>
        <a:ext cx="661269" cy="661269"/>
      </dsp:txXfrm>
    </dsp:sp>
    <dsp:sp modelId="{04C33435-C5ED-42FD-9804-277DB46802F2}">
      <dsp:nvSpPr>
        <dsp:cNvPr id="0" name=""/>
        <dsp:cNvSpPr/>
      </dsp:nvSpPr>
      <dsp:spPr>
        <a:xfrm rot="5400000">
          <a:off x="5078045" y="2578336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5115422" y="2604084"/>
        <a:ext cx="174425" cy="189373"/>
      </dsp:txXfrm>
    </dsp:sp>
    <dsp:sp modelId="{34DF3E5C-20AF-4281-9271-B115535EAAA7}">
      <dsp:nvSpPr>
        <dsp:cNvPr id="0" name=""/>
        <dsp:cNvSpPr/>
      </dsp:nvSpPr>
      <dsp:spPr>
        <a:xfrm>
          <a:off x="4735046" y="2978274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代码编辑器、生成工具</a:t>
          </a:r>
        </a:p>
      </dsp:txBody>
      <dsp:txXfrm>
        <a:off x="4871999" y="3115227"/>
        <a:ext cx="661269" cy="661269"/>
      </dsp:txXfrm>
    </dsp:sp>
    <dsp:sp modelId="{74765971-75DD-4561-B979-13EE714AFF12}">
      <dsp:nvSpPr>
        <dsp:cNvPr id="0" name=""/>
        <dsp:cNvSpPr/>
      </dsp:nvSpPr>
      <dsp:spPr>
        <a:xfrm rot="7560000">
          <a:off x="4669175" y="3850811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/>
        </a:p>
      </dsp:txBody>
      <dsp:txXfrm rot="10800000">
        <a:off x="4728521" y="3883697"/>
        <a:ext cx="174425" cy="189373"/>
      </dsp:txXfrm>
    </dsp:sp>
    <dsp:sp modelId="{24B31742-D0A2-46D8-B962-99CDBE542B47}">
      <dsp:nvSpPr>
        <dsp:cNvPr id="0" name=""/>
        <dsp:cNvSpPr/>
      </dsp:nvSpPr>
      <dsp:spPr>
        <a:xfrm>
          <a:off x="3909017" y="4115205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代码仓库</a:t>
          </a:r>
        </a:p>
      </dsp:txBody>
      <dsp:txXfrm>
        <a:off x="4045970" y="4252158"/>
        <a:ext cx="661269" cy="661269"/>
      </dsp:txXfrm>
    </dsp:sp>
    <dsp:sp modelId="{275EE9DE-0E7B-44FB-9C5F-53265A16B71A}">
      <dsp:nvSpPr>
        <dsp:cNvPr id="0" name=""/>
        <dsp:cNvSpPr/>
      </dsp:nvSpPr>
      <dsp:spPr>
        <a:xfrm rot="9720000">
          <a:off x="3590451" y="4639938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10800000">
        <a:off x="3663375" y="4691512"/>
        <a:ext cx="174425" cy="189373"/>
      </dsp:txXfrm>
    </dsp:sp>
    <dsp:sp modelId="{87D27CB6-095D-4915-8628-6F449752BE4B}">
      <dsp:nvSpPr>
        <dsp:cNvPr id="0" name=""/>
        <dsp:cNvSpPr/>
      </dsp:nvSpPr>
      <dsp:spPr>
        <a:xfrm>
          <a:off x="2572474" y="4549475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持续集成测试</a:t>
          </a:r>
        </a:p>
      </dsp:txBody>
      <dsp:txXfrm>
        <a:off x="2709427" y="4686428"/>
        <a:ext cx="661269" cy="661269"/>
      </dsp:txXfrm>
    </dsp:sp>
    <dsp:sp modelId="{6782EEEB-BA63-4AD8-A645-90B7A9C0D075}">
      <dsp:nvSpPr>
        <dsp:cNvPr id="0" name=""/>
        <dsp:cNvSpPr/>
      </dsp:nvSpPr>
      <dsp:spPr>
        <a:xfrm rot="11880000">
          <a:off x="2253908" y="4644296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10800000">
        <a:off x="2326832" y="4718970"/>
        <a:ext cx="174425" cy="189373"/>
      </dsp:txXfrm>
    </dsp:sp>
    <dsp:sp modelId="{FAB3C292-35F1-48CB-8B11-09ECF7BF3C57}">
      <dsp:nvSpPr>
        <dsp:cNvPr id="0" name=""/>
        <dsp:cNvSpPr/>
      </dsp:nvSpPr>
      <dsp:spPr>
        <a:xfrm>
          <a:off x="1235931" y="4115205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/>
            <a:t>Bug</a:t>
          </a:r>
          <a:r>
            <a:rPr lang="zh-CN" altLang="en-US" sz="1200" kern="1200" dirty="0"/>
            <a:t>任务管理</a:t>
          </a:r>
        </a:p>
      </dsp:txBody>
      <dsp:txXfrm>
        <a:off x="1372884" y="4252158"/>
        <a:ext cx="661269" cy="661269"/>
      </dsp:txXfrm>
    </dsp:sp>
    <dsp:sp modelId="{EAAA4277-D019-4939-B257-08BF9EAAB754}">
      <dsp:nvSpPr>
        <dsp:cNvPr id="0" name=""/>
        <dsp:cNvSpPr/>
      </dsp:nvSpPr>
      <dsp:spPr>
        <a:xfrm rot="14040000">
          <a:off x="1170060" y="3862222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10800000">
        <a:off x="1229406" y="3955584"/>
        <a:ext cx="174425" cy="189373"/>
      </dsp:txXfrm>
    </dsp:sp>
    <dsp:sp modelId="{6A4DF67D-DC73-4669-936D-5140DD531C45}">
      <dsp:nvSpPr>
        <dsp:cNvPr id="0" name=""/>
        <dsp:cNvSpPr/>
      </dsp:nvSpPr>
      <dsp:spPr>
        <a:xfrm>
          <a:off x="409902" y="2978274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发布工具</a:t>
          </a:r>
          <a:endParaRPr lang="en-US" altLang="zh-CN" sz="1200" kern="1200" dirty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/>
            <a:t>DevOps</a:t>
          </a:r>
          <a:endParaRPr lang="zh-CN" altLang="en-US" sz="1200" kern="1200" dirty="0"/>
        </a:p>
      </dsp:txBody>
      <dsp:txXfrm>
        <a:off x="546855" y="3115227"/>
        <a:ext cx="661269" cy="661269"/>
      </dsp:txXfrm>
    </dsp:sp>
    <dsp:sp modelId="{6F801686-E316-446C-822D-15D0C2EDA630}">
      <dsp:nvSpPr>
        <dsp:cNvPr id="0" name=""/>
        <dsp:cNvSpPr/>
      </dsp:nvSpPr>
      <dsp:spPr>
        <a:xfrm rot="16200000">
          <a:off x="752901" y="2592441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790278" y="2692942"/>
        <a:ext cx="174425" cy="189373"/>
      </dsp:txXfrm>
    </dsp:sp>
    <dsp:sp modelId="{7B9B045A-0795-410F-9EF4-4070A65554B6}">
      <dsp:nvSpPr>
        <dsp:cNvPr id="0" name=""/>
        <dsp:cNvSpPr/>
      </dsp:nvSpPr>
      <dsp:spPr>
        <a:xfrm>
          <a:off x="409902" y="1572950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/>
            <a:t>IAAS</a:t>
          </a:r>
          <a:r>
            <a:rPr lang="zh-CN" altLang="en-US" sz="1200" kern="1200" dirty="0"/>
            <a:t>平台</a:t>
          </a:r>
        </a:p>
      </dsp:txBody>
      <dsp:txXfrm>
        <a:off x="546855" y="1709903"/>
        <a:ext cx="661269" cy="661269"/>
      </dsp:txXfrm>
    </dsp:sp>
    <dsp:sp modelId="{711729C4-8974-4E57-B275-CBDA5E6E7167}">
      <dsp:nvSpPr>
        <dsp:cNvPr id="0" name=""/>
        <dsp:cNvSpPr/>
      </dsp:nvSpPr>
      <dsp:spPr>
        <a:xfrm rot="18360000">
          <a:off x="1161770" y="1319966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177177" y="1413328"/>
        <a:ext cx="174425" cy="189373"/>
      </dsp:txXfrm>
    </dsp:sp>
    <dsp:sp modelId="{D53A1E11-3BFF-4DB3-B007-42AAF4C4F104}">
      <dsp:nvSpPr>
        <dsp:cNvPr id="0" name=""/>
        <dsp:cNvSpPr/>
      </dsp:nvSpPr>
      <dsp:spPr>
        <a:xfrm>
          <a:off x="1235931" y="436018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/>
            <a:t>PAAS</a:t>
          </a:r>
          <a:r>
            <a:rPr lang="zh-CN" altLang="en-US" sz="1200" kern="1200" dirty="0"/>
            <a:t>平台</a:t>
          </a:r>
        </a:p>
      </dsp:txBody>
      <dsp:txXfrm>
        <a:off x="1372884" y="572971"/>
        <a:ext cx="661269" cy="661269"/>
      </dsp:txXfrm>
    </dsp:sp>
    <dsp:sp modelId="{9EFC0C2D-E761-4F6E-9904-AADFDFDDFD9D}">
      <dsp:nvSpPr>
        <dsp:cNvPr id="0" name=""/>
        <dsp:cNvSpPr/>
      </dsp:nvSpPr>
      <dsp:spPr>
        <a:xfrm rot="20520000">
          <a:off x="2240494" y="530840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242323" y="605514"/>
        <a:ext cx="174425" cy="1893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ACAD2-DDDD-4B69-B5CF-2C9F5CEF5371}">
      <dsp:nvSpPr>
        <dsp:cNvPr id="0" name=""/>
        <dsp:cNvSpPr/>
      </dsp:nvSpPr>
      <dsp:spPr>
        <a:xfrm>
          <a:off x="2939114" y="1998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知识库管理</a:t>
          </a:r>
        </a:p>
      </dsp:txBody>
      <dsp:txXfrm>
        <a:off x="3095586" y="158470"/>
        <a:ext cx="755516" cy="755516"/>
      </dsp:txXfrm>
    </dsp:sp>
    <dsp:sp modelId="{A53D6BA1-5CBE-45F9-99CE-E489E7669403}">
      <dsp:nvSpPr>
        <dsp:cNvPr id="0" name=""/>
        <dsp:cNvSpPr/>
      </dsp:nvSpPr>
      <dsp:spPr>
        <a:xfrm rot="1034846">
          <a:off x="4080013" y="584314"/>
          <a:ext cx="257954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081753" y="644963"/>
        <a:ext cx="180568" cy="216363"/>
      </dsp:txXfrm>
    </dsp:sp>
    <dsp:sp modelId="{E1A08C2F-093D-4B47-A64C-9511EE240AA9}">
      <dsp:nvSpPr>
        <dsp:cNvPr id="0" name=""/>
        <dsp:cNvSpPr/>
      </dsp:nvSpPr>
      <dsp:spPr>
        <a:xfrm>
          <a:off x="4424351" y="463104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任务管理</a:t>
          </a:r>
        </a:p>
      </dsp:txBody>
      <dsp:txXfrm>
        <a:off x="4580823" y="619576"/>
        <a:ext cx="755516" cy="755516"/>
      </dsp:txXfrm>
    </dsp:sp>
    <dsp:sp modelId="{EF1A8A45-F500-4DCE-A3DB-3866B33C9871}">
      <dsp:nvSpPr>
        <dsp:cNvPr id="0" name=""/>
        <dsp:cNvSpPr/>
      </dsp:nvSpPr>
      <dsp:spPr>
        <a:xfrm rot="2827709">
          <a:off x="5344773" y="1332880"/>
          <a:ext cx="185373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353661" y="1384623"/>
        <a:ext cx="129761" cy="216363"/>
      </dsp:txXfrm>
    </dsp:sp>
    <dsp:sp modelId="{B8C4FA17-E3A8-4FFF-92F9-A8EDD2E67DF0}">
      <dsp:nvSpPr>
        <dsp:cNvPr id="0" name=""/>
        <dsp:cNvSpPr/>
      </dsp:nvSpPr>
      <dsp:spPr>
        <a:xfrm>
          <a:off x="5389248" y="1502492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设计工具</a:t>
          </a:r>
        </a:p>
      </dsp:txBody>
      <dsp:txXfrm>
        <a:off x="5545720" y="1658964"/>
        <a:ext cx="755516" cy="755516"/>
      </dsp:txXfrm>
    </dsp:sp>
    <dsp:sp modelId="{04C33435-C5ED-42FD-9804-277DB46802F2}">
      <dsp:nvSpPr>
        <dsp:cNvPr id="0" name=""/>
        <dsp:cNvSpPr/>
      </dsp:nvSpPr>
      <dsp:spPr>
        <a:xfrm rot="5362631">
          <a:off x="5713214" y="2794070"/>
          <a:ext cx="44091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766717" y="2812104"/>
        <a:ext cx="332731" cy="216363"/>
      </dsp:txXfrm>
    </dsp:sp>
    <dsp:sp modelId="{34DF3E5C-20AF-4281-9271-B115535EAAA7}">
      <dsp:nvSpPr>
        <dsp:cNvPr id="0" name=""/>
        <dsp:cNvSpPr/>
      </dsp:nvSpPr>
      <dsp:spPr>
        <a:xfrm>
          <a:off x="5409904" y="3402750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代码编辑器、生成工具</a:t>
          </a:r>
        </a:p>
      </dsp:txBody>
      <dsp:txXfrm>
        <a:off x="5566376" y="3559222"/>
        <a:ext cx="755516" cy="755516"/>
      </dsp:txXfrm>
    </dsp:sp>
    <dsp:sp modelId="{74765971-75DD-4561-B979-13EE714AFF12}">
      <dsp:nvSpPr>
        <dsp:cNvPr id="0" name=""/>
        <dsp:cNvSpPr/>
      </dsp:nvSpPr>
      <dsp:spPr>
        <a:xfrm rot="7560000">
          <a:off x="5334645" y="4399645"/>
          <a:ext cx="28469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 rot="10800000">
        <a:off x="5402450" y="4437218"/>
        <a:ext cx="199284" cy="216363"/>
      </dsp:txXfrm>
    </dsp:sp>
    <dsp:sp modelId="{24B31742-D0A2-46D8-B962-99CDBE542B47}">
      <dsp:nvSpPr>
        <dsp:cNvPr id="0" name=""/>
        <dsp:cNvSpPr/>
      </dsp:nvSpPr>
      <dsp:spPr>
        <a:xfrm>
          <a:off x="4466146" y="4701721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代码仓库</a:t>
          </a:r>
        </a:p>
      </dsp:txBody>
      <dsp:txXfrm>
        <a:off x="4622618" y="4858193"/>
        <a:ext cx="755516" cy="755516"/>
      </dsp:txXfrm>
    </dsp:sp>
    <dsp:sp modelId="{275EE9DE-0E7B-44FB-9C5F-53265A16B71A}">
      <dsp:nvSpPr>
        <dsp:cNvPr id="0" name=""/>
        <dsp:cNvSpPr/>
      </dsp:nvSpPr>
      <dsp:spPr>
        <a:xfrm rot="9860983">
          <a:off x="4447071" y="5206715"/>
          <a:ext cx="28151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4455359" y="5277697"/>
        <a:ext cx="19706" cy="216363"/>
      </dsp:txXfrm>
    </dsp:sp>
    <dsp:sp modelId="{87D27CB6-095D-4915-8628-6F449752BE4B}">
      <dsp:nvSpPr>
        <dsp:cNvPr id="0" name=""/>
        <dsp:cNvSpPr/>
      </dsp:nvSpPr>
      <dsp:spPr>
        <a:xfrm>
          <a:off x="3386152" y="5004283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持续集成测试</a:t>
          </a:r>
        </a:p>
      </dsp:txBody>
      <dsp:txXfrm>
        <a:off x="3542624" y="5160755"/>
        <a:ext cx="755516" cy="755516"/>
      </dsp:txXfrm>
    </dsp:sp>
    <dsp:sp modelId="{6782EEEB-BA63-4AD8-A645-90B7A9C0D075}">
      <dsp:nvSpPr>
        <dsp:cNvPr id="0" name=""/>
        <dsp:cNvSpPr/>
      </dsp:nvSpPr>
      <dsp:spPr>
        <a:xfrm rot="11344894">
          <a:off x="3297530" y="5264079"/>
          <a:ext cx="67909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3317775" y="5337808"/>
        <a:ext cx="47536" cy="216363"/>
      </dsp:txXfrm>
    </dsp:sp>
    <dsp:sp modelId="{FAB3C292-35F1-48CB-8B11-09ECF7BF3C57}">
      <dsp:nvSpPr>
        <dsp:cNvPr id="0" name=""/>
        <dsp:cNvSpPr/>
      </dsp:nvSpPr>
      <dsp:spPr>
        <a:xfrm>
          <a:off x="2204560" y="4815413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Bug</a:t>
          </a:r>
          <a:r>
            <a:rPr lang="zh-CN" altLang="en-US" sz="1400" kern="1200" dirty="0"/>
            <a:t>任务管理</a:t>
          </a:r>
        </a:p>
      </dsp:txBody>
      <dsp:txXfrm>
        <a:off x="2361032" y="4971885"/>
        <a:ext cx="755516" cy="755516"/>
      </dsp:txXfrm>
    </dsp:sp>
    <dsp:sp modelId="{EAAA4277-D019-4939-B257-08BF9EAAB754}">
      <dsp:nvSpPr>
        <dsp:cNvPr id="0" name=""/>
        <dsp:cNvSpPr/>
      </dsp:nvSpPr>
      <dsp:spPr>
        <a:xfrm rot="13147980">
          <a:off x="1574268" y="4474084"/>
          <a:ext cx="62003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1670316" y="4580343"/>
        <a:ext cx="511851" cy="216363"/>
      </dsp:txXfrm>
    </dsp:sp>
    <dsp:sp modelId="{6A4DF67D-DC73-4669-936D-5140DD531C45}">
      <dsp:nvSpPr>
        <dsp:cNvPr id="0" name=""/>
        <dsp:cNvSpPr/>
      </dsp:nvSpPr>
      <dsp:spPr>
        <a:xfrm>
          <a:off x="468323" y="3402750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发布工具</a:t>
          </a:r>
          <a:endParaRPr lang="en-US" altLang="zh-CN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DevOps</a:t>
          </a:r>
          <a:endParaRPr lang="zh-CN" altLang="en-US" sz="1400" kern="1200" dirty="0"/>
        </a:p>
      </dsp:txBody>
      <dsp:txXfrm>
        <a:off x="624795" y="3559222"/>
        <a:ext cx="755516" cy="755516"/>
      </dsp:txXfrm>
    </dsp:sp>
    <dsp:sp modelId="{6F801686-E316-446C-822D-15D0C2EDA630}">
      <dsp:nvSpPr>
        <dsp:cNvPr id="0" name=""/>
        <dsp:cNvSpPr/>
      </dsp:nvSpPr>
      <dsp:spPr>
        <a:xfrm rot="16348862">
          <a:off x="885565" y="2944708"/>
          <a:ext cx="304341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929240" y="3062437"/>
        <a:ext cx="213039" cy="216363"/>
      </dsp:txXfrm>
    </dsp:sp>
    <dsp:sp modelId="{7B9B045A-0795-410F-9EF4-4070A65554B6}">
      <dsp:nvSpPr>
        <dsp:cNvPr id="0" name=""/>
        <dsp:cNvSpPr/>
      </dsp:nvSpPr>
      <dsp:spPr>
        <a:xfrm>
          <a:off x="539433" y="1761601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IAAS</a:t>
          </a:r>
          <a:r>
            <a:rPr lang="zh-CN" altLang="en-US" sz="1400" kern="1200" dirty="0"/>
            <a:t>平台</a:t>
          </a:r>
        </a:p>
      </dsp:txBody>
      <dsp:txXfrm>
        <a:off x="695905" y="1918073"/>
        <a:ext cx="755516" cy="755516"/>
      </dsp:txXfrm>
    </dsp:sp>
    <dsp:sp modelId="{711729C4-8974-4E57-B275-CBDA5E6E7167}">
      <dsp:nvSpPr>
        <dsp:cNvPr id="0" name=""/>
        <dsp:cNvSpPr/>
      </dsp:nvSpPr>
      <dsp:spPr>
        <a:xfrm rot="18297206">
          <a:off x="1382178" y="1601984"/>
          <a:ext cx="10090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388642" y="1686510"/>
        <a:ext cx="70631" cy="216363"/>
      </dsp:txXfrm>
    </dsp:sp>
    <dsp:sp modelId="{D53A1E11-3BFF-4DB3-B007-42AAF4C4F104}">
      <dsp:nvSpPr>
        <dsp:cNvPr id="0" name=""/>
        <dsp:cNvSpPr/>
      </dsp:nvSpPr>
      <dsp:spPr>
        <a:xfrm>
          <a:off x="1260637" y="729831"/>
          <a:ext cx="1068460" cy="1068460"/>
        </a:xfrm>
        <a:prstGeom prst="ellipse">
          <a:avLst/>
        </a:prstGeom>
        <a:solidFill>
          <a:schemeClr val="accent3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PAAS</a:t>
          </a:r>
          <a:r>
            <a:rPr lang="zh-CN" altLang="en-US" sz="1400" kern="1200" dirty="0"/>
            <a:t>平台</a:t>
          </a:r>
        </a:p>
      </dsp:txBody>
      <dsp:txXfrm>
        <a:off x="1417109" y="886303"/>
        <a:ext cx="755516" cy="755516"/>
      </dsp:txXfrm>
    </dsp:sp>
    <dsp:sp modelId="{9EFC0C2D-E761-4F6E-9904-AADFDFDDFD9D}">
      <dsp:nvSpPr>
        <dsp:cNvPr id="0" name=""/>
        <dsp:cNvSpPr/>
      </dsp:nvSpPr>
      <dsp:spPr>
        <a:xfrm rot="20193429">
          <a:off x="2421961" y="724383"/>
          <a:ext cx="403344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>
        <a:off x="2426426" y="818023"/>
        <a:ext cx="295163" cy="2163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742D5-39F1-4258-BB53-78ADB01F18D2}">
      <dsp:nvSpPr>
        <dsp:cNvPr id="0" name=""/>
        <dsp:cNvSpPr/>
      </dsp:nvSpPr>
      <dsp:spPr>
        <a:xfrm>
          <a:off x="2273476" y="798"/>
          <a:ext cx="1134657" cy="11346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/>
            <a:t>需求分析</a:t>
          </a:r>
          <a:endParaRPr lang="zh-CN" altLang="en-US" sz="2400" kern="1200" dirty="0"/>
        </a:p>
      </dsp:txBody>
      <dsp:txXfrm>
        <a:off x="2439643" y="166965"/>
        <a:ext cx="802323" cy="802323"/>
      </dsp:txXfrm>
    </dsp:sp>
    <dsp:sp modelId="{B8F473FF-6821-4026-A668-93D5DDD02B9B}">
      <dsp:nvSpPr>
        <dsp:cNvPr id="0" name=""/>
        <dsp:cNvSpPr/>
      </dsp:nvSpPr>
      <dsp:spPr>
        <a:xfrm rot="1800000">
          <a:off x="3420148" y="798010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426196" y="852029"/>
        <a:ext cx="210655" cy="229768"/>
      </dsp:txXfrm>
    </dsp:sp>
    <dsp:sp modelId="{45A00CCA-2FAD-43F2-A5D5-8FB0747B86EE}">
      <dsp:nvSpPr>
        <dsp:cNvPr id="0" name=""/>
        <dsp:cNvSpPr/>
      </dsp:nvSpPr>
      <dsp:spPr>
        <a:xfrm>
          <a:off x="3747851" y="852029"/>
          <a:ext cx="1134657" cy="11346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设计建模</a:t>
          </a:r>
        </a:p>
      </dsp:txBody>
      <dsp:txXfrm>
        <a:off x="3914018" y="1018196"/>
        <a:ext cx="802323" cy="802323"/>
      </dsp:txXfrm>
    </dsp:sp>
    <dsp:sp modelId="{8BB73072-D93E-43CE-978F-E0D4C8CA8540}">
      <dsp:nvSpPr>
        <dsp:cNvPr id="0" name=""/>
        <dsp:cNvSpPr/>
      </dsp:nvSpPr>
      <dsp:spPr>
        <a:xfrm rot="5400000">
          <a:off x="4164712" y="2070598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4209852" y="2102047"/>
        <a:ext cx="210655" cy="229768"/>
      </dsp:txXfrm>
    </dsp:sp>
    <dsp:sp modelId="{4683789F-B6AE-4548-A952-FE13A71F76AA}">
      <dsp:nvSpPr>
        <dsp:cNvPr id="0" name=""/>
        <dsp:cNvSpPr/>
      </dsp:nvSpPr>
      <dsp:spPr>
        <a:xfrm>
          <a:off x="3747851" y="2554490"/>
          <a:ext cx="1134657" cy="11346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i="0" kern="1200" dirty="0"/>
            <a:t>开发实现</a:t>
          </a:r>
          <a:endParaRPr lang="zh-CN" altLang="en-US" sz="2400" kern="1200" dirty="0"/>
        </a:p>
      </dsp:txBody>
      <dsp:txXfrm>
        <a:off x="3914018" y="2720657"/>
        <a:ext cx="802323" cy="802323"/>
      </dsp:txXfrm>
    </dsp:sp>
    <dsp:sp modelId="{8184DCD6-EEA5-4819-8C05-971B2E75A468}">
      <dsp:nvSpPr>
        <dsp:cNvPr id="0" name=""/>
        <dsp:cNvSpPr/>
      </dsp:nvSpPr>
      <dsp:spPr>
        <a:xfrm rot="9000000">
          <a:off x="3434900" y="3351703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3519132" y="3405722"/>
        <a:ext cx="210655" cy="229768"/>
      </dsp:txXfrm>
    </dsp:sp>
    <dsp:sp modelId="{6CEB7916-2EF6-40AD-AEB1-D12636FE7FE1}">
      <dsp:nvSpPr>
        <dsp:cNvPr id="0" name=""/>
        <dsp:cNvSpPr/>
      </dsp:nvSpPr>
      <dsp:spPr>
        <a:xfrm>
          <a:off x="2273476" y="3405721"/>
          <a:ext cx="1134657" cy="11346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测试</a:t>
          </a:r>
        </a:p>
      </dsp:txBody>
      <dsp:txXfrm>
        <a:off x="2439643" y="3571888"/>
        <a:ext cx="802323" cy="802323"/>
      </dsp:txXfrm>
    </dsp:sp>
    <dsp:sp modelId="{3BFE5BBE-7212-455B-9A90-0D1BB0363E69}">
      <dsp:nvSpPr>
        <dsp:cNvPr id="0" name=""/>
        <dsp:cNvSpPr/>
      </dsp:nvSpPr>
      <dsp:spPr>
        <a:xfrm rot="12600000">
          <a:off x="1960526" y="3360220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2044758" y="3459379"/>
        <a:ext cx="210655" cy="229768"/>
      </dsp:txXfrm>
    </dsp:sp>
    <dsp:sp modelId="{5447BBC0-6563-48D2-86FE-0DC1CE0EFBFA}">
      <dsp:nvSpPr>
        <dsp:cNvPr id="0" name=""/>
        <dsp:cNvSpPr/>
      </dsp:nvSpPr>
      <dsp:spPr>
        <a:xfrm>
          <a:off x="799101" y="2554490"/>
          <a:ext cx="1134657" cy="11346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i="0" kern="1200" dirty="0"/>
            <a:t>部署</a:t>
          </a:r>
          <a:endParaRPr lang="zh-CN" altLang="en-US" sz="2400" kern="1200" dirty="0"/>
        </a:p>
      </dsp:txBody>
      <dsp:txXfrm>
        <a:off x="965268" y="2720657"/>
        <a:ext cx="802323" cy="802323"/>
      </dsp:txXfrm>
    </dsp:sp>
    <dsp:sp modelId="{FDF05C3C-15FE-4196-AC6E-B421C3A95963}">
      <dsp:nvSpPr>
        <dsp:cNvPr id="0" name=""/>
        <dsp:cNvSpPr/>
      </dsp:nvSpPr>
      <dsp:spPr>
        <a:xfrm rot="16200000">
          <a:off x="1215962" y="2087632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261102" y="2209361"/>
        <a:ext cx="210655" cy="229768"/>
      </dsp:txXfrm>
    </dsp:sp>
    <dsp:sp modelId="{D03742BD-5D0F-4517-AC98-48AFD3A888F1}">
      <dsp:nvSpPr>
        <dsp:cNvPr id="0" name=""/>
        <dsp:cNvSpPr/>
      </dsp:nvSpPr>
      <dsp:spPr>
        <a:xfrm>
          <a:off x="799101" y="852029"/>
          <a:ext cx="1134657" cy="11346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治理</a:t>
          </a:r>
        </a:p>
      </dsp:txBody>
      <dsp:txXfrm>
        <a:off x="965268" y="1018196"/>
        <a:ext cx="802323" cy="802323"/>
      </dsp:txXfrm>
    </dsp:sp>
    <dsp:sp modelId="{D1E321B2-5B0B-4845-99CD-B0196FA67F29}">
      <dsp:nvSpPr>
        <dsp:cNvPr id="0" name=""/>
        <dsp:cNvSpPr/>
      </dsp:nvSpPr>
      <dsp:spPr>
        <a:xfrm rot="19800000">
          <a:off x="1945774" y="806527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951822" y="905686"/>
        <a:ext cx="210655" cy="2297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340CC-E2E4-4EA9-8906-4CAD4D237BA2}">
      <dsp:nvSpPr>
        <dsp:cNvPr id="0" name=""/>
        <dsp:cNvSpPr/>
      </dsp:nvSpPr>
      <dsp:spPr>
        <a:xfrm>
          <a:off x="962482" y="-29197"/>
          <a:ext cx="1191005" cy="119100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计划会议</a:t>
          </a:r>
        </a:p>
      </dsp:txBody>
      <dsp:txXfrm>
        <a:off x="1136901" y="145222"/>
        <a:ext cx="842167" cy="842167"/>
      </dsp:txXfrm>
    </dsp:sp>
    <dsp:sp modelId="{DC641C10-E877-4231-9CD8-B801CB127113}">
      <dsp:nvSpPr>
        <dsp:cNvPr id="0" name=""/>
        <dsp:cNvSpPr/>
      </dsp:nvSpPr>
      <dsp:spPr>
        <a:xfrm rot="5039174">
          <a:off x="1593730" y="1089180"/>
          <a:ext cx="65928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602583" y="1131084"/>
        <a:ext cx="46150" cy="155217"/>
      </dsp:txXfrm>
    </dsp:sp>
    <dsp:sp modelId="{3E0F186A-445C-483E-83F7-6CC2705CA1DD}">
      <dsp:nvSpPr>
        <dsp:cNvPr id="0" name=""/>
        <dsp:cNvSpPr/>
      </dsp:nvSpPr>
      <dsp:spPr>
        <a:xfrm>
          <a:off x="1061567" y="1278723"/>
          <a:ext cx="1277520" cy="127752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每日站会</a:t>
          </a:r>
        </a:p>
      </dsp:txBody>
      <dsp:txXfrm>
        <a:off x="1248655" y="1465811"/>
        <a:ext cx="903344" cy="903344"/>
      </dsp:txXfrm>
    </dsp:sp>
    <dsp:sp modelId="{7E470080-8F7A-4DE2-B278-EE2EBB34931A}">
      <dsp:nvSpPr>
        <dsp:cNvPr id="0" name=""/>
        <dsp:cNvSpPr/>
      </dsp:nvSpPr>
      <dsp:spPr>
        <a:xfrm rot="11671700">
          <a:off x="631625" y="1553294"/>
          <a:ext cx="324979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 rot="10800000">
        <a:off x="707992" y="1614767"/>
        <a:ext cx="247371" cy="155217"/>
      </dsp:txXfrm>
    </dsp:sp>
    <dsp:sp modelId="{4166AB78-13D5-4610-BCD4-BD632204A7CE}">
      <dsp:nvSpPr>
        <dsp:cNvPr id="0" name=""/>
        <dsp:cNvSpPr/>
      </dsp:nvSpPr>
      <dsp:spPr>
        <a:xfrm>
          <a:off x="0" y="1292983"/>
          <a:ext cx="496366" cy="49636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评审会议</a:t>
          </a:r>
        </a:p>
      </dsp:txBody>
      <dsp:txXfrm>
        <a:off x="72691" y="1365674"/>
        <a:ext cx="350984" cy="350984"/>
      </dsp:txXfrm>
    </dsp:sp>
    <dsp:sp modelId="{DF7CE077-AD2F-4DB1-B6C2-2422BC73640F}">
      <dsp:nvSpPr>
        <dsp:cNvPr id="0" name=""/>
        <dsp:cNvSpPr/>
      </dsp:nvSpPr>
      <dsp:spPr>
        <a:xfrm rot="16157176">
          <a:off x="230609" y="1137742"/>
          <a:ext cx="28319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 rot="10800000">
        <a:off x="234910" y="1193729"/>
        <a:ext cx="19823" cy="155217"/>
      </dsp:txXfrm>
    </dsp:sp>
    <dsp:sp modelId="{D7E33BB1-BEAB-4E4E-9240-B083D9725F37}">
      <dsp:nvSpPr>
        <dsp:cNvPr id="0" name=""/>
        <dsp:cNvSpPr/>
      </dsp:nvSpPr>
      <dsp:spPr>
        <a:xfrm>
          <a:off x="0" y="756755"/>
          <a:ext cx="482837" cy="4828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回顾会议</a:t>
          </a:r>
        </a:p>
      </dsp:txBody>
      <dsp:txXfrm>
        <a:off x="70710" y="827465"/>
        <a:ext cx="341417" cy="341417"/>
      </dsp:txXfrm>
    </dsp:sp>
    <dsp:sp modelId="{F0480431-0DEE-4F53-B8AF-D9BA7E17A445}">
      <dsp:nvSpPr>
        <dsp:cNvPr id="0" name=""/>
        <dsp:cNvSpPr/>
      </dsp:nvSpPr>
      <dsp:spPr>
        <a:xfrm rot="16375824">
          <a:off x="227720" y="575212"/>
          <a:ext cx="57457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35898" y="635558"/>
        <a:ext cx="40220" cy="155217"/>
      </dsp:txXfrm>
    </dsp:sp>
    <dsp:sp modelId="{01690352-A482-4BBB-818E-7ECE585B9755}">
      <dsp:nvSpPr>
        <dsp:cNvPr id="0" name=""/>
        <dsp:cNvSpPr/>
      </dsp:nvSpPr>
      <dsp:spPr>
        <a:xfrm>
          <a:off x="17923" y="140366"/>
          <a:ext cx="508768" cy="5087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/>
            <a:t>需求池</a:t>
          </a:r>
        </a:p>
      </dsp:txBody>
      <dsp:txXfrm>
        <a:off x="92430" y="214873"/>
        <a:ext cx="359754" cy="359754"/>
      </dsp:txXfrm>
    </dsp:sp>
    <dsp:sp modelId="{952093F8-FED5-4D7C-B5A9-E2833A80EF25}">
      <dsp:nvSpPr>
        <dsp:cNvPr id="0" name=""/>
        <dsp:cNvSpPr/>
      </dsp:nvSpPr>
      <dsp:spPr>
        <a:xfrm rot="456020">
          <a:off x="620932" y="327734"/>
          <a:ext cx="237008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621244" y="374771"/>
        <a:ext cx="165906" cy="1552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ACAD2-DDDD-4B69-B5CF-2C9F5CEF5371}">
      <dsp:nvSpPr>
        <dsp:cNvPr id="0" name=""/>
        <dsp:cNvSpPr/>
      </dsp:nvSpPr>
      <dsp:spPr>
        <a:xfrm>
          <a:off x="2939114" y="1998"/>
          <a:ext cx="1068460" cy="1068460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知识库管理</a:t>
          </a:r>
        </a:p>
      </dsp:txBody>
      <dsp:txXfrm>
        <a:off x="3095586" y="158470"/>
        <a:ext cx="755516" cy="755516"/>
      </dsp:txXfrm>
    </dsp:sp>
    <dsp:sp modelId="{A53D6BA1-5CBE-45F9-99CE-E489E7669403}">
      <dsp:nvSpPr>
        <dsp:cNvPr id="0" name=""/>
        <dsp:cNvSpPr/>
      </dsp:nvSpPr>
      <dsp:spPr>
        <a:xfrm rot="1034846">
          <a:off x="4080013" y="584314"/>
          <a:ext cx="257954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081753" y="644963"/>
        <a:ext cx="180568" cy="216363"/>
      </dsp:txXfrm>
    </dsp:sp>
    <dsp:sp modelId="{E1A08C2F-093D-4B47-A64C-9511EE240AA9}">
      <dsp:nvSpPr>
        <dsp:cNvPr id="0" name=""/>
        <dsp:cNvSpPr/>
      </dsp:nvSpPr>
      <dsp:spPr>
        <a:xfrm>
          <a:off x="4424351" y="463104"/>
          <a:ext cx="1068460" cy="1068460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任务管理</a:t>
          </a:r>
        </a:p>
      </dsp:txBody>
      <dsp:txXfrm>
        <a:off x="4580823" y="619576"/>
        <a:ext cx="755516" cy="755516"/>
      </dsp:txXfrm>
    </dsp:sp>
    <dsp:sp modelId="{EF1A8A45-F500-4DCE-A3DB-3866B33C9871}">
      <dsp:nvSpPr>
        <dsp:cNvPr id="0" name=""/>
        <dsp:cNvSpPr/>
      </dsp:nvSpPr>
      <dsp:spPr>
        <a:xfrm rot="2827709">
          <a:off x="5344773" y="1332880"/>
          <a:ext cx="185373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353661" y="1384623"/>
        <a:ext cx="129761" cy="216363"/>
      </dsp:txXfrm>
    </dsp:sp>
    <dsp:sp modelId="{B8C4FA17-E3A8-4FFF-92F9-A8EDD2E67DF0}">
      <dsp:nvSpPr>
        <dsp:cNvPr id="0" name=""/>
        <dsp:cNvSpPr/>
      </dsp:nvSpPr>
      <dsp:spPr>
        <a:xfrm>
          <a:off x="5389248" y="1502492"/>
          <a:ext cx="1068460" cy="1068460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设计工具</a:t>
          </a:r>
        </a:p>
      </dsp:txBody>
      <dsp:txXfrm>
        <a:off x="5545720" y="1658964"/>
        <a:ext cx="755516" cy="755516"/>
      </dsp:txXfrm>
    </dsp:sp>
    <dsp:sp modelId="{04C33435-C5ED-42FD-9804-277DB46802F2}">
      <dsp:nvSpPr>
        <dsp:cNvPr id="0" name=""/>
        <dsp:cNvSpPr/>
      </dsp:nvSpPr>
      <dsp:spPr>
        <a:xfrm rot="5362631">
          <a:off x="5713214" y="2794070"/>
          <a:ext cx="44091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766717" y="2812104"/>
        <a:ext cx="332731" cy="216363"/>
      </dsp:txXfrm>
    </dsp:sp>
    <dsp:sp modelId="{34DF3E5C-20AF-4281-9271-B115535EAAA7}">
      <dsp:nvSpPr>
        <dsp:cNvPr id="0" name=""/>
        <dsp:cNvSpPr/>
      </dsp:nvSpPr>
      <dsp:spPr>
        <a:xfrm>
          <a:off x="5409904" y="3402750"/>
          <a:ext cx="1068460" cy="1068460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代码编辑器、生成工具</a:t>
          </a:r>
        </a:p>
      </dsp:txBody>
      <dsp:txXfrm>
        <a:off x="5566376" y="3559222"/>
        <a:ext cx="755516" cy="755516"/>
      </dsp:txXfrm>
    </dsp:sp>
    <dsp:sp modelId="{74765971-75DD-4561-B979-13EE714AFF12}">
      <dsp:nvSpPr>
        <dsp:cNvPr id="0" name=""/>
        <dsp:cNvSpPr/>
      </dsp:nvSpPr>
      <dsp:spPr>
        <a:xfrm rot="7560000">
          <a:off x="5334645" y="4399645"/>
          <a:ext cx="28469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 rot="10800000">
        <a:off x="5402450" y="4437218"/>
        <a:ext cx="199284" cy="216363"/>
      </dsp:txXfrm>
    </dsp:sp>
    <dsp:sp modelId="{24B31742-D0A2-46D8-B962-99CDBE542B47}">
      <dsp:nvSpPr>
        <dsp:cNvPr id="0" name=""/>
        <dsp:cNvSpPr/>
      </dsp:nvSpPr>
      <dsp:spPr>
        <a:xfrm>
          <a:off x="4466146" y="4701721"/>
          <a:ext cx="1068460" cy="1068460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代码仓库</a:t>
          </a:r>
        </a:p>
      </dsp:txBody>
      <dsp:txXfrm>
        <a:off x="4622618" y="4858193"/>
        <a:ext cx="755516" cy="755516"/>
      </dsp:txXfrm>
    </dsp:sp>
    <dsp:sp modelId="{275EE9DE-0E7B-44FB-9C5F-53265A16B71A}">
      <dsp:nvSpPr>
        <dsp:cNvPr id="0" name=""/>
        <dsp:cNvSpPr/>
      </dsp:nvSpPr>
      <dsp:spPr>
        <a:xfrm rot="9860983">
          <a:off x="4447071" y="5206715"/>
          <a:ext cx="28151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4455359" y="5277697"/>
        <a:ext cx="19706" cy="216363"/>
      </dsp:txXfrm>
    </dsp:sp>
    <dsp:sp modelId="{87D27CB6-095D-4915-8628-6F449752BE4B}">
      <dsp:nvSpPr>
        <dsp:cNvPr id="0" name=""/>
        <dsp:cNvSpPr/>
      </dsp:nvSpPr>
      <dsp:spPr>
        <a:xfrm>
          <a:off x="3386152" y="5004283"/>
          <a:ext cx="1068460" cy="1068460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持续集成测试</a:t>
          </a:r>
        </a:p>
      </dsp:txBody>
      <dsp:txXfrm>
        <a:off x="3542624" y="5160755"/>
        <a:ext cx="755516" cy="755516"/>
      </dsp:txXfrm>
    </dsp:sp>
    <dsp:sp modelId="{6782EEEB-BA63-4AD8-A645-90B7A9C0D075}">
      <dsp:nvSpPr>
        <dsp:cNvPr id="0" name=""/>
        <dsp:cNvSpPr/>
      </dsp:nvSpPr>
      <dsp:spPr>
        <a:xfrm rot="11344894">
          <a:off x="3297530" y="5264079"/>
          <a:ext cx="67909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3317775" y="5337808"/>
        <a:ext cx="47536" cy="216363"/>
      </dsp:txXfrm>
    </dsp:sp>
    <dsp:sp modelId="{FAB3C292-35F1-48CB-8B11-09ECF7BF3C57}">
      <dsp:nvSpPr>
        <dsp:cNvPr id="0" name=""/>
        <dsp:cNvSpPr/>
      </dsp:nvSpPr>
      <dsp:spPr>
        <a:xfrm>
          <a:off x="2204560" y="4815413"/>
          <a:ext cx="1068460" cy="1068460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Bug</a:t>
          </a:r>
          <a:r>
            <a:rPr lang="zh-CN" altLang="en-US" sz="1400" kern="1200" dirty="0"/>
            <a:t>任务管理</a:t>
          </a:r>
        </a:p>
      </dsp:txBody>
      <dsp:txXfrm>
        <a:off x="2361032" y="4971885"/>
        <a:ext cx="755516" cy="755516"/>
      </dsp:txXfrm>
    </dsp:sp>
    <dsp:sp modelId="{EAAA4277-D019-4939-B257-08BF9EAAB754}">
      <dsp:nvSpPr>
        <dsp:cNvPr id="0" name=""/>
        <dsp:cNvSpPr/>
      </dsp:nvSpPr>
      <dsp:spPr>
        <a:xfrm rot="13147980">
          <a:off x="1574268" y="4474084"/>
          <a:ext cx="62003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1670316" y="4580343"/>
        <a:ext cx="511851" cy="216363"/>
      </dsp:txXfrm>
    </dsp:sp>
    <dsp:sp modelId="{6A4DF67D-DC73-4669-936D-5140DD531C45}">
      <dsp:nvSpPr>
        <dsp:cNvPr id="0" name=""/>
        <dsp:cNvSpPr/>
      </dsp:nvSpPr>
      <dsp:spPr>
        <a:xfrm>
          <a:off x="468323" y="3402750"/>
          <a:ext cx="1068460" cy="1068460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发布工具</a:t>
          </a:r>
          <a:endParaRPr lang="en-US" altLang="zh-CN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DevOps</a:t>
          </a:r>
          <a:endParaRPr lang="zh-CN" altLang="en-US" sz="1400" kern="1200" dirty="0"/>
        </a:p>
      </dsp:txBody>
      <dsp:txXfrm>
        <a:off x="624795" y="3559222"/>
        <a:ext cx="755516" cy="755516"/>
      </dsp:txXfrm>
    </dsp:sp>
    <dsp:sp modelId="{6F801686-E316-446C-822D-15D0C2EDA630}">
      <dsp:nvSpPr>
        <dsp:cNvPr id="0" name=""/>
        <dsp:cNvSpPr/>
      </dsp:nvSpPr>
      <dsp:spPr>
        <a:xfrm rot="16348862">
          <a:off x="885565" y="2944708"/>
          <a:ext cx="304341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929240" y="3062437"/>
        <a:ext cx="213039" cy="216363"/>
      </dsp:txXfrm>
    </dsp:sp>
    <dsp:sp modelId="{7B9B045A-0795-410F-9EF4-4070A65554B6}">
      <dsp:nvSpPr>
        <dsp:cNvPr id="0" name=""/>
        <dsp:cNvSpPr/>
      </dsp:nvSpPr>
      <dsp:spPr>
        <a:xfrm>
          <a:off x="539433" y="1761601"/>
          <a:ext cx="1068460" cy="1068460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IAAS</a:t>
          </a:r>
          <a:r>
            <a:rPr lang="zh-CN" altLang="en-US" sz="1400" kern="1200" dirty="0"/>
            <a:t>平台</a:t>
          </a:r>
        </a:p>
      </dsp:txBody>
      <dsp:txXfrm>
        <a:off x="695905" y="1918073"/>
        <a:ext cx="755516" cy="755516"/>
      </dsp:txXfrm>
    </dsp:sp>
    <dsp:sp modelId="{711729C4-8974-4E57-B275-CBDA5E6E7167}">
      <dsp:nvSpPr>
        <dsp:cNvPr id="0" name=""/>
        <dsp:cNvSpPr/>
      </dsp:nvSpPr>
      <dsp:spPr>
        <a:xfrm rot="18297206">
          <a:off x="1382178" y="1601984"/>
          <a:ext cx="10090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388642" y="1686510"/>
        <a:ext cx="70631" cy="216363"/>
      </dsp:txXfrm>
    </dsp:sp>
    <dsp:sp modelId="{D53A1E11-3BFF-4DB3-B007-42AAF4C4F104}">
      <dsp:nvSpPr>
        <dsp:cNvPr id="0" name=""/>
        <dsp:cNvSpPr/>
      </dsp:nvSpPr>
      <dsp:spPr>
        <a:xfrm>
          <a:off x="1260637" y="729831"/>
          <a:ext cx="1068460" cy="1068460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PAAS</a:t>
          </a:r>
          <a:r>
            <a:rPr lang="zh-CN" altLang="en-US" sz="1400" kern="1200" dirty="0"/>
            <a:t>平台</a:t>
          </a:r>
        </a:p>
      </dsp:txBody>
      <dsp:txXfrm>
        <a:off x="1417109" y="886303"/>
        <a:ext cx="755516" cy="755516"/>
      </dsp:txXfrm>
    </dsp:sp>
    <dsp:sp modelId="{9EFC0C2D-E761-4F6E-9904-AADFDFDDFD9D}">
      <dsp:nvSpPr>
        <dsp:cNvPr id="0" name=""/>
        <dsp:cNvSpPr/>
      </dsp:nvSpPr>
      <dsp:spPr>
        <a:xfrm rot="20193429">
          <a:off x="2421961" y="724383"/>
          <a:ext cx="403344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426426" y="818023"/>
        <a:ext cx="295163" cy="216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B38BE-FD28-4E03-A389-2532F7666816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1AB6C-84F9-4844-9E0B-144C6F767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42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1AB6C-84F9-4844-9E0B-144C6F767A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4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1AB6C-84F9-4844-9E0B-144C6F767AC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62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1AB6C-84F9-4844-9E0B-144C6F767AC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130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1AB6C-84F9-4844-9E0B-144C6F767AC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723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40E5093-C80C-4705-ADFA-D2F244F72018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634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4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42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86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953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76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65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75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01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62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92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40E5093-C80C-4705-ADFA-D2F244F72018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59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54C1-74CD-4D74-A070-27371F96D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60EF81-0931-4AFD-9D97-B94BFF96B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680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5">
            <a:extLst>
              <a:ext uri="{FF2B5EF4-FFF2-40B4-BE49-F238E27FC236}">
                <a16:creationId xmlns:a16="http://schemas.microsoft.com/office/drawing/2014/main" id="{1F86C110-D3CE-41FC-99CD-0F3749FAD882}"/>
              </a:ext>
            </a:extLst>
          </p:cNvPr>
          <p:cNvGraphicFramePr>
            <a:graphicFrameLocks/>
          </p:cNvGraphicFramePr>
          <p:nvPr/>
        </p:nvGraphicFramePr>
        <p:xfrm>
          <a:off x="1481340" y="294828"/>
          <a:ext cx="6946689" cy="626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内容占位符 8">
            <a:extLst>
              <a:ext uri="{FF2B5EF4-FFF2-40B4-BE49-F238E27FC236}">
                <a16:creationId xmlns:a16="http://schemas.microsoft.com/office/drawing/2014/main" id="{387F4BFC-0D9C-43FC-BC2B-A10BEF297694}"/>
              </a:ext>
            </a:extLst>
          </p:cNvPr>
          <p:cNvGraphicFramePr>
            <a:graphicFrameLocks/>
          </p:cNvGraphicFramePr>
          <p:nvPr/>
        </p:nvGraphicFramePr>
        <p:xfrm>
          <a:off x="2113880" y="1024656"/>
          <a:ext cx="5681611" cy="4541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8870E91D-1CBF-4F89-AA59-5A2C303133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8132064"/>
              </p:ext>
            </p:extLst>
          </p:nvPr>
        </p:nvGraphicFramePr>
        <p:xfrm>
          <a:off x="3810430" y="2056435"/>
          <a:ext cx="2629489" cy="2556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175563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产品发展具有客观规律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规模效应</a:t>
            </a:r>
            <a:endParaRPr lang="en-US" altLang="zh-CN" dirty="0" smtClean="0"/>
          </a:p>
          <a:p>
            <a:r>
              <a:rPr lang="zh-CN" altLang="en-US" dirty="0" smtClean="0"/>
              <a:t>创新扩散理论</a:t>
            </a:r>
            <a:endParaRPr lang="en-US" altLang="zh-CN" dirty="0" smtClean="0"/>
          </a:p>
          <a:p>
            <a:r>
              <a:rPr lang="zh-CN" altLang="en-US" dirty="0" smtClean="0"/>
              <a:t>目标导向</a:t>
            </a:r>
            <a:endParaRPr lang="en-US" altLang="zh-CN" dirty="0" smtClean="0"/>
          </a:p>
          <a:p>
            <a:r>
              <a:rPr lang="en-US" altLang="zh-CN" dirty="0" smtClean="0"/>
              <a:t>Heart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979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720BD-5FA3-4C42-9A85-BDDC222A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558C4-FC00-477B-B676-D78AE3E2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工具</a:t>
            </a:r>
            <a:endParaRPr lang="en-US" altLang="zh-CN" dirty="0"/>
          </a:p>
          <a:p>
            <a:pPr lvl="1"/>
            <a:r>
              <a:rPr lang="zh-CN" altLang="en-US" dirty="0"/>
              <a:t>解决实际问题</a:t>
            </a:r>
            <a:endParaRPr lang="en-US" altLang="zh-CN" dirty="0"/>
          </a:p>
          <a:p>
            <a:pPr lvl="1"/>
            <a:r>
              <a:rPr lang="zh-CN" altLang="en-US" dirty="0"/>
              <a:t>重技术</a:t>
            </a:r>
            <a:endParaRPr lang="en-US" altLang="zh-CN" dirty="0"/>
          </a:p>
          <a:p>
            <a:r>
              <a:rPr lang="zh-CN" altLang="en-US" dirty="0"/>
              <a:t>社交</a:t>
            </a:r>
            <a:endParaRPr lang="en-US" altLang="zh-CN" dirty="0"/>
          </a:p>
          <a:p>
            <a:pPr lvl="1"/>
            <a:r>
              <a:rPr lang="zh-CN" altLang="en-US" dirty="0"/>
              <a:t>结识新朋友，巩固友谊</a:t>
            </a:r>
            <a:endParaRPr lang="en-US" altLang="zh-CN" dirty="0"/>
          </a:p>
          <a:p>
            <a:pPr lvl="1"/>
            <a:r>
              <a:rPr lang="zh-CN" altLang="en-US" dirty="0"/>
              <a:t>重产品</a:t>
            </a:r>
            <a:endParaRPr lang="en-US" altLang="zh-CN" dirty="0"/>
          </a:p>
          <a:p>
            <a:r>
              <a:rPr lang="zh-CN" altLang="en-US" dirty="0"/>
              <a:t>商业</a:t>
            </a:r>
            <a:endParaRPr lang="en-US" altLang="zh-CN" dirty="0"/>
          </a:p>
          <a:p>
            <a:pPr lvl="1"/>
            <a:r>
              <a:rPr lang="zh-CN" altLang="en-US" dirty="0"/>
              <a:t>获得信息、服务、商品等</a:t>
            </a:r>
            <a:endParaRPr lang="en-US" altLang="zh-CN" dirty="0"/>
          </a:p>
          <a:p>
            <a:pPr lvl="1"/>
            <a:r>
              <a:rPr lang="zh-CN" altLang="en-US" dirty="0"/>
              <a:t>重业务与运营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lvl="1"/>
            <a:r>
              <a:rPr lang="zh-CN" altLang="en-US" dirty="0"/>
              <a:t>地图、微信、游戏、商城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1267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B3DFACC1-E830-449E-98B7-6D5C1C27E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015625"/>
            <a:ext cx="4807287" cy="347577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B41C663-8BD5-4123-938E-54D7E1F8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规模效应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85F65F-3CC8-4C2F-87C6-1A542B598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401509" cy="435133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规模效应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类</a:t>
            </a:r>
            <a:endParaRPr lang="en-US" altLang="zh-CN" dirty="0"/>
          </a:p>
          <a:p>
            <a:pPr lvl="2"/>
            <a:r>
              <a:rPr lang="zh-CN" altLang="en-US" dirty="0"/>
              <a:t>社交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类</a:t>
            </a:r>
            <a:endParaRPr lang="en-US" altLang="zh-CN" dirty="0"/>
          </a:p>
          <a:p>
            <a:pPr lvl="2"/>
            <a:r>
              <a:rPr lang="zh-CN" altLang="en-US" dirty="0"/>
              <a:t>商业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zh-CN" altLang="en-US" dirty="0"/>
              <a:t>范围</a:t>
            </a:r>
            <a:endParaRPr lang="en-US" altLang="zh-CN" dirty="0"/>
          </a:p>
          <a:p>
            <a:pPr lvl="1"/>
            <a:r>
              <a:rPr lang="zh-CN" altLang="en-US" dirty="0"/>
              <a:t>全球</a:t>
            </a:r>
            <a:endParaRPr lang="en-US" altLang="zh-CN" dirty="0"/>
          </a:p>
          <a:p>
            <a:pPr lvl="1"/>
            <a:r>
              <a:rPr lang="zh-CN" altLang="en-US" dirty="0"/>
              <a:t>全国</a:t>
            </a:r>
            <a:endParaRPr lang="en-US" altLang="zh-CN" dirty="0"/>
          </a:p>
          <a:p>
            <a:pPr lvl="1"/>
            <a:r>
              <a:rPr lang="zh-CN" altLang="en-US" dirty="0"/>
              <a:t>城市</a:t>
            </a:r>
            <a:endParaRPr lang="en-US" altLang="zh-CN" dirty="0"/>
          </a:p>
          <a:p>
            <a:pPr lvl="1"/>
            <a:r>
              <a:rPr lang="zh-CN" altLang="en-US" dirty="0"/>
              <a:t>蜂窝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马太效应</a:t>
            </a:r>
            <a:endParaRPr lang="en-US" altLang="zh-CN" dirty="0"/>
          </a:p>
          <a:p>
            <a:r>
              <a:rPr lang="zh-CN" altLang="en-US" dirty="0"/>
              <a:t>杠杆效应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36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E1F41-1B0F-47D9-A00C-B96AD55D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zh-CN" altLang="en-US" dirty="0" smtClean="0"/>
              <a:t>创新</a:t>
            </a:r>
            <a:r>
              <a:rPr lang="zh-CN" altLang="en-US" dirty="0" smtClean="0"/>
              <a:t>扩散理论看产品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9AC78FE-78A4-440F-8120-974D2934E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99" y="2055400"/>
            <a:ext cx="9240056" cy="465715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A76EFEF-7219-4736-BC2C-4E8C47463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474" y="1123177"/>
            <a:ext cx="3999038" cy="30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27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产品节奏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2109" y="1828800"/>
            <a:ext cx="10307781" cy="435133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创新</a:t>
            </a:r>
            <a:r>
              <a:rPr lang="zh-CN" altLang="en-US" dirty="0" smtClean="0">
                <a:latin typeface="+mn-ea"/>
              </a:rPr>
              <a:t>者（</a:t>
            </a:r>
            <a:r>
              <a:rPr lang="en-US" altLang="zh-CN" dirty="0" smtClean="0">
                <a:latin typeface="+mn-ea"/>
              </a:rPr>
              <a:t>2.5%</a:t>
            </a:r>
            <a:r>
              <a:rPr lang="zh-CN" altLang="en-US" dirty="0" smtClean="0">
                <a:latin typeface="+mn-ea"/>
              </a:rPr>
              <a:t>）：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测核心需求：需求真伪，强弱，价格</a:t>
            </a:r>
            <a:r>
              <a:rPr lang="zh-CN" altLang="en-US" dirty="0" smtClean="0">
                <a:latin typeface="+mn-ea"/>
              </a:rPr>
              <a:t>敏感度</a:t>
            </a:r>
            <a:r>
              <a:rPr lang="en-US" altLang="zh-CN" dirty="0" smtClean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判断刚需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小而精</a:t>
            </a:r>
            <a:r>
              <a:rPr lang="zh-CN" altLang="en-US" dirty="0" smtClean="0">
                <a:latin typeface="+mn-ea"/>
              </a:rPr>
              <a:t>团队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按</a:t>
            </a:r>
            <a:r>
              <a:rPr lang="zh-CN" altLang="en-US" dirty="0">
                <a:latin typeface="+mn-ea"/>
              </a:rPr>
              <a:t>最短时间发布产品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可以允许</a:t>
            </a:r>
            <a:r>
              <a:rPr lang="en-US" altLang="zh-CN" dirty="0">
                <a:latin typeface="+mn-ea"/>
              </a:rPr>
              <a:t>bug</a:t>
            </a:r>
            <a:r>
              <a:rPr lang="zh-CN" altLang="en-US" dirty="0">
                <a:latin typeface="+mn-ea"/>
              </a:rPr>
              <a:t>，给种子用户快速迭代的感受</a:t>
            </a:r>
            <a:r>
              <a:rPr lang="en-US" altLang="zh-CN" dirty="0">
                <a:latin typeface="+mn-ea"/>
              </a:rPr>
              <a:t>;</a:t>
            </a:r>
            <a:r>
              <a:rPr lang="zh-CN" altLang="en-US" dirty="0">
                <a:latin typeface="+mn-ea"/>
              </a:rPr>
              <a:t>可以用</a:t>
            </a:r>
            <a:r>
              <a:rPr lang="en-US" altLang="zh-CN" dirty="0">
                <a:latin typeface="+mn-ea"/>
              </a:rPr>
              <a:t>hack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方</a:t>
            </a:r>
            <a:r>
              <a:rPr lang="zh-CN" altLang="en-US" dirty="0" smtClean="0">
                <a:latin typeface="+mn-ea"/>
              </a:rPr>
              <a:t>式完成</a:t>
            </a:r>
            <a:r>
              <a:rPr lang="en-US" altLang="zh-CN" dirty="0" smtClean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时间</a:t>
            </a:r>
            <a:r>
              <a:rPr lang="zh-CN" altLang="en-US" dirty="0" smtClean="0">
                <a:latin typeface="+mn-ea"/>
              </a:rPr>
              <a:t>第一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调整方向</a:t>
            </a:r>
            <a:r>
              <a:rPr lang="en-US" altLang="zh-CN" dirty="0">
                <a:latin typeface="+mn-ea"/>
              </a:rPr>
              <a:t>&gt;</a:t>
            </a:r>
            <a:r>
              <a:rPr lang="zh-CN" altLang="en-US" dirty="0">
                <a:latin typeface="+mn-ea"/>
              </a:rPr>
              <a:t>完善细节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聚焦做最重要的事情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lvl="1"/>
            <a:r>
              <a:rPr lang="zh-CN" altLang="en-US" dirty="0" smtClean="0">
                <a:latin typeface="+mn-ea"/>
              </a:rPr>
              <a:t>不能忽略</a:t>
            </a:r>
            <a:r>
              <a:rPr lang="zh-CN" altLang="en-US" dirty="0">
                <a:latin typeface="+mn-ea"/>
              </a:rPr>
              <a:t>统计功能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没有准确的数据，很可能</a:t>
            </a:r>
            <a:r>
              <a:rPr lang="zh-CN" altLang="en-US" dirty="0" smtClean="0">
                <a:latin typeface="+mn-ea"/>
              </a:rPr>
              <a:t>前功尽弃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早期</a:t>
            </a:r>
            <a:r>
              <a:rPr lang="zh-CN" altLang="en-US" dirty="0">
                <a:latin typeface="+mn-ea"/>
              </a:rPr>
              <a:t>采用</a:t>
            </a:r>
            <a:r>
              <a:rPr lang="zh-CN" altLang="en-US" dirty="0" smtClean="0">
                <a:latin typeface="+mn-ea"/>
              </a:rPr>
              <a:t>者（</a:t>
            </a:r>
            <a:r>
              <a:rPr lang="en-US" altLang="zh-CN" dirty="0" smtClean="0">
                <a:latin typeface="+mn-ea"/>
              </a:rPr>
              <a:t>13.5%</a:t>
            </a:r>
            <a:r>
              <a:rPr lang="zh-CN" altLang="en-US" dirty="0" smtClean="0">
                <a:latin typeface="+mn-ea"/>
              </a:rPr>
              <a:t>）：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巩固</a:t>
            </a:r>
            <a:r>
              <a:rPr lang="zh-CN" altLang="en-US" dirty="0">
                <a:latin typeface="+mn-ea"/>
              </a:rPr>
              <a:t>产品方向，促进增长，尽早逼近临界点</a:t>
            </a:r>
            <a:r>
              <a:rPr lang="en-US" altLang="zh-CN" dirty="0">
                <a:latin typeface="+mn-ea"/>
              </a:rPr>
              <a:t>(20%)</a:t>
            </a:r>
            <a:r>
              <a:rPr lang="zh-CN" altLang="en-US" dirty="0">
                <a:latin typeface="+mn-ea"/>
              </a:rPr>
              <a:t>，跨越</a:t>
            </a:r>
            <a:r>
              <a:rPr lang="en-US" altLang="zh-CN" dirty="0">
                <a:latin typeface="+mn-ea"/>
              </a:rPr>
              <a:t>『</a:t>
            </a:r>
            <a:r>
              <a:rPr lang="zh-CN" altLang="en-US" dirty="0">
                <a:latin typeface="+mn-ea"/>
              </a:rPr>
              <a:t>创新鸿沟</a:t>
            </a:r>
            <a:r>
              <a:rPr lang="en-US" altLang="zh-CN" dirty="0" smtClean="0">
                <a:latin typeface="+mn-ea"/>
              </a:rPr>
              <a:t>』</a:t>
            </a:r>
          </a:p>
          <a:p>
            <a:pPr lvl="1"/>
            <a:r>
              <a:rPr lang="zh-CN" altLang="en-US" dirty="0" smtClean="0">
                <a:latin typeface="+mn-ea"/>
              </a:rPr>
              <a:t>根据</a:t>
            </a:r>
            <a:r>
              <a:rPr lang="zh-CN" altLang="en-US" dirty="0">
                <a:latin typeface="+mn-ea"/>
              </a:rPr>
              <a:t>产品特性</a:t>
            </a:r>
            <a:r>
              <a:rPr lang="en-US" altLang="zh-CN" dirty="0">
                <a:latin typeface="+mn-ea"/>
              </a:rPr>
              <a:t>build</a:t>
            </a:r>
            <a:r>
              <a:rPr lang="zh-CN" altLang="en-US" dirty="0">
                <a:latin typeface="+mn-ea"/>
              </a:rPr>
              <a:t>团队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设计导向、销售导向、营销导向、运营导向、技术导向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，建设长板</a:t>
            </a:r>
            <a:r>
              <a:rPr lang="en-US" altLang="zh-CN" dirty="0">
                <a:latin typeface="+mn-ea"/>
              </a:rPr>
              <a:t>&gt;</a:t>
            </a:r>
            <a:r>
              <a:rPr lang="zh-CN" altLang="en-US" dirty="0">
                <a:latin typeface="+mn-ea"/>
              </a:rPr>
              <a:t>补足短</a:t>
            </a:r>
            <a:r>
              <a:rPr lang="zh-CN" altLang="en-US" dirty="0" smtClean="0">
                <a:latin typeface="+mn-ea"/>
              </a:rPr>
              <a:t>板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制定周期性较短的产品发布策 ，且具备</a:t>
            </a:r>
            <a:r>
              <a:rPr lang="en-US" altLang="zh-CN" dirty="0">
                <a:latin typeface="+mn-ea"/>
              </a:rPr>
              <a:t>A/B Test</a:t>
            </a:r>
            <a:r>
              <a:rPr lang="zh-CN" altLang="en-US" dirty="0">
                <a:latin typeface="+mn-ea"/>
              </a:rPr>
              <a:t>能 </a:t>
            </a:r>
          </a:p>
          <a:p>
            <a:pPr lvl="1"/>
            <a:r>
              <a:rPr lang="zh-CN" altLang="en-US" dirty="0" smtClean="0">
                <a:latin typeface="+mn-ea"/>
              </a:rPr>
              <a:t>找到</a:t>
            </a:r>
            <a:r>
              <a:rPr lang="zh-CN" altLang="en-US" dirty="0">
                <a:latin typeface="+mn-ea"/>
              </a:rPr>
              <a:t>促进增 的</a:t>
            </a:r>
            <a:r>
              <a:rPr lang="en-US" altLang="zh-CN" dirty="0">
                <a:latin typeface="+mn-ea"/>
              </a:rPr>
              <a:t>feature</a:t>
            </a:r>
            <a:r>
              <a:rPr lang="zh-CN" altLang="en-US" dirty="0">
                <a:latin typeface="+mn-ea"/>
              </a:rPr>
              <a:t>，短平快的</a:t>
            </a:r>
            <a:r>
              <a:rPr lang="zh-CN" altLang="en-US" dirty="0" smtClean="0">
                <a:latin typeface="+mn-ea"/>
              </a:rPr>
              <a:t>投入资源</a:t>
            </a:r>
            <a:r>
              <a:rPr lang="zh-CN" altLang="en-US" dirty="0">
                <a:latin typeface="+mn-ea"/>
              </a:rPr>
              <a:t>测试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产品驱动增 </a:t>
            </a:r>
            <a:r>
              <a:rPr lang="en-US" altLang="zh-CN" dirty="0">
                <a:latin typeface="+mn-ea"/>
              </a:rPr>
              <a:t>)</a:t>
            </a:r>
          </a:p>
          <a:p>
            <a:pPr lvl="1"/>
            <a:r>
              <a:rPr lang="zh-CN" altLang="en-US" dirty="0" smtClean="0">
                <a:latin typeface="+mn-ea"/>
              </a:rPr>
              <a:t>考察并了解最佳营销手段，使用产品</a:t>
            </a:r>
            <a:r>
              <a:rPr lang="en-US" altLang="zh-CN" dirty="0" smtClean="0">
                <a:latin typeface="+mn-ea"/>
              </a:rPr>
              <a:t>feature</a:t>
            </a:r>
            <a:r>
              <a:rPr lang="zh-CN" altLang="en-US" dirty="0" smtClean="0">
                <a:latin typeface="+mn-ea"/>
              </a:rPr>
              <a:t>配合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营销驱动增 </a:t>
            </a:r>
            <a:r>
              <a:rPr lang="en-US" altLang="zh-CN" dirty="0" smtClean="0">
                <a:latin typeface="+mn-ea"/>
              </a:rPr>
              <a:t>)—— 『</a:t>
            </a:r>
            <a:r>
              <a:rPr lang="zh-CN" altLang="en-US" dirty="0" smtClean="0">
                <a:latin typeface="+mn-ea"/>
              </a:rPr>
              <a:t>补贴系统</a:t>
            </a:r>
            <a:r>
              <a:rPr lang="en-US" altLang="zh-CN" dirty="0" smtClean="0">
                <a:latin typeface="+mn-ea"/>
              </a:rPr>
              <a:t>』 </a:t>
            </a:r>
          </a:p>
          <a:p>
            <a:pPr lvl="1"/>
            <a:r>
              <a:rPr lang="zh-CN" altLang="en-US" dirty="0" smtClean="0">
                <a:latin typeface="+mn-ea"/>
              </a:rPr>
              <a:t>找到促进留存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使用频次</a:t>
            </a:r>
            <a:r>
              <a:rPr lang="zh-CN" altLang="en-US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feature(</a:t>
            </a:r>
            <a:r>
              <a:rPr lang="zh-CN" altLang="en-US" dirty="0" smtClean="0">
                <a:latin typeface="+mn-ea"/>
              </a:rPr>
              <a:t>观察</a:t>
            </a:r>
            <a:r>
              <a:rPr lang="zh-CN" altLang="en-US" dirty="0">
                <a:latin typeface="+mn-ea"/>
              </a:rPr>
              <a:t>核心</a:t>
            </a:r>
            <a:r>
              <a:rPr lang="zh-CN" altLang="en-US" dirty="0" smtClean="0">
                <a:latin typeface="+mn-ea"/>
              </a:rPr>
              <a:t>数据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，持续</a:t>
            </a:r>
            <a:r>
              <a:rPr lang="zh-CN" altLang="en-US" dirty="0" smtClean="0">
                <a:latin typeface="+mn-ea"/>
              </a:rPr>
              <a:t>投入资源</a:t>
            </a:r>
            <a:r>
              <a:rPr lang="zh-CN" altLang="en-US" dirty="0">
                <a:latin typeface="+mn-ea"/>
              </a:rPr>
              <a:t>迭代</a:t>
            </a:r>
            <a:r>
              <a:rPr lang="en-US" altLang="zh-CN" dirty="0">
                <a:latin typeface="+mn-ea"/>
              </a:rPr>
              <a:t>;</a:t>
            </a:r>
          </a:p>
          <a:p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6627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产品节奏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+mn-ea"/>
              </a:rPr>
              <a:t>早期大众（</a:t>
            </a:r>
            <a:r>
              <a:rPr lang="en-US" altLang="zh-CN" dirty="0">
                <a:latin typeface="+mn-ea"/>
              </a:rPr>
              <a:t>34%</a:t>
            </a:r>
            <a:r>
              <a:rPr lang="zh-CN" altLang="en-US" dirty="0">
                <a:latin typeface="+mn-ea"/>
              </a:rPr>
              <a:t>）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确保</a:t>
            </a:r>
            <a:r>
              <a:rPr lang="zh-CN" altLang="en-US" dirty="0">
                <a:latin typeface="+mn-ea"/>
              </a:rPr>
              <a:t>核⼼心体验，关注成本和效率，</a:t>
            </a:r>
            <a:r>
              <a:rPr lang="zh-CN" altLang="en-US" dirty="0" smtClean="0">
                <a:latin typeface="+mn-ea"/>
              </a:rPr>
              <a:t>扩大</a:t>
            </a:r>
            <a:r>
              <a:rPr lang="zh-CN" altLang="en-US" dirty="0">
                <a:latin typeface="+mn-ea"/>
              </a:rPr>
              <a:t>需求</a:t>
            </a:r>
            <a:r>
              <a:rPr lang="zh-CN" altLang="en-US" dirty="0" smtClean="0">
                <a:latin typeface="+mn-ea"/>
              </a:rPr>
              <a:t>边界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建</a:t>
            </a:r>
            <a:r>
              <a:rPr lang="zh-CN" altLang="en-US" dirty="0">
                <a:latin typeface="+mn-ea"/>
              </a:rPr>
              <a:t>⽴立完整编制的团队，补⻬齐短</a:t>
            </a:r>
            <a:r>
              <a:rPr lang="zh-CN" altLang="en-US" dirty="0" smtClean="0">
                <a:latin typeface="+mn-ea"/>
              </a:rPr>
              <a:t>板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制定</a:t>
            </a:r>
            <a:r>
              <a:rPr lang="zh-CN" altLang="en-US" dirty="0">
                <a:latin typeface="+mn-ea"/>
              </a:rPr>
              <a:t>稳健的产品发布</a:t>
            </a:r>
            <a:r>
              <a:rPr lang="zh-CN" altLang="en-US" dirty="0" smtClean="0">
                <a:latin typeface="+mn-ea"/>
              </a:rPr>
              <a:t>策略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技术</a:t>
            </a:r>
            <a:r>
              <a:rPr lang="zh-CN" altLang="en-US" dirty="0" smtClean="0">
                <a:latin typeface="+mn-ea"/>
              </a:rPr>
              <a:t>路线</a:t>
            </a:r>
            <a:r>
              <a:rPr lang="zh-CN" altLang="en-US" dirty="0">
                <a:latin typeface="+mn-ea"/>
              </a:rPr>
              <a:t>，给</a:t>
            </a:r>
            <a:r>
              <a:rPr lang="zh-CN" altLang="en-US" dirty="0" smtClean="0">
                <a:latin typeface="+mn-ea"/>
              </a:rPr>
              <a:t>产品生态</a:t>
            </a:r>
            <a:r>
              <a:rPr lang="zh-CN" altLang="en-US" dirty="0">
                <a:latin typeface="+mn-ea"/>
              </a:rPr>
              <a:t>中的</a:t>
            </a:r>
            <a:r>
              <a:rPr lang="zh-CN" altLang="en-US" dirty="0" smtClean="0">
                <a:latin typeface="+mn-ea"/>
              </a:rPr>
              <a:t>各种角色</a:t>
            </a:r>
            <a:r>
              <a:rPr lang="zh-CN" altLang="en-US" dirty="0">
                <a:latin typeface="+mn-ea"/>
              </a:rPr>
              <a:t>以稳定的预期</a:t>
            </a:r>
            <a:r>
              <a:rPr lang="zh-CN" altLang="en-US" dirty="0" smtClean="0">
                <a:latin typeface="+mn-ea"/>
              </a:rPr>
              <a:t>（用户使用</a:t>
            </a:r>
            <a:r>
              <a:rPr lang="zh-CN" altLang="en-US" dirty="0">
                <a:latin typeface="+mn-ea"/>
              </a:rPr>
              <a:t>成本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反复</a:t>
            </a:r>
            <a:r>
              <a:rPr lang="zh-CN" altLang="en-US" dirty="0">
                <a:latin typeface="+mn-ea"/>
              </a:rPr>
              <a:t>思考和改善</a:t>
            </a:r>
            <a:r>
              <a:rPr lang="zh-CN" altLang="en-US" dirty="0" smtClean="0">
                <a:latin typeface="+mn-ea"/>
              </a:rPr>
              <a:t>核心</a:t>
            </a:r>
            <a:r>
              <a:rPr lang="zh-CN" altLang="en-US" dirty="0">
                <a:latin typeface="+mn-ea"/>
              </a:rPr>
              <a:t>体验，</a:t>
            </a:r>
            <a:r>
              <a:rPr lang="zh-CN" altLang="en-US" dirty="0" smtClean="0">
                <a:latin typeface="+mn-ea"/>
              </a:rPr>
              <a:t>确保足够</a:t>
            </a:r>
            <a:r>
              <a:rPr lang="zh-CN" altLang="en-US" dirty="0">
                <a:latin typeface="+mn-ea"/>
              </a:rPr>
              <a:t>的资源投</a:t>
            </a:r>
            <a:r>
              <a:rPr lang="zh-CN" altLang="en-US" dirty="0" smtClean="0">
                <a:latin typeface="+mn-ea"/>
              </a:rPr>
              <a:t>⼊</a:t>
            </a:r>
            <a:r>
              <a:rPr lang="en-US" altLang="zh-CN" dirty="0" smtClean="0">
                <a:latin typeface="+mn-ea"/>
              </a:rPr>
              <a:t>『</a:t>
            </a:r>
            <a:r>
              <a:rPr lang="en-US" altLang="zh-CN" dirty="0">
                <a:latin typeface="+mn-ea"/>
              </a:rPr>
              <a:t>NPS』</a:t>
            </a:r>
          </a:p>
          <a:p>
            <a:pPr lvl="1"/>
            <a:r>
              <a:rPr lang="zh-CN" altLang="en-US" dirty="0" smtClean="0">
                <a:latin typeface="+mn-ea"/>
              </a:rPr>
              <a:t>建</a:t>
            </a:r>
            <a:r>
              <a:rPr lang="zh-CN" altLang="en-US" dirty="0">
                <a:latin typeface="+mn-ea"/>
              </a:rPr>
              <a:t>⽴立较完善的指标监测和改善体系（成本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转化率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变现效率</a:t>
            </a:r>
            <a:r>
              <a:rPr lang="en-US" altLang="zh-CN" dirty="0">
                <a:latin typeface="+mn-ea"/>
              </a:rPr>
              <a:t>...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后期</a:t>
            </a:r>
            <a:r>
              <a:rPr lang="zh-CN" altLang="en-US" dirty="0">
                <a:latin typeface="+mn-ea"/>
              </a:rPr>
              <a:t>大众（</a:t>
            </a:r>
            <a:r>
              <a:rPr lang="en-US" altLang="zh-CN" dirty="0">
                <a:latin typeface="+mn-ea"/>
              </a:rPr>
              <a:t>34%</a:t>
            </a:r>
            <a:r>
              <a:rPr lang="zh-CN" altLang="en-US" dirty="0">
                <a:latin typeface="+mn-ea"/>
              </a:rPr>
              <a:t>）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寻找下一</a:t>
            </a:r>
            <a:r>
              <a:rPr lang="zh-CN" altLang="en-US" dirty="0">
                <a:latin typeface="+mn-ea"/>
              </a:rPr>
              <a:t>个</a:t>
            </a:r>
            <a:r>
              <a:rPr lang="zh-CN" altLang="en-US" dirty="0" smtClean="0">
                <a:latin typeface="+mn-ea"/>
              </a:rPr>
              <a:t>增长</a:t>
            </a:r>
            <a:r>
              <a:rPr lang="zh-CN" altLang="en-US" dirty="0">
                <a:latin typeface="+mn-ea"/>
              </a:rPr>
              <a:t>点（</a:t>
            </a:r>
            <a:r>
              <a:rPr lang="en-US" altLang="zh-CN" dirty="0">
                <a:latin typeface="+mn-ea"/>
              </a:rPr>
              <a:t>50%</a:t>
            </a:r>
            <a:r>
              <a:rPr lang="zh-CN" altLang="en-US" dirty="0">
                <a:latin typeface="+mn-ea"/>
              </a:rPr>
              <a:t>渗透率以后</a:t>
            </a:r>
            <a:r>
              <a:rPr lang="zh-CN" altLang="en-US" dirty="0" smtClean="0">
                <a:latin typeface="+mn-ea"/>
              </a:rPr>
              <a:t>，无法</a:t>
            </a:r>
            <a:r>
              <a:rPr lang="en-US" altLang="zh-CN" dirty="0">
                <a:latin typeface="+mn-ea"/>
              </a:rPr>
              <a:t>double</a:t>
            </a:r>
            <a:r>
              <a:rPr lang="zh-CN" altLang="en-US" dirty="0">
                <a:latin typeface="+mn-ea"/>
              </a:rPr>
              <a:t>市占</a:t>
            </a:r>
            <a:r>
              <a:rPr lang="zh-CN" altLang="en-US" dirty="0" smtClean="0">
                <a:latin typeface="+mn-ea"/>
              </a:rPr>
              <a:t>）</a:t>
            </a:r>
            <a:endParaRPr lang="zh-CN" altLang="en-US" dirty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建立人才和</a:t>
            </a:r>
            <a:r>
              <a:rPr lang="zh-CN" altLang="en-US" dirty="0">
                <a:latin typeface="+mn-ea"/>
              </a:rPr>
              <a:t>技术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专利壁垒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给</a:t>
            </a:r>
            <a:r>
              <a:rPr lang="zh-CN" altLang="en-US" dirty="0">
                <a:latin typeface="+mn-ea"/>
              </a:rPr>
              <a:t>主产品增加护航，迎合新趋势</a:t>
            </a:r>
          </a:p>
          <a:p>
            <a:pPr lvl="1"/>
            <a:r>
              <a:rPr lang="zh-CN" altLang="en-US" dirty="0" smtClean="0">
                <a:latin typeface="+mn-ea"/>
              </a:rPr>
              <a:t>在</a:t>
            </a:r>
            <a:r>
              <a:rPr lang="zh-CN" altLang="en-US" dirty="0">
                <a:latin typeface="+mn-ea"/>
              </a:rPr>
              <a:t>主产品内扩充延展性</a:t>
            </a:r>
            <a:r>
              <a:rPr lang="zh-CN" altLang="en-US" dirty="0" smtClean="0">
                <a:latin typeface="+mn-ea"/>
              </a:rPr>
              <a:t>需求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跨</a:t>
            </a:r>
            <a:r>
              <a:rPr lang="zh-CN" altLang="en-US" dirty="0">
                <a:latin typeface="+mn-ea"/>
              </a:rPr>
              <a:t>界、孵化</a:t>
            </a:r>
          </a:p>
          <a:p>
            <a:r>
              <a:rPr lang="zh-CN" altLang="en-US" dirty="0" smtClean="0">
                <a:latin typeface="+mn-ea"/>
              </a:rPr>
              <a:t>落后</a:t>
            </a:r>
            <a:r>
              <a:rPr lang="zh-CN" altLang="en-US" dirty="0">
                <a:latin typeface="+mn-ea"/>
              </a:rPr>
              <a:t>者（</a:t>
            </a:r>
            <a:r>
              <a:rPr lang="en-US" altLang="zh-CN" dirty="0">
                <a:latin typeface="+mn-ea"/>
              </a:rPr>
              <a:t>26%</a:t>
            </a:r>
            <a:r>
              <a:rPr lang="zh-CN" altLang="en-US" dirty="0">
                <a:latin typeface="+mn-ea"/>
              </a:rPr>
              <a:t>）</a:t>
            </a:r>
            <a:r>
              <a:rPr lang="zh-CN" altLang="en-US" dirty="0" smtClean="0">
                <a:latin typeface="+mn-ea"/>
              </a:rPr>
              <a:t>：</a:t>
            </a:r>
            <a:r>
              <a:rPr lang="zh-CN" altLang="en-US" dirty="0">
                <a:latin typeface="+mn-ea"/>
              </a:rPr>
              <a:t>放弃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6653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968EB-4855-4CB1-8609-122C5674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目标导向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3DF73-D4BC-46D9-AB99-D093B7D97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</a:t>
            </a:r>
            <a:r>
              <a:rPr lang="zh-CN" altLang="en-US" dirty="0"/>
              <a:t>方向</a:t>
            </a:r>
          </a:p>
          <a:p>
            <a:pPr lvl="1"/>
            <a:r>
              <a:rPr lang="zh-CN" altLang="en-US" dirty="0" smtClean="0"/>
              <a:t>是否</a:t>
            </a:r>
            <a:r>
              <a:rPr lang="zh-CN" altLang="en-US" dirty="0"/>
              <a:t>会引入其他问题</a:t>
            </a:r>
          </a:p>
          <a:p>
            <a:r>
              <a:rPr lang="zh-CN" altLang="en-US" dirty="0" smtClean="0"/>
              <a:t>定</a:t>
            </a:r>
            <a:r>
              <a:rPr lang="zh-CN" altLang="en-US" dirty="0"/>
              <a:t>标准</a:t>
            </a:r>
          </a:p>
          <a:p>
            <a:pPr lvl="1"/>
            <a:r>
              <a:rPr lang="zh-CN" altLang="en-US" dirty="0" smtClean="0"/>
              <a:t>定性</a:t>
            </a:r>
            <a:endParaRPr lang="zh-CN" altLang="en-US" dirty="0"/>
          </a:p>
          <a:p>
            <a:pPr lvl="2"/>
            <a:r>
              <a:rPr lang="zh-CN" altLang="en-US" dirty="0" smtClean="0"/>
              <a:t>产品</a:t>
            </a:r>
            <a:r>
              <a:rPr lang="zh-CN" altLang="en-US" dirty="0"/>
              <a:t>的</a:t>
            </a:r>
            <a:r>
              <a:rPr lang="zh-CN" altLang="en-US" dirty="0" smtClean="0"/>
              <a:t>进步</a:t>
            </a:r>
            <a:r>
              <a:rPr lang="zh-CN" altLang="en-US" dirty="0"/>
              <a:t>方向</a:t>
            </a:r>
          </a:p>
          <a:p>
            <a:pPr lvl="1"/>
            <a:r>
              <a:rPr lang="zh-CN" altLang="en-US" dirty="0" smtClean="0"/>
              <a:t>定量</a:t>
            </a:r>
            <a:endParaRPr lang="zh-CN" altLang="en-US" dirty="0"/>
          </a:p>
          <a:p>
            <a:pPr lvl="2"/>
            <a:r>
              <a:rPr lang="zh-CN" altLang="en-US" dirty="0" smtClean="0"/>
              <a:t>过程指标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访问量、安装量、同比环比、注册率、</a:t>
            </a:r>
            <a:endParaRPr lang="en-US" altLang="zh-CN" dirty="0" smtClean="0"/>
          </a:p>
          <a:p>
            <a:pPr lvl="3"/>
            <a:r>
              <a:rPr lang="zh-CN" altLang="en-US" dirty="0"/>
              <a:t>活跃</a:t>
            </a:r>
            <a:r>
              <a:rPr lang="zh-CN" altLang="en-US" dirty="0" smtClean="0"/>
              <a:t>度、日活、周活、</a:t>
            </a:r>
            <a:r>
              <a:rPr lang="zh-CN" altLang="en-US" dirty="0"/>
              <a:t>月</a:t>
            </a:r>
            <a:r>
              <a:rPr lang="zh-CN" altLang="en-US" dirty="0" smtClean="0"/>
              <a:t>活、购买前活跃时长。</a:t>
            </a:r>
            <a:endParaRPr lang="en-US" altLang="zh-CN" dirty="0" smtClean="0"/>
          </a:p>
          <a:p>
            <a:pPr lvl="3"/>
            <a:r>
              <a:rPr lang="zh-CN" altLang="en-US" dirty="0"/>
              <a:t>购买</a:t>
            </a:r>
            <a:r>
              <a:rPr lang="zh-CN" altLang="en-US" dirty="0" smtClean="0"/>
              <a:t>率、购买金额</a:t>
            </a:r>
            <a:endParaRPr lang="en-US" altLang="zh-CN" dirty="0" smtClean="0"/>
          </a:p>
          <a:p>
            <a:pPr lvl="3"/>
            <a:r>
              <a:rPr lang="zh-CN" altLang="en-US" dirty="0"/>
              <a:t>回购</a:t>
            </a:r>
            <a:r>
              <a:rPr lang="zh-CN" altLang="en-US" dirty="0" smtClean="0"/>
              <a:t>率、回购金额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金融利率</a:t>
            </a:r>
            <a:endParaRPr lang="en-US" altLang="zh-CN" dirty="0" smtClean="0"/>
          </a:p>
          <a:p>
            <a:pPr lvl="3"/>
            <a:r>
              <a:rPr lang="zh-CN" altLang="en-US" dirty="0"/>
              <a:t>推荐率</a:t>
            </a:r>
          </a:p>
        </p:txBody>
      </p:sp>
    </p:spTree>
    <p:extLst>
      <p:ext uri="{BB962C8B-B14F-4D97-AF65-F5344CB8AC3E}">
        <p14:creationId xmlns:p14="http://schemas.microsoft.com/office/powerpoint/2010/main" val="2567727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03E9-AC85-4854-9B0F-1C107FCB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产品体验评价指标模型</a:t>
            </a:r>
            <a:r>
              <a:rPr lang="en-US" altLang="zh-CN" dirty="0"/>
              <a:t>Heart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47AE7-E503-4BCA-A97A-AA4CB4EB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34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B9907-1D1D-467A-9CEC-CB5758D4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48386-5409-4A82-8B2A-3EE5CF3B9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在网金初创时期工作近</a:t>
            </a:r>
            <a:r>
              <a:rPr lang="en-US" altLang="zh-CN" dirty="0"/>
              <a:t>2</a:t>
            </a:r>
            <a:r>
              <a:rPr lang="zh-CN" altLang="en-US" dirty="0"/>
              <a:t>年：</a:t>
            </a:r>
            <a:endParaRPr lang="en-US" altLang="zh-CN" dirty="0"/>
          </a:p>
          <a:p>
            <a:pPr lvl="1"/>
            <a:r>
              <a:rPr lang="zh-CN" altLang="en-US" dirty="0"/>
              <a:t>固收、基金业务熟悉</a:t>
            </a:r>
            <a:endParaRPr lang="en-US" altLang="zh-CN" dirty="0"/>
          </a:p>
          <a:p>
            <a:pPr lvl="1"/>
            <a:r>
              <a:rPr lang="zh-CN" altLang="en-US" dirty="0"/>
              <a:t>团队契合度高</a:t>
            </a:r>
            <a:endParaRPr lang="en-US" altLang="zh-CN" dirty="0"/>
          </a:p>
          <a:p>
            <a:r>
              <a:rPr lang="zh-CN" altLang="en-US" dirty="0"/>
              <a:t>网金早期技术选型：</a:t>
            </a:r>
            <a:endParaRPr lang="en-US" altLang="zh-CN" dirty="0"/>
          </a:p>
          <a:p>
            <a:pPr lvl="1"/>
            <a:r>
              <a:rPr lang="zh-CN" altLang="en-US" dirty="0"/>
              <a:t>技术一致性高</a:t>
            </a:r>
            <a:endParaRPr lang="en-US" altLang="zh-CN" dirty="0"/>
          </a:p>
          <a:p>
            <a:pPr lvl="1"/>
            <a:r>
              <a:rPr lang="zh-CN" altLang="en-US" dirty="0"/>
              <a:t>框架演化解决遗留问题</a:t>
            </a:r>
            <a:endParaRPr lang="en-US" altLang="zh-CN" dirty="0"/>
          </a:p>
          <a:p>
            <a:r>
              <a:rPr lang="zh-CN" altLang="en-US" dirty="0"/>
              <a:t>大型互联网公司工作经历：</a:t>
            </a:r>
            <a:endParaRPr lang="en-US" altLang="zh-CN" dirty="0"/>
          </a:p>
          <a:p>
            <a:pPr lvl="1"/>
            <a:r>
              <a:rPr lang="zh-CN" altLang="en-US" dirty="0"/>
              <a:t>过亿用户，千万级并发</a:t>
            </a:r>
            <a:endParaRPr lang="en-US" altLang="zh-CN" dirty="0"/>
          </a:p>
          <a:p>
            <a:pPr lvl="1"/>
            <a:r>
              <a:rPr lang="zh-CN" altLang="en-US" dirty="0"/>
              <a:t>敏捷团队与微</a:t>
            </a:r>
            <a:r>
              <a:rPr lang="zh-CN" altLang="en-US" dirty="0" smtClean="0"/>
              <a:t>服务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316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DB2BA-D691-46F5-9378-841B0B07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个人经历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042AE-1D63-48BE-9E88-33EB9C014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2012.07 — 2014.04	</a:t>
            </a:r>
            <a:r>
              <a:rPr lang="zh-CN" altLang="en-US" dirty="0"/>
              <a:t>中软国际（深圳）</a:t>
            </a:r>
            <a:endParaRPr lang="en-US" altLang="zh-CN" dirty="0"/>
          </a:p>
          <a:p>
            <a:r>
              <a:rPr lang="en-US" altLang="zh-CN" dirty="0"/>
              <a:t>2014.03 — 2015.03	</a:t>
            </a:r>
            <a:r>
              <a:rPr lang="zh-CN" altLang="en-US" dirty="0"/>
              <a:t>北京迪科远望（大连）</a:t>
            </a:r>
            <a:endParaRPr lang="en-US" altLang="zh-CN" dirty="0"/>
          </a:p>
          <a:p>
            <a:r>
              <a:rPr lang="en-US" altLang="zh-CN" dirty="0"/>
              <a:t>2015.03 — 2016.09	</a:t>
            </a:r>
            <a:r>
              <a:rPr lang="zh-CN" altLang="en-US" dirty="0"/>
              <a:t>大连网金金融信息服务有限公司</a:t>
            </a:r>
          </a:p>
          <a:p>
            <a:r>
              <a:rPr lang="en-US" altLang="zh-CN" dirty="0"/>
              <a:t>2016.09 — 2016.12	</a:t>
            </a:r>
            <a:r>
              <a:rPr lang="zh-CN" altLang="en-US" dirty="0"/>
              <a:t>北京趣发芽科技有限公司</a:t>
            </a:r>
          </a:p>
          <a:p>
            <a:r>
              <a:rPr lang="en-US" altLang="zh-CN" dirty="0"/>
              <a:t>2017.02 — 2018.03	</a:t>
            </a:r>
            <a:r>
              <a:rPr lang="zh-CN" altLang="en-US" dirty="0"/>
              <a:t>美团大众点评网</a:t>
            </a:r>
          </a:p>
        </p:txBody>
      </p:sp>
    </p:spTree>
    <p:extLst>
      <p:ext uri="{BB962C8B-B14F-4D97-AF65-F5344CB8AC3E}">
        <p14:creationId xmlns:p14="http://schemas.microsoft.com/office/powerpoint/2010/main" val="1504647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迭代与闭环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技术产品团队的扩张、管理与效率问题</a:t>
            </a:r>
            <a:endParaRPr lang="en-US" altLang="zh-CN" dirty="0" smtClean="0"/>
          </a:p>
          <a:p>
            <a:r>
              <a:rPr lang="zh-CN" altLang="en-US" dirty="0" smtClean="0"/>
              <a:t>业务的复杂性、多样性、周期性</a:t>
            </a:r>
            <a:endParaRPr lang="en-US" altLang="zh-CN" dirty="0" smtClean="0"/>
          </a:p>
          <a:p>
            <a:r>
              <a:rPr lang="zh-CN" altLang="en-US" dirty="0"/>
              <a:t>规模</a:t>
            </a:r>
            <a:r>
              <a:rPr lang="zh-CN" altLang="en-US" dirty="0" smtClean="0"/>
              <a:t>瓶颈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754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41699-E881-4645-8E6A-30B0F336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敏捷</a:t>
            </a:r>
            <a:r>
              <a:rPr lang="en-US" altLang="zh-CN" dirty="0" smtClean="0"/>
              <a:t>Scrum</a:t>
            </a:r>
            <a:r>
              <a:rPr lang="zh-CN" altLang="en-US" dirty="0" smtClean="0"/>
              <a:t>团队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0A710-CABB-46F1-B14A-5C07CEFF3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个角色：产品、技术、敏捷教练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个工具：需求池、迭代池、燃尽图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个事件：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个价值：承诺、专注、开放、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尊重、勇气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50B05F57-EBFA-4557-B7FE-7EDAD2DA2E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1706708"/>
              </p:ext>
            </p:extLst>
          </p:nvPr>
        </p:nvGraphicFramePr>
        <p:xfrm>
          <a:off x="4859677" y="1691322"/>
          <a:ext cx="5516080" cy="4447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3A348F26-D97B-45CA-B482-1756F590BFDD}"/>
              </a:ext>
            </a:extLst>
          </p:cNvPr>
          <p:cNvSpPr txBox="1"/>
          <p:nvPr/>
        </p:nvSpPr>
        <p:spPr>
          <a:xfrm>
            <a:off x="1261872" y="4737914"/>
            <a:ext cx="4078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敏捷团队通过</a:t>
            </a:r>
            <a:r>
              <a:rPr lang="zh-CN" altLang="en-US" b="1" dirty="0"/>
              <a:t>激发和信任</a:t>
            </a:r>
            <a:r>
              <a:rPr lang="zh-CN" altLang="en-US" dirty="0"/>
              <a:t>团队成员，让业务和研发人员</a:t>
            </a:r>
            <a:r>
              <a:rPr lang="zh-CN" altLang="en-US" b="1" dirty="0"/>
              <a:t>紧密有效</a:t>
            </a:r>
            <a:r>
              <a:rPr lang="zh-CN" altLang="en-US" dirty="0"/>
              <a:t>沟通，保持关注先进技术与设计，通过</a:t>
            </a:r>
            <a:r>
              <a:rPr lang="zh-CN" altLang="en-US" b="1" dirty="0"/>
              <a:t>自我组织</a:t>
            </a:r>
            <a:r>
              <a:rPr lang="zh-CN" altLang="en-US" dirty="0"/>
              <a:t>管理，拥抱</a:t>
            </a:r>
            <a:r>
              <a:rPr lang="zh-CN" altLang="en-US" b="1" dirty="0"/>
              <a:t>需求变量</a:t>
            </a:r>
            <a:r>
              <a:rPr lang="zh-CN" altLang="en-US" dirty="0"/>
              <a:t>，周期性</a:t>
            </a:r>
            <a:r>
              <a:rPr lang="zh-CN" altLang="en-US" b="1" dirty="0"/>
              <a:t>回顾反思</a:t>
            </a:r>
            <a:r>
              <a:rPr lang="zh-CN" altLang="en-US" dirty="0"/>
              <a:t>并灵活调整，</a:t>
            </a:r>
            <a:r>
              <a:rPr lang="zh-CN" altLang="en-US" b="1" dirty="0"/>
              <a:t>持续尽早</a:t>
            </a:r>
            <a:r>
              <a:rPr lang="zh-CN" altLang="en-US" dirty="0"/>
              <a:t>交付有价值的软件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905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0694156-B30C-4AE1-9886-0D236EC019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B254696-5C85-4A90-8F7D-1336DF64E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877" y="640080"/>
            <a:ext cx="6090573" cy="55881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E9BDCCB-E66E-4DA3-A9F2-1AFFF000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zh-CN" altLang="en-US" sz="3200"/>
              <a:t>敏捷团队的特质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87643-F5E4-4BA8-BE1E-0EEFB54A7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 lnSpcReduction="10000"/>
          </a:bodyPr>
          <a:lstStyle/>
          <a:p>
            <a:r>
              <a:rPr lang="zh-CN" altLang="en-US" sz="1600" b="1" dirty="0">
                <a:latin typeface="+mn-ea"/>
              </a:rPr>
              <a:t>自组织</a:t>
            </a:r>
          </a:p>
          <a:p>
            <a:pPr lvl="1"/>
            <a:r>
              <a:rPr lang="zh-CN" altLang="en-US" dirty="0">
                <a:latin typeface="+mn-ea"/>
              </a:rPr>
              <a:t>多元化、跨职能的完整团队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团队成员符合</a:t>
            </a:r>
            <a:r>
              <a:rPr lang="en-US" altLang="zh-CN" dirty="0">
                <a:latin typeface="+mn-ea"/>
              </a:rPr>
              <a:t>T</a:t>
            </a:r>
            <a:r>
              <a:rPr lang="zh-CN" altLang="en-US" dirty="0">
                <a:latin typeface="+mn-ea"/>
              </a:rPr>
              <a:t>型技能，即一专多长</a:t>
            </a:r>
          </a:p>
          <a:p>
            <a:pPr lvl="1"/>
            <a:r>
              <a:rPr lang="zh-CN" altLang="en-US" dirty="0">
                <a:latin typeface="+mn-ea"/>
              </a:rPr>
              <a:t>持续改进</a:t>
            </a:r>
          </a:p>
          <a:p>
            <a:pPr lvl="1"/>
            <a:r>
              <a:rPr lang="zh-CN" altLang="en-US" dirty="0">
                <a:latin typeface="+mn-ea"/>
              </a:rPr>
              <a:t>最大限制的沟通</a:t>
            </a:r>
          </a:p>
          <a:p>
            <a:pPr lvl="1"/>
            <a:r>
              <a:rPr lang="zh-CN" altLang="en-US" dirty="0">
                <a:latin typeface="+mn-ea"/>
              </a:rPr>
              <a:t>透明沟通</a:t>
            </a:r>
          </a:p>
          <a:p>
            <a:pPr lvl="1"/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个披萨的团队大小（</a:t>
            </a:r>
            <a:r>
              <a:rPr lang="en-US" altLang="zh-CN" dirty="0">
                <a:latin typeface="+mn-ea"/>
              </a:rPr>
              <a:t>5-16</a:t>
            </a:r>
            <a:r>
              <a:rPr lang="zh-CN" altLang="en-US" dirty="0">
                <a:latin typeface="+mn-ea"/>
              </a:rPr>
              <a:t>人）</a:t>
            </a:r>
          </a:p>
          <a:p>
            <a:pPr lvl="1"/>
            <a:r>
              <a:rPr lang="zh-CN" altLang="en-US" dirty="0">
                <a:latin typeface="+mn-ea"/>
              </a:rPr>
              <a:t>专注、投入</a:t>
            </a:r>
          </a:p>
          <a:p>
            <a:pPr lvl="1"/>
            <a:r>
              <a:rPr lang="zh-CN" altLang="en-US" dirty="0">
                <a:latin typeface="+mn-ea"/>
              </a:rPr>
              <a:t>按照可持续的节奏工作</a:t>
            </a:r>
          </a:p>
          <a:p>
            <a:pPr lvl="1"/>
            <a:r>
              <a:rPr lang="zh-CN" altLang="en-US" dirty="0">
                <a:latin typeface="+mn-ea"/>
              </a:rPr>
              <a:t>团队长期存在，人员稳定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个月</a:t>
            </a:r>
            <a:r>
              <a:rPr lang="en-US" altLang="zh-CN" sz="1600" dirty="0">
                <a:latin typeface="+mn-ea"/>
              </a:rPr>
              <a:t>-&gt;2</a:t>
            </a:r>
            <a:r>
              <a:rPr lang="zh-CN" altLang="en-US" sz="1600" dirty="0">
                <a:latin typeface="+mn-ea"/>
              </a:rPr>
              <a:t>周，初尝敏捷的滋味</a:t>
            </a: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r>
              <a:rPr lang="zh-CN" altLang="en-US" sz="1600" dirty="0">
                <a:latin typeface="+mn-ea"/>
              </a:rPr>
              <a:t>解决团队扩充问题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3980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48171-1396-48D2-ACFD-0ABA7655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57201"/>
            <a:ext cx="3200400" cy="611312"/>
          </a:xfrm>
        </p:spPr>
        <p:txBody>
          <a:bodyPr/>
          <a:lstStyle/>
          <a:p>
            <a:r>
              <a:rPr lang="zh-CN" altLang="en-US" dirty="0"/>
              <a:t>服务生命周期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B2E67371-1BCD-4493-8ECA-050066F2A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327316"/>
              </p:ext>
            </p:extLst>
          </p:nvPr>
        </p:nvGraphicFramePr>
        <p:xfrm>
          <a:off x="4503738" y="685800"/>
          <a:ext cx="6080125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A7C23E0-C1C7-446C-9595-DDC3A5620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1267528"/>
            <a:ext cx="4090350" cy="4904672"/>
          </a:xfrm>
        </p:spPr>
        <p:txBody>
          <a:bodyPr>
            <a:noAutofit/>
          </a:bodyPr>
          <a:lstStyle/>
          <a:p>
            <a:pPr marL="34290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需求分析</a:t>
            </a:r>
            <a:endParaRPr lang="en-US" altLang="zh-CN" sz="1200" dirty="0">
              <a:latin typeface="+mn-ea"/>
            </a:endParaRP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需求文档，原型图，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UI</a:t>
            </a:r>
          </a:p>
          <a:p>
            <a:pPr marL="34290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设计建模</a:t>
            </a:r>
            <a:endParaRPr lang="en-US" altLang="zh-CN" sz="1200" dirty="0">
              <a:latin typeface="+mn-ea"/>
            </a:endParaRP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DDD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领域驱动设计，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DBC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契约式设计、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UML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图</a:t>
            </a:r>
            <a:endParaRPr lang="en-US" altLang="zh-CN" spc="10" dirty="0">
              <a:solidFill>
                <a:schemeClr val="tx1"/>
              </a:solidFill>
              <a:latin typeface="+mn-ea"/>
            </a:endParaRPr>
          </a:p>
          <a:p>
            <a:pPr marL="34290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开发实现</a:t>
            </a:r>
            <a:endParaRPr lang="en-US" altLang="zh-CN" sz="1200" dirty="0">
              <a:latin typeface="+mn-ea"/>
            </a:endParaRP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Java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 err="1">
                <a:solidFill>
                  <a:schemeClr val="tx1"/>
                </a:solidFill>
                <a:latin typeface="+mn-ea"/>
              </a:rPr>
              <a:t>mysql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 err="1">
                <a:solidFill>
                  <a:schemeClr val="tx1"/>
                </a:solidFill>
                <a:latin typeface="+mn-ea"/>
              </a:rPr>
              <a:t>redis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MongoDB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 err="1">
                <a:solidFill>
                  <a:schemeClr val="tx1"/>
                </a:solidFill>
                <a:latin typeface="+mn-ea"/>
              </a:rPr>
              <a:t>ElasticSearch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MQ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 err="1">
                <a:solidFill>
                  <a:schemeClr val="tx1"/>
                </a:solidFill>
                <a:latin typeface="+mn-ea"/>
              </a:rPr>
              <a:t>js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html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Android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IOS</a:t>
            </a: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设计模式、框架、容器、环境隔离、版本控制、操作系统、协同开发</a:t>
            </a:r>
            <a:endParaRPr lang="en-US" altLang="zh-CN" spc="10" dirty="0">
              <a:solidFill>
                <a:schemeClr val="tx1"/>
              </a:solidFill>
              <a:latin typeface="+mn-ea"/>
            </a:endParaRP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JVM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IO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、并发、集合、异常、编程思想</a:t>
            </a:r>
            <a:endParaRPr lang="en-US" altLang="zh-CN" spc="10" dirty="0">
              <a:solidFill>
                <a:schemeClr val="tx1"/>
              </a:solidFill>
              <a:latin typeface="+mn-ea"/>
            </a:endParaRPr>
          </a:p>
          <a:p>
            <a:pPr marL="34290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测试</a:t>
            </a:r>
            <a:endParaRPr lang="en-US" altLang="zh-CN" sz="1200" dirty="0">
              <a:latin typeface="+mn-ea"/>
            </a:endParaRP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单元测试、自动化测试、自动化集成测试、压力测试</a:t>
            </a:r>
            <a:endParaRPr lang="en-US" altLang="zh-CN" spc="10" dirty="0">
              <a:solidFill>
                <a:schemeClr val="tx1"/>
              </a:solidFill>
              <a:latin typeface="+mn-ea"/>
            </a:endParaRPr>
          </a:p>
          <a:p>
            <a:pPr marL="34290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部署运维</a:t>
            </a:r>
            <a:endParaRPr lang="en-US" altLang="zh-CN" sz="1200" dirty="0">
              <a:latin typeface="+mn-ea"/>
            </a:endParaRP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自动发布、蓝绿发布、灰度发布、弹性扩容</a:t>
            </a:r>
            <a:endParaRPr lang="en-US" altLang="zh-CN" spc="10" dirty="0">
              <a:solidFill>
                <a:schemeClr val="tx1"/>
              </a:solidFill>
              <a:latin typeface="+mn-ea"/>
            </a:endParaRP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虚拟机、容器、镜像</a:t>
            </a:r>
            <a:endParaRPr lang="en-US" altLang="zh-CN" spc="10" dirty="0">
              <a:solidFill>
                <a:schemeClr val="tx1"/>
              </a:solidFill>
              <a:latin typeface="+mn-ea"/>
            </a:endParaRPr>
          </a:p>
          <a:p>
            <a:pPr marL="34290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治理</a:t>
            </a:r>
            <a:endParaRPr lang="en-US" altLang="zh-CN" sz="1200" dirty="0">
              <a:latin typeface="+mn-ea"/>
            </a:endParaRP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服务治理、云计算、大数据、安全风控</a:t>
            </a:r>
          </a:p>
        </p:txBody>
      </p:sp>
    </p:spTree>
    <p:extLst>
      <p:ext uri="{BB962C8B-B14F-4D97-AF65-F5344CB8AC3E}">
        <p14:creationId xmlns:p14="http://schemas.microsoft.com/office/powerpoint/2010/main" val="1776359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8">
            <a:extLst>
              <a:ext uri="{FF2B5EF4-FFF2-40B4-BE49-F238E27FC236}">
                <a16:creationId xmlns:a16="http://schemas.microsoft.com/office/drawing/2014/main" id="{387F4BFC-0D9C-43FC-BC2B-A10BEF2976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156214"/>
              </p:ext>
            </p:extLst>
          </p:nvPr>
        </p:nvGraphicFramePr>
        <p:xfrm>
          <a:off x="1512848" y="244011"/>
          <a:ext cx="7969680" cy="6369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8870E91D-1CBF-4F89-AA59-5A2C303133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033725"/>
              </p:ext>
            </p:extLst>
          </p:nvPr>
        </p:nvGraphicFramePr>
        <p:xfrm>
          <a:off x="3791164" y="1654139"/>
          <a:ext cx="3688423" cy="3585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61189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259C9-0E86-43A7-98AC-B87A8098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295637"/>
            <a:ext cx="3200400" cy="1600197"/>
          </a:xfrm>
        </p:spPr>
        <p:txBody>
          <a:bodyPr/>
          <a:lstStyle/>
          <a:p>
            <a:r>
              <a:rPr lang="zh-CN" altLang="en-US" dirty="0"/>
              <a:t>平台化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1B4487DD-3107-4D34-A2BA-A00667AB9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34820"/>
              </p:ext>
            </p:extLst>
          </p:nvPr>
        </p:nvGraphicFramePr>
        <p:xfrm>
          <a:off x="4503738" y="685800"/>
          <a:ext cx="6080125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CE034B-4138-46F7-86B7-BDD624D16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1552635"/>
            <a:ext cx="3200400" cy="4619565"/>
          </a:xfrm>
        </p:spPr>
        <p:txBody>
          <a:bodyPr>
            <a:normAutofit/>
          </a:bodyPr>
          <a:lstStyle/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服务生命周期管理</a:t>
            </a:r>
            <a:endParaRPr lang="en-US" altLang="zh-CN" sz="1200" dirty="0">
              <a:latin typeface="+mn-ea"/>
            </a:endParaRPr>
          </a:p>
          <a:p>
            <a:pPr marL="560070" lvl="1" indent="-18288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</a:rPr>
              <a:t>注册发现、动态启停</a:t>
            </a:r>
            <a:endParaRPr lang="en-US" altLang="zh-CN" sz="1100" dirty="0">
              <a:latin typeface="+mn-ea"/>
            </a:endParaRPr>
          </a:p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服务配置管理</a:t>
            </a:r>
            <a:endParaRPr lang="en-US" altLang="zh-CN" sz="1200" dirty="0">
              <a:latin typeface="+mn-ea"/>
            </a:endParaRPr>
          </a:p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服务调用</a:t>
            </a:r>
            <a:endParaRPr lang="en-US" altLang="zh-CN" sz="1200" dirty="0">
              <a:latin typeface="+mn-ea"/>
            </a:endParaRPr>
          </a:p>
          <a:p>
            <a:pPr marL="560070" lvl="1" indent="-18288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</a:rPr>
              <a:t>调用框架</a:t>
            </a:r>
            <a:endParaRPr lang="en-US" altLang="zh-CN" sz="1100" dirty="0">
              <a:latin typeface="+mn-ea"/>
            </a:endParaRPr>
          </a:p>
          <a:p>
            <a:pPr marL="560070" lvl="1" indent="-18288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</a:rPr>
              <a:t>序列化协议</a:t>
            </a:r>
            <a:endParaRPr lang="en-US" altLang="zh-CN" sz="1100" dirty="0">
              <a:latin typeface="+mn-ea"/>
            </a:endParaRPr>
          </a:p>
          <a:p>
            <a:pPr marL="560070" lvl="1" indent="-18288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</a:rPr>
              <a:t>高可用：熔断、限流、降级</a:t>
            </a:r>
            <a:endParaRPr lang="en-US" altLang="zh-CN" sz="1100" dirty="0">
              <a:latin typeface="+mn-ea"/>
            </a:endParaRPr>
          </a:p>
          <a:p>
            <a:pPr marL="560070" lvl="1" indent="-18288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</a:rPr>
              <a:t>调用链路跟踪</a:t>
            </a:r>
            <a:endParaRPr lang="en-US" altLang="zh-CN" sz="1100" dirty="0">
              <a:latin typeface="+mn-ea"/>
            </a:endParaRPr>
          </a:p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数据一致性</a:t>
            </a:r>
            <a:endParaRPr lang="en-US" altLang="zh-CN" sz="1200" dirty="0">
              <a:latin typeface="+mn-ea"/>
            </a:endParaRPr>
          </a:p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统一日志系统</a:t>
            </a:r>
            <a:endParaRPr lang="en-US" altLang="zh-CN" sz="1200" dirty="0">
              <a:latin typeface="+mn-ea"/>
            </a:endParaRPr>
          </a:p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监控报警</a:t>
            </a:r>
            <a:endParaRPr lang="en-US" altLang="zh-CN" sz="1200" dirty="0">
              <a:latin typeface="+mn-ea"/>
            </a:endParaRPr>
          </a:p>
          <a:p>
            <a:pPr marL="560070" lvl="1" indent="-18288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</a:rPr>
              <a:t>异常报警、慢查询、</a:t>
            </a:r>
            <a:r>
              <a:rPr lang="en-US" altLang="zh-CN" sz="1100" dirty="0">
                <a:latin typeface="+mn-ea"/>
              </a:rPr>
              <a:t>QPS</a:t>
            </a:r>
          </a:p>
          <a:p>
            <a:pPr marL="560070" lvl="1" indent="-18288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</a:rPr>
              <a:t>销量等业务指标</a:t>
            </a:r>
            <a:endParaRPr lang="en-US" altLang="zh-CN" sz="1100" dirty="0">
              <a:latin typeface="+mn-ea"/>
            </a:endParaRPr>
          </a:p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资源调度、服务弹性伸缩</a:t>
            </a:r>
            <a:endParaRPr lang="en-US" altLang="zh-CN" sz="1200" dirty="0">
              <a:latin typeface="+mn-ea"/>
            </a:endParaRPr>
          </a:p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服务定时调度</a:t>
            </a:r>
            <a:endParaRPr lang="en-US" altLang="zh-CN" sz="1200" dirty="0">
              <a:latin typeface="+mn-ea"/>
            </a:endParaRPr>
          </a:p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大数据离线数据挖掘</a:t>
            </a:r>
            <a:endParaRPr lang="en-US" altLang="zh-CN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8082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5">
            <a:extLst>
              <a:ext uri="{FF2B5EF4-FFF2-40B4-BE49-F238E27FC236}">
                <a16:creationId xmlns:a16="http://schemas.microsoft.com/office/drawing/2014/main" id="{1F86C110-D3CE-41FC-99CD-0F3749FAD8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0160712"/>
              </p:ext>
            </p:extLst>
          </p:nvPr>
        </p:nvGraphicFramePr>
        <p:xfrm>
          <a:off x="1481340" y="294828"/>
          <a:ext cx="6946689" cy="626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内容占位符 8">
            <a:extLst>
              <a:ext uri="{FF2B5EF4-FFF2-40B4-BE49-F238E27FC236}">
                <a16:creationId xmlns:a16="http://schemas.microsoft.com/office/drawing/2014/main" id="{387F4BFC-0D9C-43FC-BC2B-A10BEF2976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5878553"/>
              </p:ext>
            </p:extLst>
          </p:nvPr>
        </p:nvGraphicFramePr>
        <p:xfrm>
          <a:off x="2113880" y="1024656"/>
          <a:ext cx="5681611" cy="4541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8870E91D-1CBF-4F89-AA59-5A2C303133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7900088"/>
              </p:ext>
            </p:extLst>
          </p:nvPr>
        </p:nvGraphicFramePr>
        <p:xfrm>
          <a:off x="3810430" y="2056435"/>
          <a:ext cx="2629489" cy="2556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979991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查看">
  <a:themeElements>
    <a:clrScheme name="查看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查看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查看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1101</TotalTime>
  <Words>1079</Words>
  <Application>Microsoft Office PowerPoint</Application>
  <PresentationFormat>宽屏</PresentationFormat>
  <Paragraphs>236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宋体</vt:lpstr>
      <vt:lpstr>Arial</vt:lpstr>
      <vt:lpstr>Century Schoolbook</vt:lpstr>
      <vt:lpstr>Wingdings 2</vt:lpstr>
      <vt:lpstr>查看</vt:lpstr>
      <vt:lpstr>PowerPoint 演示文稿</vt:lpstr>
      <vt:lpstr>个人经历</vt:lpstr>
      <vt:lpstr>迭代与闭环</vt:lpstr>
      <vt:lpstr>敏捷Scrum团队</vt:lpstr>
      <vt:lpstr>敏捷团队的特质</vt:lpstr>
      <vt:lpstr>服务生命周期</vt:lpstr>
      <vt:lpstr>PowerPoint 演示文稿</vt:lpstr>
      <vt:lpstr>平台化</vt:lpstr>
      <vt:lpstr>PowerPoint 演示文稿</vt:lpstr>
      <vt:lpstr>PowerPoint 演示文稿</vt:lpstr>
      <vt:lpstr>产品发展具有客观规律</vt:lpstr>
      <vt:lpstr>产品分类</vt:lpstr>
      <vt:lpstr>规模效应</vt:lpstr>
      <vt:lpstr>创新扩散理论看产品</vt:lpstr>
      <vt:lpstr>产品节奏</vt:lpstr>
      <vt:lpstr>产品节奏</vt:lpstr>
      <vt:lpstr>目标导向</vt:lpstr>
      <vt:lpstr>Google产品体验评价指标模型Heart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李仁博</dc:creator>
  <cp:lastModifiedBy>李仁博</cp:lastModifiedBy>
  <cp:revision>84</cp:revision>
  <dcterms:created xsi:type="dcterms:W3CDTF">2018-03-28T11:12:38Z</dcterms:created>
  <dcterms:modified xsi:type="dcterms:W3CDTF">2018-03-29T15:30:04Z</dcterms:modified>
</cp:coreProperties>
</file>