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56" r:id="rId2"/>
    <p:sldId id="265" r:id="rId3"/>
    <p:sldId id="273" r:id="rId4"/>
    <p:sldId id="258" r:id="rId5"/>
    <p:sldId id="268" r:id="rId6"/>
    <p:sldId id="266" r:id="rId7"/>
    <p:sldId id="267" r:id="rId8"/>
    <p:sldId id="271" r:id="rId9"/>
    <p:sldId id="272" r:id="rId10"/>
    <p:sldId id="278" r:id="rId11"/>
    <p:sldId id="277" r:id="rId12"/>
    <p:sldId id="261" r:id="rId13"/>
    <p:sldId id="259" r:id="rId14"/>
    <p:sldId id="260" r:id="rId15"/>
    <p:sldId id="275" r:id="rId16"/>
    <p:sldId id="276" r:id="rId17"/>
    <p:sldId id="262" r:id="rId18"/>
    <p:sldId id="263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27" autoAdjust="0"/>
  </p:normalViewPr>
  <p:slideViewPr>
    <p:cSldViewPr snapToGrid="0">
      <p:cViewPr>
        <p:scale>
          <a:sx n="81" d="100"/>
          <a:sy n="81" d="100"/>
        </p:scale>
        <p:origin x="-4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D6BA1-5CBE-45F9-99CE-E489E7669403}" type="pres">
      <dgm:prSet presAssocID="{D153D79D-6C8F-4652-9E5B-ED153EC4091D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A9DDCB49-119C-45E0-A2BC-6707158E0A26}" type="pres">
      <dgm:prSet presAssocID="{D153D79D-6C8F-4652-9E5B-ED153EC4091D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A8A45-F500-4DCE-A3DB-3866B33C9871}" type="pres">
      <dgm:prSet presAssocID="{93FC17C1-2D4C-4363-B037-AADF86BA2D5B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7F1AC502-2122-43F6-B495-8852E52DC22E}" type="pres">
      <dgm:prSet presAssocID="{93FC17C1-2D4C-4363-B037-AADF86BA2D5B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3435-C5ED-42FD-9804-277DB46802F2}" type="pres">
      <dgm:prSet presAssocID="{C5132741-3129-4628-A349-E7A6384D5840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2FAB9B7-7CF4-4E6B-998E-1DF0FF026C56}" type="pres">
      <dgm:prSet presAssocID="{C5132741-3129-4628-A349-E7A6384D5840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5971-75DD-4561-B979-13EE714AFF12}" type="pres">
      <dgm:prSet presAssocID="{33F1CFDB-D841-415F-9D09-B764F0DE84D9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C2B847F-7012-44EE-AAF4-7D627BFA41FF}" type="pres">
      <dgm:prSet presAssocID="{33F1CFDB-D841-415F-9D09-B764F0DE84D9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EE9DE-0E7B-44FB-9C5F-53265A16B71A}" type="pres">
      <dgm:prSet presAssocID="{FD2E8404-5A5D-4A08-B63D-678E4ED26AE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BB943CF-3748-4570-A1EE-859C2A4592B3}" type="pres">
      <dgm:prSet presAssocID="{FD2E8404-5A5D-4A08-B63D-678E4ED26AE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2EEEB-BA63-4AD8-A645-90B7A9C0D075}" type="pres">
      <dgm:prSet presAssocID="{0CC39E03-AC8F-429C-B077-D12DA1E04481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213CE7C6-5483-4700-A291-09079E2C59C9}" type="pres">
      <dgm:prSet presAssocID="{0CC39E03-AC8F-429C-B077-D12DA1E04481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A4277-D019-4939-B257-08BF9EAAB754}" type="pres">
      <dgm:prSet presAssocID="{DAF92C7C-45F7-44F4-BFD1-DCAD94764D3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50E3DAD5-C33C-43BC-8586-EC2EADC309EA}" type="pres">
      <dgm:prSet presAssocID="{DAF92C7C-45F7-44F4-BFD1-DCAD94764D3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686-E316-446C-822D-15D0C2EDA630}" type="pres">
      <dgm:prSet presAssocID="{F5750B51-8D2B-4CE3-8DC7-5D099994A143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A67AB7FE-9C16-4F92-9D73-C3750D775353}" type="pres">
      <dgm:prSet presAssocID="{F5750B51-8D2B-4CE3-8DC7-5D099994A143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729C4-8974-4E57-B275-CBDA5E6E7167}" type="pres">
      <dgm:prSet presAssocID="{9A8B5B75-54D3-4D70-88F1-FDD65132BBD5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1AEBAB2D-C9A7-4059-A048-8B48E4CDB2C5}" type="pres">
      <dgm:prSet presAssocID="{9A8B5B75-54D3-4D70-88F1-FDD65132BBD5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0C2D-E761-4F6E-9904-AADFDFDDFD9D}" type="pres">
      <dgm:prSet presAssocID="{33C65FDE-DC4B-4BC5-83A9-E1E8C3218CC6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40C6ED9D-9F31-474F-9AB9-0C6FDDDF3D88}" type="pres">
      <dgm:prSet presAssocID="{33C65FDE-DC4B-4BC5-83A9-E1E8C3218CC6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BB8DE2C8-38B6-4E8E-BBAE-4A94FA48E45F}" type="presOf" srcId="{DAF92C7C-45F7-44F4-BFD1-DCAD94764D39}" destId="{EAAA4277-D019-4939-B257-08BF9EAAB754}" srcOrd="0" destOrd="0" presId="urn:microsoft.com/office/officeart/2005/8/layout/cycle2"/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AF10A5A4-B7E7-4ACA-A906-FD2149050326}" type="presOf" srcId="{F5750B51-8D2B-4CE3-8DC7-5D099994A143}" destId="{A67AB7FE-9C16-4F92-9D73-C3750D775353}" srcOrd="1" destOrd="0" presId="urn:microsoft.com/office/officeart/2005/8/layout/cycle2"/>
    <dgm:cxn modelId="{CFF0D76C-335E-47D1-8216-8F3DC1A71F5D}" type="presOf" srcId="{33F1CFDB-D841-415F-9D09-B764F0DE84D9}" destId="{74765971-75DD-4561-B979-13EE714AFF12}" srcOrd="0" destOrd="0" presId="urn:microsoft.com/office/officeart/2005/8/layout/cycle2"/>
    <dgm:cxn modelId="{2DFF062B-948C-4450-88D8-83FB5331F79C}" type="presOf" srcId="{E2BFAB97-1A96-4F29-A9E9-BB09C064F6AD}" destId="{D53A1E11-3BFF-4DB3-B007-42AAF4C4F104}" srcOrd="0" destOrd="0" presId="urn:microsoft.com/office/officeart/2005/8/layout/cycle2"/>
    <dgm:cxn modelId="{CC1A2792-6AB1-4CB9-B0B0-AC32DB45EE43}" type="presOf" srcId="{D153D79D-6C8F-4652-9E5B-ED153EC4091D}" destId="{A53D6BA1-5CBE-45F9-99CE-E489E7669403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4551E401-5888-4B9A-852A-0637B3A80FCF}" type="presOf" srcId="{DAF92C7C-45F7-44F4-BFD1-DCAD94764D39}" destId="{50E3DAD5-C33C-43BC-8586-EC2EADC309EA}" srcOrd="1" destOrd="0" presId="urn:microsoft.com/office/officeart/2005/8/layout/cycle2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D3125B13-3057-4B51-9B42-5B33EDD4CDFC}" type="presOf" srcId="{F5750B51-8D2B-4CE3-8DC7-5D099994A143}" destId="{6F801686-E316-446C-822D-15D0C2EDA630}" srcOrd="0" destOrd="0" presId="urn:microsoft.com/office/officeart/2005/8/layout/cycle2"/>
    <dgm:cxn modelId="{3B744DA8-79A3-4A63-AA03-55683FB49F81}" type="presOf" srcId="{9A8B5B75-54D3-4D70-88F1-FDD65132BBD5}" destId="{1AEBAB2D-C9A7-4059-A048-8B48E4CDB2C5}" srcOrd="1" destOrd="0" presId="urn:microsoft.com/office/officeart/2005/8/layout/cycle2"/>
    <dgm:cxn modelId="{4E935C57-642C-4533-AE19-0628CB6268B9}" type="presOf" srcId="{FD2E8404-5A5D-4A08-B63D-678E4ED26AE1}" destId="{1BB943CF-3748-4570-A1EE-859C2A4592B3}" srcOrd="1" destOrd="0" presId="urn:microsoft.com/office/officeart/2005/8/layout/cycle2"/>
    <dgm:cxn modelId="{085F1339-7E16-4A59-9616-BAEF0E3E4800}" type="presOf" srcId="{A6A66E1C-4123-4761-B9BB-938EEFEF8683}" destId="{24B31742-D0A2-46D8-B962-99CDBE542B47}" srcOrd="0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0CCDA655-F8A9-4C94-8D3B-AE066C0860D6}" type="presOf" srcId="{C3C3638B-F6F4-428B-B968-4E74FB6966E3}" destId="{FAB3C292-35F1-48CB-8B11-09ECF7BF3C57}" srcOrd="0" destOrd="0" presId="urn:microsoft.com/office/officeart/2005/8/layout/cycle2"/>
    <dgm:cxn modelId="{F3D9BFE8-2DA0-4864-90FF-9BB5AFA82146}" type="presOf" srcId="{C62EEA5C-6298-4FE9-9D54-80CA00BC6945}" destId="{87D27CB6-095D-4915-8628-6F449752BE4B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2A16FD8D-23C1-470E-8813-67B7B8F175DC}" type="presOf" srcId="{33C65FDE-DC4B-4BC5-83A9-E1E8C3218CC6}" destId="{9EFC0C2D-E761-4F6E-9904-AADFDFDDFD9D}" srcOrd="0" destOrd="0" presId="urn:microsoft.com/office/officeart/2005/8/layout/cycle2"/>
    <dgm:cxn modelId="{5425E012-AF8B-4C69-A649-1CF29581618F}" type="presOf" srcId="{D153D79D-6C8F-4652-9E5B-ED153EC4091D}" destId="{A9DDCB49-119C-45E0-A2BC-6707158E0A26}" srcOrd="1" destOrd="0" presId="urn:microsoft.com/office/officeart/2005/8/layout/cycle2"/>
    <dgm:cxn modelId="{E46D2B02-842E-4342-B87E-0EB84A4D3E75}" type="presOf" srcId="{F4FEF85B-C795-43DE-917A-74B2DF4BFB22}" destId="{E1A08C2F-093D-4B47-A64C-9511EE240AA9}" srcOrd="0" destOrd="0" presId="urn:microsoft.com/office/officeart/2005/8/layout/cycle2"/>
    <dgm:cxn modelId="{14FE3F86-F1F4-4656-8FEE-3A39D610556F}" type="presOf" srcId="{9A8B5B75-54D3-4D70-88F1-FDD65132BBD5}" destId="{711729C4-8974-4E57-B275-CBDA5E6E7167}" srcOrd="0" destOrd="0" presId="urn:microsoft.com/office/officeart/2005/8/layout/cycle2"/>
    <dgm:cxn modelId="{9CB8F637-91FB-4EC1-875A-CF9BEF8ABCB3}" type="presOf" srcId="{C4DAD3C7-DC8D-45E0-94F4-57861D7DAA12}" destId="{6A4DF67D-DC73-4669-936D-5140DD531C45}" srcOrd="0" destOrd="0" presId="urn:microsoft.com/office/officeart/2005/8/layout/cycle2"/>
    <dgm:cxn modelId="{B7110A16-97D3-4964-9AEB-DE368D5F3377}" type="presOf" srcId="{CB76590E-5691-46F1-B1C0-38DFECF42573}" destId="{F45ACAD2-DDDD-4B69-B5CF-2C9F5CEF5371}" srcOrd="0" destOrd="0" presId="urn:microsoft.com/office/officeart/2005/8/layout/cycle2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7B8601AD-B942-4A9C-B090-10864BD68316}" type="presOf" srcId="{93FC17C1-2D4C-4363-B037-AADF86BA2D5B}" destId="{EF1A8A45-F500-4DCE-A3DB-3866B33C9871}" srcOrd="0" destOrd="0" presId="urn:microsoft.com/office/officeart/2005/8/layout/cycle2"/>
    <dgm:cxn modelId="{0AEB5646-AEF6-4E2D-8C53-695ABF645404}" type="presOf" srcId="{0CC39E03-AC8F-429C-B077-D12DA1E04481}" destId="{213CE7C6-5483-4700-A291-09079E2C59C9}" srcOrd="1" destOrd="0" presId="urn:microsoft.com/office/officeart/2005/8/layout/cycle2"/>
    <dgm:cxn modelId="{1D15AE20-122B-44FE-8507-B1C5030FF541}" type="presOf" srcId="{C5132741-3129-4628-A349-E7A6384D5840}" destId="{D2FAB9B7-7CF4-4E6B-998E-1DF0FF026C56}" srcOrd="1" destOrd="0" presId="urn:microsoft.com/office/officeart/2005/8/layout/cycle2"/>
    <dgm:cxn modelId="{AE820EA6-86E8-4BE0-A651-C546C31B16D3}" type="presOf" srcId="{33C65FDE-DC4B-4BC5-83A9-E1E8C3218CC6}" destId="{40C6ED9D-9F31-474F-9AB9-0C6FDDDF3D88}" srcOrd="1" destOrd="0" presId="urn:microsoft.com/office/officeart/2005/8/layout/cycle2"/>
    <dgm:cxn modelId="{0E3C1D34-C9E8-43F4-95C7-AF2659A2E033}" type="presOf" srcId="{C84677E2-4A40-48EC-80B9-30726D9822E2}" destId="{34DF3E5C-20AF-4281-9271-B115535EAAA7}" srcOrd="0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F84826D1-50C9-4211-A2A5-D76D9998ED1F}" type="presOf" srcId="{FC018DF4-1C4A-473C-8C8E-DE9467470266}" destId="{B8C4FA17-E3A8-4FFF-92F9-A8EDD2E67DF0}" srcOrd="0" destOrd="0" presId="urn:microsoft.com/office/officeart/2005/8/layout/cycle2"/>
    <dgm:cxn modelId="{2E7CBD33-D5F9-41D7-93BE-B2C4F8346105}" type="presOf" srcId="{DC1F4D05-9FE3-42A7-964E-89DFDE1D32EF}" destId="{D7F1C75E-6004-44C3-A625-3529CE3D272A}" srcOrd="0" destOrd="0" presId="urn:microsoft.com/office/officeart/2005/8/layout/cycle2"/>
    <dgm:cxn modelId="{CB3EF35C-0E27-4C47-8284-4A5FD7B4830C}" type="presOf" srcId="{0CC39E03-AC8F-429C-B077-D12DA1E04481}" destId="{6782EEEB-BA63-4AD8-A645-90B7A9C0D075}" srcOrd="0" destOrd="0" presId="urn:microsoft.com/office/officeart/2005/8/layout/cycle2"/>
    <dgm:cxn modelId="{B9BF2532-866C-46BF-82D7-77D851BBBA72}" type="presOf" srcId="{33F1CFDB-D841-415F-9D09-B764F0DE84D9}" destId="{1C2B847F-7012-44EE-AAF4-7D627BFA41FF}" srcOrd="1" destOrd="0" presId="urn:microsoft.com/office/officeart/2005/8/layout/cycle2"/>
    <dgm:cxn modelId="{D735D14F-EB11-4787-A62E-D76A3DA9ED8F}" type="presOf" srcId="{C5132741-3129-4628-A349-E7A6384D5840}" destId="{04C33435-C5ED-42FD-9804-277DB46802F2}" srcOrd="0" destOrd="0" presId="urn:microsoft.com/office/officeart/2005/8/layout/cycle2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C2A33EAD-1C9D-4033-B626-6691E7BA0082}" type="presOf" srcId="{10584412-C7CC-4FC1-B2AB-75DB23D18F20}" destId="{7B9B045A-0795-410F-9EF4-4070A65554B6}" srcOrd="0" destOrd="0" presId="urn:microsoft.com/office/officeart/2005/8/layout/cycle2"/>
    <dgm:cxn modelId="{5D7CE53C-DC0C-4EAC-BB93-7A77EC3609D0}" type="presOf" srcId="{FD2E8404-5A5D-4A08-B63D-678E4ED26AE1}" destId="{275EE9DE-0E7B-44FB-9C5F-53265A16B71A}" srcOrd="0" destOrd="0" presId="urn:microsoft.com/office/officeart/2005/8/layout/cycle2"/>
    <dgm:cxn modelId="{1413227D-0A94-4825-8271-599A1218E8B7}" type="presOf" srcId="{93FC17C1-2D4C-4363-B037-AADF86BA2D5B}" destId="{7F1AC502-2122-43F6-B495-8852E52DC22E}" srcOrd="1" destOrd="0" presId="urn:microsoft.com/office/officeart/2005/8/layout/cycle2"/>
    <dgm:cxn modelId="{F9294D0D-489B-4255-8FAC-515B41830ACC}" type="presParOf" srcId="{D7F1C75E-6004-44C3-A625-3529CE3D272A}" destId="{F45ACAD2-DDDD-4B69-B5CF-2C9F5CEF5371}" srcOrd="0" destOrd="0" presId="urn:microsoft.com/office/officeart/2005/8/layout/cycle2"/>
    <dgm:cxn modelId="{ACB9EAD5-56EB-42DE-90DA-19EEDD0736EA}" type="presParOf" srcId="{D7F1C75E-6004-44C3-A625-3529CE3D272A}" destId="{A53D6BA1-5CBE-45F9-99CE-E489E7669403}" srcOrd="1" destOrd="0" presId="urn:microsoft.com/office/officeart/2005/8/layout/cycle2"/>
    <dgm:cxn modelId="{B818D844-BCFF-4FC9-92C6-C9A3E5F6B2D0}" type="presParOf" srcId="{A53D6BA1-5CBE-45F9-99CE-E489E7669403}" destId="{A9DDCB49-119C-45E0-A2BC-6707158E0A26}" srcOrd="0" destOrd="0" presId="urn:microsoft.com/office/officeart/2005/8/layout/cycle2"/>
    <dgm:cxn modelId="{F86DE759-ACBB-43D9-A25A-CFFBA7010B0B}" type="presParOf" srcId="{D7F1C75E-6004-44C3-A625-3529CE3D272A}" destId="{E1A08C2F-093D-4B47-A64C-9511EE240AA9}" srcOrd="2" destOrd="0" presId="urn:microsoft.com/office/officeart/2005/8/layout/cycle2"/>
    <dgm:cxn modelId="{80AB1261-8369-49F2-8525-8B3D075C76F6}" type="presParOf" srcId="{D7F1C75E-6004-44C3-A625-3529CE3D272A}" destId="{EF1A8A45-F500-4DCE-A3DB-3866B33C9871}" srcOrd="3" destOrd="0" presId="urn:microsoft.com/office/officeart/2005/8/layout/cycle2"/>
    <dgm:cxn modelId="{22BF4963-D0EB-44A9-9F13-E770FF014021}" type="presParOf" srcId="{EF1A8A45-F500-4DCE-A3DB-3866B33C9871}" destId="{7F1AC502-2122-43F6-B495-8852E52DC22E}" srcOrd="0" destOrd="0" presId="urn:microsoft.com/office/officeart/2005/8/layout/cycle2"/>
    <dgm:cxn modelId="{72782B6E-D353-4C66-8836-2C185A32B6D5}" type="presParOf" srcId="{D7F1C75E-6004-44C3-A625-3529CE3D272A}" destId="{B8C4FA17-E3A8-4FFF-92F9-A8EDD2E67DF0}" srcOrd="4" destOrd="0" presId="urn:microsoft.com/office/officeart/2005/8/layout/cycle2"/>
    <dgm:cxn modelId="{DB5FA93A-5712-43D7-A386-3694FB202C6B}" type="presParOf" srcId="{D7F1C75E-6004-44C3-A625-3529CE3D272A}" destId="{04C33435-C5ED-42FD-9804-277DB46802F2}" srcOrd="5" destOrd="0" presId="urn:microsoft.com/office/officeart/2005/8/layout/cycle2"/>
    <dgm:cxn modelId="{BA7E86A9-F8E2-4917-8E35-465C4BD73AC6}" type="presParOf" srcId="{04C33435-C5ED-42FD-9804-277DB46802F2}" destId="{D2FAB9B7-7CF4-4E6B-998E-1DF0FF026C56}" srcOrd="0" destOrd="0" presId="urn:microsoft.com/office/officeart/2005/8/layout/cycle2"/>
    <dgm:cxn modelId="{3CDB9F2E-F0C1-4D64-815C-EB933E898243}" type="presParOf" srcId="{D7F1C75E-6004-44C3-A625-3529CE3D272A}" destId="{34DF3E5C-20AF-4281-9271-B115535EAAA7}" srcOrd="6" destOrd="0" presId="urn:microsoft.com/office/officeart/2005/8/layout/cycle2"/>
    <dgm:cxn modelId="{B37CEF04-4555-48B6-87D7-FF7039E4AA86}" type="presParOf" srcId="{D7F1C75E-6004-44C3-A625-3529CE3D272A}" destId="{74765971-75DD-4561-B979-13EE714AFF12}" srcOrd="7" destOrd="0" presId="urn:microsoft.com/office/officeart/2005/8/layout/cycle2"/>
    <dgm:cxn modelId="{44A0FED7-24F4-4822-9916-4DB1F00DDC37}" type="presParOf" srcId="{74765971-75DD-4561-B979-13EE714AFF12}" destId="{1C2B847F-7012-44EE-AAF4-7D627BFA41FF}" srcOrd="0" destOrd="0" presId="urn:microsoft.com/office/officeart/2005/8/layout/cycle2"/>
    <dgm:cxn modelId="{43A6DE1B-DF73-4641-955B-E2E48C72D26A}" type="presParOf" srcId="{D7F1C75E-6004-44C3-A625-3529CE3D272A}" destId="{24B31742-D0A2-46D8-B962-99CDBE542B47}" srcOrd="8" destOrd="0" presId="urn:microsoft.com/office/officeart/2005/8/layout/cycle2"/>
    <dgm:cxn modelId="{76E8F37A-9C21-4DDC-96F3-8FECACA4399F}" type="presParOf" srcId="{D7F1C75E-6004-44C3-A625-3529CE3D272A}" destId="{275EE9DE-0E7B-44FB-9C5F-53265A16B71A}" srcOrd="9" destOrd="0" presId="urn:microsoft.com/office/officeart/2005/8/layout/cycle2"/>
    <dgm:cxn modelId="{C830C083-3F30-4F5E-BA2D-E02252E971DF}" type="presParOf" srcId="{275EE9DE-0E7B-44FB-9C5F-53265A16B71A}" destId="{1BB943CF-3748-4570-A1EE-859C2A4592B3}" srcOrd="0" destOrd="0" presId="urn:microsoft.com/office/officeart/2005/8/layout/cycle2"/>
    <dgm:cxn modelId="{FA43B015-30C7-4965-8DDB-8747DEC82D64}" type="presParOf" srcId="{D7F1C75E-6004-44C3-A625-3529CE3D272A}" destId="{87D27CB6-095D-4915-8628-6F449752BE4B}" srcOrd="10" destOrd="0" presId="urn:microsoft.com/office/officeart/2005/8/layout/cycle2"/>
    <dgm:cxn modelId="{CAE8D34C-756C-470A-96FA-0971BC3122E3}" type="presParOf" srcId="{D7F1C75E-6004-44C3-A625-3529CE3D272A}" destId="{6782EEEB-BA63-4AD8-A645-90B7A9C0D075}" srcOrd="11" destOrd="0" presId="urn:microsoft.com/office/officeart/2005/8/layout/cycle2"/>
    <dgm:cxn modelId="{03D0E537-1350-4B18-8B4E-F97D6C5D2850}" type="presParOf" srcId="{6782EEEB-BA63-4AD8-A645-90B7A9C0D075}" destId="{213CE7C6-5483-4700-A291-09079E2C59C9}" srcOrd="0" destOrd="0" presId="urn:microsoft.com/office/officeart/2005/8/layout/cycle2"/>
    <dgm:cxn modelId="{A7E1451C-A60C-4CC5-A84D-31409BD93A67}" type="presParOf" srcId="{D7F1C75E-6004-44C3-A625-3529CE3D272A}" destId="{FAB3C292-35F1-48CB-8B11-09ECF7BF3C57}" srcOrd="12" destOrd="0" presId="urn:microsoft.com/office/officeart/2005/8/layout/cycle2"/>
    <dgm:cxn modelId="{85EE398C-E1DD-4748-9A3B-0EC513D17F57}" type="presParOf" srcId="{D7F1C75E-6004-44C3-A625-3529CE3D272A}" destId="{EAAA4277-D019-4939-B257-08BF9EAAB754}" srcOrd="13" destOrd="0" presId="urn:microsoft.com/office/officeart/2005/8/layout/cycle2"/>
    <dgm:cxn modelId="{F67B8369-D4F4-453B-8DBB-C80BA152CD9A}" type="presParOf" srcId="{EAAA4277-D019-4939-B257-08BF9EAAB754}" destId="{50E3DAD5-C33C-43BC-8586-EC2EADC309EA}" srcOrd="0" destOrd="0" presId="urn:microsoft.com/office/officeart/2005/8/layout/cycle2"/>
    <dgm:cxn modelId="{6F853EAE-DDEB-4554-AC81-9579C0D0ED53}" type="presParOf" srcId="{D7F1C75E-6004-44C3-A625-3529CE3D272A}" destId="{6A4DF67D-DC73-4669-936D-5140DD531C45}" srcOrd="14" destOrd="0" presId="urn:microsoft.com/office/officeart/2005/8/layout/cycle2"/>
    <dgm:cxn modelId="{B24B8166-FE55-48DE-8080-DEF3B9DBAF97}" type="presParOf" srcId="{D7F1C75E-6004-44C3-A625-3529CE3D272A}" destId="{6F801686-E316-446C-822D-15D0C2EDA630}" srcOrd="15" destOrd="0" presId="urn:microsoft.com/office/officeart/2005/8/layout/cycle2"/>
    <dgm:cxn modelId="{4531FDB8-4D14-43C3-9E0E-2EA7C1DE2ADA}" type="presParOf" srcId="{6F801686-E316-446C-822D-15D0C2EDA630}" destId="{A67AB7FE-9C16-4F92-9D73-C3750D775353}" srcOrd="0" destOrd="0" presId="urn:microsoft.com/office/officeart/2005/8/layout/cycle2"/>
    <dgm:cxn modelId="{085D4A85-56A7-425F-99C6-796B52F0A14B}" type="presParOf" srcId="{D7F1C75E-6004-44C3-A625-3529CE3D272A}" destId="{7B9B045A-0795-410F-9EF4-4070A65554B6}" srcOrd="16" destOrd="0" presId="urn:microsoft.com/office/officeart/2005/8/layout/cycle2"/>
    <dgm:cxn modelId="{6464195E-6D15-405F-AE79-48ADBD9E1884}" type="presParOf" srcId="{D7F1C75E-6004-44C3-A625-3529CE3D272A}" destId="{711729C4-8974-4E57-B275-CBDA5E6E7167}" srcOrd="17" destOrd="0" presId="urn:microsoft.com/office/officeart/2005/8/layout/cycle2"/>
    <dgm:cxn modelId="{D1E97D23-6266-45F0-917C-50D5FD9911CB}" type="presParOf" srcId="{711729C4-8974-4E57-B275-CBDA5E6E7167}" destId="{1AEBAB2D-C9A7-4059-A048-8B48E4CDB2C5}" srcOrd="0" destOrd="0" presId="urn:microsoft.com/office/officeart/2005/8/layout/cycle2"/>
    <dgm:cxn modelId="{E6292742-79B0-4037-8420-810EA1CC6284}" type="presParOf" srcId="{D7F1C75E-6004-44C3-A625-3529CE3D272A}" destId="{D53A1E11-3BFF-4DB3-B007-42AAF4C4F104}" srcOrd="18" destOrd="0" presId="urn:microsoft.com/office/officeart/2005/8/layout/cycle2"/>
    <dgm:cxn modelId="{BD42F451-7922-4730-B5F1-7CA23DD17BC3}" type="presParOf" srcId="{D7F1C75E-6004-44C3-A625-3529CE3D272A}" destId="{9EFC0C2D-E761-4F6E-9904-AADFDFDDFD9D}" srcOrd="19" destOrd="0" presId="urn:microsoft.com/office/officeart/2005/8/layout/cycle2"/>
    <dgm:cxn modelId="{05DC2F89-903C-4774-B095-FA7E9EBC9923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8A9732CB-2C26-4875-BBD9-4268AC0F1CCE}" type="presOf" srcId="{5F44E5FE-DE48-4EC7-8586-2B5F6823BDDF}" destId="{5554D760-A018-4D72-B6B2-2475F4B3BA6B}" srcOrd="1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3319B6FD-76D3-467A-89F4-B232AE61125D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45A0C09-FFBF-45B9-8DA4-2412EB088F1F}" type="presOf" srcId="{2B323753-4318-425B-80E6-C31ED4549B3D}" destId="{6CEB7916-2EF6-40AD-AEB1-D12636FE7FE1}" srcOrd="0" destOrd="0" presId="urn:microsoft.com/office/officeart/2005/8/layout/cycle2"/>
    <dgm:cxn modelId="{09401E5A-CFA5-40A5-9826-AEF72EB6567A}" type="presOf" srcId="{DADDC2CE-569D-4E85-8042-0BD37A92551B}" destId="{843742D5-39F1-4258-BB53-78ADB01F18D2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39AE3FAF-ADE3-4D30-A4ED-230E06E3CD30}" type="presOf" srcId="{FF135D52-0C62-46B4-BBB0-87A13321255A}" destId="{D1E321B2-5B0B-4845-99CD-B0196FA67F29}" srcOrd="0" destOrd="0" presId="urn:microsoft.com/office/officeart/2005/8/layout/cycle2"/>
    <dgm:cxn modelId="{0DBB0A3E-76F9-44AF-9961-269F3ACB2C90}" type="presOf" srcId="{5F44E5FE-DE48-4EC7-8586-2B5F6823BDDF}" destId="{B8F473FF-6821-4026-A668-93D5DDD02B9B}" srcOrd="0" destOrd="0" presId="urn:microsoft.com/office/officeart/2005/8/layout/cycle2"/>
    <dgm:cxn modelId="{BA17F6F5-BCB7-402F-8921-6E7A59D0C951}" type="presOf" srcId="{910CF7E4-4735-4164-A2C9-4CF2D960CE1C}" destId="{5447BBC0-6563-48D2-86FE-0DC1CE0EFBFA}" srcOrd="0" destOrd="0" presId="urn:microsoft.com/office/officeart/2005/8/layout/cycle2"/>
    <dgm:cxn modelId="{83D50B83-38ED-404E-AF07-B53BD6543124}" type="presOf" srcId="{6782DDD7-C68D-4427-ABA1-EF1505A25806}" destId="{FDF05C3C-15FE-4196-AC6E-B421C3A95963}" srcOrd="0" destOrd="0" presId="urn:microsoft.com/office/officeart/2005/8/layout/cycle2"/>
    <dgm:cxn modelId="{E01446E4-C21D-4A7A-A5E3-1ECB5CCF06FA}" type="presOf" srcId="{2606B5D1-2160-4AE7-B37A-ED0C59834707}" destId="{4F1C5B34-A34C-4824-B7FC-A86C66FB3AE6}" srcOrd="1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6241F0A5-75A8-48FD-9731-255D3F9FF4CF}" type="presOf" srcId="{6782DDD7-C68D-4427-ABA1-EF1505A25806}" destId="{51CDF29C-49C0-4A02-A97E-8739088311F5}" srcOrd="1" destOrd="0" presId="urn:microsoft.com/office/officeart/2005/8/layout/cycle2"/>
    <dgm:cxn modelId="{39828127-3451-4902-B0E0-23F72596A9A2}" type="presOf" srcId="{2606B5D1-2160-4AE7-B37A-ED0C59834707}" destId="{8184DCD6-EEA5-4819-8C05-971B2E75A468}" srcOrd="0" destOrd="0" presId="urn:microsoft.com/office/officeart/2005/8/layout/cycle2"/>
    <dgm:cxn modelId="{9DA18448-3173-4DF2-8548-47A2DAA93F9C}" type="presOf" srcId="{087FE352-4CD0-486C-B227-F73322AAE4E5}" destId="{3BFE5BBE-7212-455B-9A90-0D1BB0363E69}" srcOrd="0" destOrd="0" presId="urn:microsoft.com/office/officeart/2005/8/layout/cycle2"/>
    <dgm:cxn modelId="{1F343ACA-21F4-4245-B888-F2DB58A9205A}" type="presOf" srcId="{6CB6D57B-86ED-438D-AD93-821B50A9576F}" destId="{D03742BD-5D0F-4517-AC98-48AFD3A888F1}" srcOrd="0" destOrd="0" presId="urn:microsoft.com/office/officeart/2005/8/layout/cycle2"/>
    <dgm:cxn modelId="{2F33145B-0DF2-43E4-AD85-30EB082FB094}" type="presOf" srcId="{276578D0-AC39-42B5-8A7B-812F4B83CD41}" destId="{67021BC5-B209-4208-8E18-1E9C7A8F44B9}" srcOrd="1" destOrd="0" presId="urn:microsoft.com/office/officeart/2005/8/layout/cycle2"/>
    <dgm:cxn modelId="{14977695-834C-4F14-88C6-36D43451C588}" type="presOf" srcId="{FF135D52-0C62-46B4-BBB0-87A13321255A}" destId="{CF04BA87-847E-4941-B749-A7FA73ABE4D6}" srcOrd="1" destOrd="0" presId="urn:microsoft.com/office/officeart/2005/8/layout/cycle2"/>
    <dgm:cxn modelId="{21493073-BDD2-4FE4-BE73-69E01123AAEA}" type="presOf" srcId="{AE877D7B-E775-40E3-827E-C8403254116F}" destId="{65F3AEB7-D74E-4DC6-A129-DDFDCB188446}" srcOrd="0" destOrd="0" presId="urn:microsoft.com/office/officeart/2005/8/layout/cycle2"/>
    <dgm:cxn modelId="{D7B0C2EB-143C-4955-B139-C42A7BA2EB87}" type="presOf" srcId="{759D0B0F-8099-43DD-A319-40DDF0A67781}" destId="{4683789F-B6AE-4548-A952-FE13A71F76AA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17E927E3-4C87-42B5-A063-5FD4F3F4CF24}" type="presOf" srcId="{2DA6F32A-508B-449E-B00B-4A9D2451696B}" destId="{45A00CCA-2FAD-43F2-A5D5-8FB0747B86EE}" srcOrd="0" destOrd="0" presId="urn:microsoft.com/office/officeart/2005/8/layout/cycle2"/>
    <dgm:cxn modelId="{E4C6E976-1C62-4EB2-BB5E-B936DB2E1A33}" type="presOf" srcId="{276578D0-AC39-42B5-8A7B-812F4B83CD41}" destId="{8BB73072-D93E-43CE-978F-E0D4C8CA8540}" srcOrd="0" destOrd="0" presId="urn:microsoft.com/office/officeart/2005/8/layout/cycle2"/>
    <dgm:cxn modelId="{3EF34F5B-417A-44D4-BBC8-A9425A664CB9}" type="presParOf" srcId="{65F3AEB7-D74E-4DC6-A129-DDFDCB188446}" destId="{843742D5-39F1-4258-BB53-78ADB01F18D2}" srcOrd="0" destOrd="0" presId="urn:microsoft.com/office/officeart/2005/8/layout/cycle2"/>
    <dgm:cxn modelId="{B515A730-6E6D-40B8-9288-E9C10682449B}" type="presParOf" srcId="{65F3AEB7-D74E-4DC6-A129-DDFDCB188446}" destId="{B8F473FF-6821-4026-A668-93D5DDD02B9B}" srcOrd="1" destOrd="0" presId="urn:microsoft.com/office/officeart/2005/8/layout/cycle2"/>
    <dgm:cxn modelId="{380FC548-E964-44BB-851D-158007615B35}" type="presParOf" srcId="{B8F473FF-6821-4026-A668-93D5DDD02B9B}" destId="{5554D760-A018-4D72-B6B2-2475F4B3BA6B}" srcOrd="0" destOrd="0" presId="urn:microsoft.com/office/officeart/2005/8/layout/cycle2"/>
    <dgm:cxn modelId="{A4C88EF7-EEDC-40B8-989D-1DDCC82E0754}" type="presParOf" srcId="{65F3AEB7-D74E-4DC6-A129-DDFDCB188446}" destId="{45A00CCA-2FAD-43F2-A5D5-8FB0747B86EE}" srcOrd="2" destOrd="0" presId="urn:microsoft.com/office/officeart/2005/8/layout/cycle2"/>
    <dgm:cxn modelId="{67726AF1-0416-4657-A513-565089BB7246}" type="presParOf" srcId="{65F3AEB7-D74E-4DC6-A129-DDFDCB188446}" destId="{8BB73072-D93E-43CE-978F-E0D4C8CA8540}" srcOrd="3" destOrd="0" presId="urn:microsoft.com/office/officeart/2005/8/layout/cycle2"/>
    <dgm:cxn modelId="{DB23D26F-A806-42A8-95C1-072A415EC2A9}" type="presParOf" srcId="{8BB73072-D93E-43CE-978F-E0D4C8CA8540}" destId="{67021BC5-B209-4208-8E18-1E9C7A8F44B9}" srcOrd="0" destOrd="0" presId="urn:microsoft.com/office/officeart/2005/8/layout/cycle2"/>
    <dgm:cxn modelId="{B1898D36-095D-4535-94C9-F533E1F2C32A}" type="presParOf" srcId="{65F3AEB7-D74E-4DC6-A129-DDFDCB188446}" destId="{4683789F-B6AE-4548-A952-FE13A71F76AA}" srcOrd="4" destOrd="0" presId="urn:microsoft.com/office/officeart/2005/8/layout/cycle2"/>
    <dgm:cxn modelId="{9E523665-A5B6-4DC4-8FFF-7356908BF416}" type="presParOf" srcId="{65F3AEB7-D74E-4DC6-A129-DDFDCB188446}" destId="{8184DCD6-EEA5-4819-8C05-971B2E75A468}" srcOrd="5" destOrd="0" presId="urn:microsoft.com/office/officeart/2005/8/layout/cycle2"/>
    <dgm:cxn modelId="{F3FA8211-F1C1-422D-A4AB-12F6B8D883BB}" type="presParOf" srcId="{8184DCD6-EEA5-4819-8C05-971B2E75A468}" destId="{4F1C5B34-A34C-4824-B7FC-A86C66FB3AE6}" srcOrd="0" destOrd="0" presId="urn:microsoft.com/office/officeart/2005/8/layout/cycle2"/>
    <dgm:cxn modelId="{809CC432-198D-40CE-9E71-02AB5E31DEDD}" type="presParOf" srcId="{65F3AEB7-D74E-4DC6-A129-DDFDCB188446}" destId="{6CEB7916-2EF6-40AD-AEB1-D12636FE7FE1}" srcOrd="6" destOrd="0" presId="urn:microsoft.com/office/officeart/2005/8/layout/cycle2"/>
    <dgm:cxn modelId="{7DC2374D-FCEB-4B44-96EA-655F4E234181}" type="presParOf" srcId="{65F3AEB7-D74E-4DC6-A129-DDFDCB188446}" destId="{3BFE5BBE-7212-455B-9A90-0D1BB0363E69}" srcOrd="7" destOrd="0" presId="urn:microsoft.com/office/officeart/2005/8/layout/cycle2"/>
    <dgm:cxn modelId="{18039E8F-DC80-401F-881D-031F95E527D4}" type="presParOf" srcId="{3BFE5BBE-7212-455B-9A90-0D1BB0363E69}" destId="{12D128BA-A734-4F53-957B-3769FA003719}" srcOrd="0" destOrd="0" presId="urn:microsoft.com/office/officeart/2005/8/layout/cycle2"/>
    <dgm:cxn modelId="{C4B184CF-BECD-48E4-BF91-74B8BFD01A9C}" type="presParOf" srcId="{65F3AEB7-D74E-4DC6-A129-DDFDCB188446}" destId="{5447BBC0-6563-48D2-86FE-0DC1CE0EFBFA}" srcOrd="8" destOrd="0" presId="urn:microsoft.com/office/officeart/2005/8/layout/cycle2"/>
    <dgm:cxn modelId="{357821FA-58C5-463C-AE13-F0568F62957E}" type="presParOf" srcId="{65F3AEB7-D74E-4DC6-A129-DDFDCB188446}" destId="{FDF05C3C-15FE-4196-AC6E-B421C3A95963}" srcOrd="9" destOrd="0" presId="urn:microsoft.com/office/officeart/2005/8/layout/cycle2"/>
    <dgm:cxn modelId="{DCF16EC9-062B-4F9E-A89C-B0ECD48A82F9}" type="presParOf" srcId="{FDF05C3C-15FE-4196-AC6E-B421C3A95963}" destId="{51CDF29C-49C0-4A02-A97E-8739088311F5}" srcOrd="0" destOrd="0" presId="urn:microsoft.com/office/officeart/2005/8/layout/cycle2"/>
    <dgm:cxn modelId="{D29086A1-DE28-400D-AB94-AAB1F37420BB}" type="presParOf" srcId="{65F3AEB7-D74E-4DC6-A129-DDFDCB188446}" destId="{D03742BD-5D0F-4517-AC98-48AFD3A888F1}" srcOrd="10" destOrd="0" presId="urn:microsoft.com/office/officeart/2005/8/layout/cycle2"/>
    <dgm:cxn modelId="{AD765997-4410-4C94-8902-B7E757EB53A4}" type="presParOf" srcId="{65F3AEB7-D74E-4DC6-A129-DDFDCB188446}" destId="{D1E321B2-5B0B-4845-99CD-B0196FA67F29}" srcOrd="11" destOrd="0" presId="urn:microsoft.com/office/officeart/2005/8/layout/cycle2"/>
    <dgm:cxn modelId="{659F4630-C103-4BBB-BE89-D196C017B84F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 custScaleX="156072" custScaleY="156072" custRadScaleRad="117598" custRadScaleInc="518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6D8726EE-D67B-4CD2-A92B-7DC372205467}" type="presOf" srcId="{30CB31C9-D438-4932-B2EB-C47AB8D2BE16}" destId="{E06340CC-E2E4-4EA9-8906-4CAD4D237BA2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5899F821-0F13-42B3-AEC8-FABEA7DC550C}" type="presOf" srcId="{3E27A477-4129-4F32-8651-A75A0CA0898C}" destId="{F0480431-0DEE-4F53-B8AF-D9BA7E17A445}" srcOrd="0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7CF75204-4086-4C8C-9B34-B97813BB9E8A}" type="presOf" srcId="{36A82DCB-414A-44EB-883E-0F11DD185BF4}" destId="{01690352-A482-4BBB-818E-7ECE585B9755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5805C40C-12B6-4D29-835D-11A48D52D5B4}" type="presOf" srcId="{61F9052F-3AD0-4E6F-A0E6-7F10EAC24EB2}" destId="{3E0F186A-445C-483E-83F7-6CC2705CA1DD}" srcOrd="0" destOrd="0" presId="urn:microsoft.com/office/officeart/2005/8/layout/cycle2"/>
    <dgm:cxn modelId="{4E2F721E-8234-4B98-8823-C80A4B135012}" type="presOf" srcId="{DA40D15D-76CE-42EB-A93F-CDC6980067EE}" destId="{7DB92AC9-D849-4612-A128-E0F40D23C365}" srcOrd="1" destOrd="0" presId="urn:microsoft.com/office/officeart/2005/8/layout/cycle2"/>
    <dgm:cxn modelId="{713C8D37-FBED-41F4-A8E4-0AD756DFFC84}" type="presOf" srcId="{5E2C816C-DFF6-47FA-AEE9-B862D01121F0}" destId="{DC641C10-E877-4231-9CD8-B801CB127113}" srcOrd="0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17F99C76-AD1A-4901-B11D-2FAD3037735B}" type="presOf" srcId="{B2B34FA9-8191-427E-BE92-8D6705930400}" destId="{A99FEF7E-5BB9-4E32-BFE6-BC1546C3EA0A}" srcOrd="1" destOrd="0" presId="urn:microsoft.com/office/officeart/2005/8/layout/cycle2"/>
    <dgm:cxn modelId="{5F0F3053-B891-4B21-AC8D-D0777AA8C38D}" type="presOf" srcId="{DA40D15D-76CE-42EB-A93F-CDC6980067EE}" destId="{DF7CE077-AD2F-4DB1-B6C2-2422BC73640F}" srcOrd="0" destOrd="0" presId="urn:microsoft.com/office/officeart/2005/8/layout/cycle2"/>
    <dgm:cxn modelId="{521A6731-8F6E-43F1-9AB9-673A473979E3}" type="presOf" srcId="{521D3F63-6737-4049-AF28-9344738F9B23}" destId="{D7E33BB1-BEAB-4E4E-9240-B083D9725F37}" srcOrd="0" destOrd="0" presId="urn:microsoft.com/office/officeart/2005/8/layout/cycle2"/>
    <dgm:cxn modelId="{4E600642-D2FA-4826-9F44-BA298F669FA5}" type="presOf" srcId="{3E27A477-4129-4F32-8651-A75A0CA0898C}" destId="{BD93B8BB-7745-4EF0-97BA-C5ADB4533DCD}" srcOrd="1" destOrd="0" presId="urn:microsoft.com/office/officeart/2005/8/layout/cycle2"/>
    <dgm:cxn modelId="{A7437B38-8BD1-4D99-BE66-A07E2CDC0684}" type="presOf" srcId="{9135B3DF-F1FA-4377-A9A9-68702A3DEED7}" destId="{4166AB78-13D5-4610-BCD4-BD632204A7CE}" srcOrd="0" destOrd="0" presId="urn:microsoft.com/office/officeart/2005/8/layout/cycle2"/>
    <dgm:cxn modelId="{F9839E0D-6F0E-456A-BE38-D5D08112685E}" type="presOf" srcId="{B2B34FA9-8191-427E-BE92-8D6705930400}" destId="{7E470080-8F7A-4DE2-B278-EE2EBB34931A}" srcOrd="0" destOrd="0" presId="urn:microsoft.com/office/officeart/2005/8/layout/cycle2"/>
    <dgm:cxn modelId="{E0D863AD-9F56-4F82-88DF-B550ADA5EDE4}" type="presOf" srcId="{63F2A687-076F-4E77-ABDB-6E024B0C7438}" destId="{8A3FBD82-3C34-41BC-87F7-D019679DC3FE}" srcOrd="1" destOrd="0" presId="urn:microsoft.com/office/officeart/2005/8/layout/cycle2"/>
    <dgm:cxn modelId="{A87C4B2E-6039-42FD-8683-83ADDD7D8C22}" type="presOf" srcId="{12354530-0EDE-4B9F-BA06-34289B84F019}" destId="{36B4CA91-BE11-4738-AD74-2A4B9D312996}" srcOrd="0" destOrd="0" presId="urn:microsoft.com/office/officeart/2005/8/layout/cycle2"/>
    <dgm:cxn modelId="{1EAE8718-8F34-4000-867B-F070A54FD5DD}" type="presOf" srcId="{5E2C816C-DFF6-47FA-AEE9-B862D01121F0}" destId="{325DCDAE-DBA3-448A-8FC4-155026D2D0B9}" srcOrd="1" destOrd="0" presId="urn:microsoft.com/office/officeart/2005/8/layout/cycle2"/>
    <dgm:cxn modelId="{AF588C4F-3140-483A-B56C-0BB930E4776B}" type="presOf" srcId="{63F2A687-076F-4E77-ABDB-6E024B0C7438}" destId="{952093F8-FED5-4D7C-B5A9-E2833A80EF25}" srcOrd="0" destOrd="0" presId="urn:microsoft.com/office/officeart/2005/8/layout/cycle2"/>
    <dgm:cxn modelId="{E5F054D4-943A-4888-AF54-0BA079D89A7A}" type="presParOf" srcId="{36B4CA91-BE11-4738-AD74-2A4B9D312996}" destId="{E06340CC-E2E4-4EA9-8906-4CAD4D237BA2}" srcOrd="0" destOrd="0" presId="urn:microsoft.com/office/officeart/2005/8/layout/cycle2"/>
    <dgm:cxn modelId="{1A306B2C-AA5F-4F48-88D9-B5A0DE4C2610}" type="presParOf" srcId="{36B4CA91-BE11-4738-AD74-2A4B9D312996}" destId="{DC641C10-E877-4231-9CD8-B801CB127113}" srcOrd="1" destOrd="0" presId="urn:microsoft.com/office/officeart/2005/8/layout/cycle2"/>
    <dgm:cxn modelId="{C158DFEA-7EF2-4C68-A4E0-270851ECB288}" type="presParOf" srcId="{DC641C10-E877-4231-9CD8-B801CB127113}" destId="{325DCDAE-DBA3-448A-8FC4-155026D2D0B9}" srcOrd="0" destOrd="0" presId="urn:microsoft.com/office/officeart/2005/8/layout/cycle2"/>
    <dgm:cxn modelId="{3D918471-F53D-46C2-B0AF-84DBD75BB5E7}" type="presParOf" srcId="{36B4CA91-BE11-4738-AD74-2A4B9D312996}" destId="{3E0F186A-445C-483E-83F7-6CC2705CA1DD}" srcOrd="2" destOrd="0" presId="urn:microsoft.com/office/officeart/2005/8/layout/cycle2"/>
    <dgm:cxn modelId="{F9E2BA3E-C6D0-4A0F-8E32-F816A4249A55}" type="presParOf" srcId="{36B4CA91-BE11-4738-AD74-2A4B9D312996}" destId="{7E470080-8F7A-4DE2-B278-EE2EBB34931A}" srcOrd="3" destOrd="0" presId="urn:microsoft.com/office/officeart/2005/8/layout/cycle2"/>
    <dgm:cxn modelId="{D8881EF3-88E4-4E56-984C-B4708F7D3AA4}" type="presParOf" srcId="{7E470080-8F7A-4DE2-B278-EE2EBB34931A}" destId="{A99FEF7E-5BB9-4E32-BFE6-BC1546C3EA0A}" srcOrd="0" destOrd="0" presId="urn:microsoft.com/office/officeart/2005/8/layout/cycle2"/>
    <dgm:cxn modelId="{03808672-E1CC-4E9F-A892-F1ECA199ED4F}" type="presParOf" srcId="{36B4CA91-BE11-4738-AD74-2A4B9D312996}" destId="{4166AB78-13D5-4610-BCD4-BD632204A7CE}" srcOrd="4" destOrd="0" presId="urn:microsoft.com/office/officeart/2005/8/layout/cycle2"/>
    <dgm:cxn modelId="{4371DFC3-170E-4E45-9B89-6DA537CAD6FA}" type="presParOf" srcId="{36B4CA91-BE11-4738-AD74-2A4B9D312996}" destId="{DF7CE077-AD2F-4DB1-B6C2-2422BC73640F}" srcOrd="5" destOrd="0" presId="urn:microsoft.com/office/officeart/2005/8/layout/cycle2"/>
    <dgm:cxn modelId="{8FFD8A3A-3549-45F8-8F3E-404E7EA26DE7}" type="presParOf" srcId="{DF7CE077-AD2F-4DB1-B6C2-2422BC73640F}" destId="{7DB92AC9-D849-4612-A128-E0F40D23C365}" srcOrd="0" destOrd="0" presId="urn:microsoft.com/office/officeart/2005/8/layout/cycle2"/>
    <dgm:cxn modelId="{257B1EE0-4154-45E1-880C-D6F3A88D4B08}" type="presParOf" srcId="{36B4CA91-BE11-4738-AD74-2A4B9D312996}" destId="{D7E33BB1-BEAB-4E4E-9240-B083D9725F37}" srcOrd="6" destOrd="0" presId="urn:microsoft.com/office/officeart/2005/8/layout/cycle2"/>
    <dgm:cxn modelId="{DE49955A-FEB1-47FE-AB5C-70BE69596686}" type="presParOf" srcId="{36B4CA91-BE11-4738-AD74-2A4B9D312996}" destId="{F0480431-0DEE-4F53-B8AF-D9BA7E17A445}" srcOrd="7" destOrd="0" presId="urn:microsoft.com/office/officeart/2005/8/layout/cycle2"/>
    <dgm:cxn modelId="{718FDF6D-6083-440F-80A8-87B62D0D0267}" type="presParOf" srcId="{F0480431-0DEE-4F53-B8AF-D9BA7E17A445}" destId="{BD93B8BB-7745-4EF0-97BA-C5ADB4533DCD}" srcOrd="0" destOrd="0" presId="urn:microsoft.com/office/officeart/2005/8/layout/cycle2"/>
    <dgm:cxn modelId="{A668011D-002F-4D4D-9D00-CB2E19BC9545}" type="presParOf" srcId="{36B4CA91-BE11-4738-AD74-2A4B9D312996}" destId="{01690352-A482-4BBB-818E-7ECE585B9755}" srcOrd="8" destOrd="0" presId="urn:microsoft.com/office/officeart/2005/8/layout/cycle2"/>
    <dgm:cxn modelId="{897E38EA-A194-40DA-9D1A-B87D7A1B67D1}" type="presParOf" srcId="{36B4CA91-BE11-4738-AD74-2A4B9D312996}" destId="{952093F8-FED5-4D7C-B5A9-E2833A80EF25}" srcOrd="9" destOrd="0" presId="urn:microsoft.com/office/officeart/2005/8/layout/cycle2"/>
    <dgm:cxn modelId="{5C3B5B38-0B86-458B-8307-41532C78B6D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/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D6BA1-5CBE-45F9-99CE-E489E7669403}" type="pres">
      <dgm:prSet presAssocID="{D153D79D-6C8F-4652-9E5B-ED153EC4091D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A9DDCB49-119C-45E0-A2BC-6707158E0A26}" type="pres">
      <dgm:prSet presAssocID="{D153D79D-6C8F-4652-9E5B-ED153EC4091D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1A08C2F-093D-4B47-A64C-9511EE240AA9}" type="pres">
      <dgm:prSet presAssocID="{F4FEF85B-C795-43DE-917A-74B2DF4BFB22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A8A45-F500-4DCE-A3DB-3866B33C9871}" type="pres">
      <dgm:prSet presAssocID="{93FC17C1-2D4C-4363-B037-AADF86BA2D5B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7F1AC502-2122-43F6-B495-8852E52DC22E}" type="pres">
      <dgm:prSet presAssocID="{93FC17C1-2D4C-4363-B037-AADF86BA2D5B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B8C4FA17-E3A8-4FFF-92F9-A8EDD2E67DF0}" type="pres">
      <dgm:prSet presAssocID="{FC018DF4-1C4A-473C-8C8E-DE946747026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3435-C5ED-42FD-9804-277DB46802F2}" type="pres">
      <dgm:prSet presAssocID="{C5132741-3129-4628-A349-E7A6384D5840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2FAB9B7-7CF4-4E6B-998E-1DF0FF026C56}" type="pres">
      <dgm:prSet presAssocID="{C5132741-3129-4628-A349-E7A6384D5840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5971-75DD-4561-B979-13EE714AFF12}" type="pres">
      <dgm:prSet presAssocID="{33F1CFDB-D841-415F-9D09-B764F0DE84D9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C2B847F-7012-44EE-AAF4-7D627BFA41FF}" type="pres">
      <dgm:prSet presAssocID="{33F1CFDB-D841-415F-9D09-B764F0DE84D9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EE9DE-0E7B-44FB-9C5F-53265A16B71A}" type="pres">
      <dgm:prSet presAssocID="{FD2E8404-5A5D-4A08-B63D-678E4ED26AE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BB943CF-3748-4570-A1EE-859C2A4592B3}" type="pres">
      <dgm:prSet presAssocID="{FD2E8404-5A5D-4A08-B63D-678E4ED26AE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7D27CB6-095D-4915-8628-6F449752BE4B}" type="pres">
      <dgm:prSet presAssocID="{C62EEA5C-6298-4FE9-9D54-80CA00BC694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2EEEB-BA63-4AD8-A645-90B7A9C0D075}" type="pres">
      <dgm:prSet presAssocID="{0CC39E03-AC8F-429C-B077-D12DA1E04481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213CE7C6-5483-4700-A291-09079E2C59C9}" type="pres">
      <dgm:prSet presAssocID="{0CC39E03-AC8F-429C-B077-D12DA1E04481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AB3C292-35F1-48CB-8B11-09ECF7BF3C57}" type="pres">
      <dgm:prSet presAssocID="{C3C3638B-F6F4-428B-B968-4E74FB6966E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A4277-D019-4939-B257-08BF9EAAB754}" type="pres">
      <dgm:prSet presAssocID="{DAF92C7C-45F7-44F4-BFD1-DCAD94764D3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50E3DAD5-C33C-43BC-8586-EC2EADC309EA}" type="pres">
      <dgm:prSet presAssocID="{DAF92C7C-45F7-44F4-BFD1-DCAD94764D3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686-E316-446C-822D-15D0C2EDA630}" type="pres">
      <dgm:prSet presAssocID="{F5750B51-8D2B-4CE3-8DC7-5D099994A143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A67AB7FE-9C16-4F92-9D73-C3750D775353}" type="pres">
      <dgm:prSet presAssocID="{F5750B51-8D2B-4CE3-8DC7-5D099994A143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7B9B045A-0795-410F-9EF4-4070A65554B6}" type="pres">
      <dgm:prSet presAssocID="{10584412-C7CC-4FC1-B2AB-75DB23D18F20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729C4-8974-4E57-B275-CBDA5E6E7167}" type="pres">
      <dgm:prSet presAssocID="{9A8B5B75-54D3-4D70-88F1-FDD65132BBD5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1AEBAB2D-C9A7-4059-A048-8B48E4CDB2C5}" type="pres">
      <dgm:prSet presAssocID="{9A8B5B75-54D3-4D70-88F1-FDD65132BBD5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D53A1E11-3BFF-4DB3-B007-42AAF4C4F104}" type="pres">
      <dgm:prSet presAssocID="{E2BFAB97-1A96-4F29-A9E9-BB09C064F6A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0C2D-E761-4F6E-9904-AADFDFDDFD9D}" type="pres">
      <dgm:prSet presAssocID="{33C65FDE-DC4B-4BC5-83A9-E1E8C3218CC6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40C6ED9D-9F31-474F-9AB9-0C6FDDDF3D88}" type="pres">
      <dgm:prSet presAssocID="{33C65FDE-DC4B-4BC5-83A9-E1E8C3218CC6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 dirty="0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D6BA1-5CBE-45F9-99CE-E489E7669403}" type="pres">
      <dgm:prSet presAssocID="{D153D79D-6C8F-4652-9E5B-ED153EC4091D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A9DDCB49-119C-45E0-A2BC-6707158E0A26}" type="pres">
      <dgm:prSet presAssocID="{D153D79D-6C8F-4652-9E5B-ED153EC4091D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A8A45-F500-4DCE-A3DB-3866B33C9871}" type="pres">
      <dgm:prSet presAssocID="{93FC17C1-2D4C-4363-B037-AADF86BA2D5B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7F1AC502-2122-43F6-B495-8852E52DC22E}" type="pres">
      <dgm:prSet presAssocID="{93FC17C1-2D4C-4363-B037-AADF86BA2D5B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3435-C5ED-42FD-9804-277DB46802F2}" type="pres">
      <dgm:prSet presAssocID="{C5132741-3129-4628-A349-E7A6384D5840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2FAB9B7-7CF4-4E6B-998E-1DF0FF026C56}" type="pres">
      <dgm:prSet presAssocID="{C5132741-3129-4628-A349-E7A6384D5840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5971-75DD-4561-B979-13EE714AFF12}" type="pres">
      <dgm:prSet presAssocID="{33F1CFDB-D841-415F-9D09-B764F0DE84D9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C2B847F-7012-44EE-AAF4-7D627BFA41FF}" type="pres">
      <dgm:prSet presAssocID="{33F1CFDB-D841-415F-9D09-B764F0DE84D9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EE9DE-0E7B-44FB-9C5F-53265A16B71A}" type="pres">
      <dgm:prSet presAssocID="{FD2E8404-5A5D-4A08-B63D-678E4ED26AE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BB943CF-3748-4570-A1EE-859C2A4592B3}" type="pres">
      <dgm:prSet presAssocID="{FD2E8404-5A5D-4A08-B63D-678E4ED26AE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2EEEB-BA63-4AD8-A645-90B7A9C0D075}" type="pres">
      <dgm:prSet presAssocID="{0CC39E03-AC8F-429C-B077-D12DA1E04481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213CE7C6-5483-4700-A291-09079E2C59C9}" type="pres">
      <dgm:prSet presAssocID="{0CC39E03-AC8F-429C-B077-D12DA1E04481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A4277-D019-4939-B257-08BF9EAAB754}" type="pres">
      <dgm:prSet presAssocID="{DAF92C7C-45F7-44F4-BFD1-DCAD94764D3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50E3DAD5-C33C-43BC-8586-EC2EADC309EA}" type="pres">
      <dgm:prSet presAssocID="{DAF92C7C-45F7-44F4-BFD1-DCAD94764D3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686-E316-446C-822D-15D0C2EDA630}" type="pres">
      <dgm:prSet presAssocID="{F5750B51-8D2B-4CE3-8DC7-5D099994A143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A67AB7FE-9C16-4F92-9D73-C3750D775353}" type="pres">
      <dgm:prSet presAssocID="{F5750B51-8D2B-4CE3-8DC7-5D099994A143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729C4-8974-4E57-B275-CBDA5E6E7167}" type="pres">
      <dgm:prSet presAssocID="{9A8B5B75-54D3-4D70-88F1-FDD65132BBD5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1AEBAB2D-C9A7-4059-A048-8B48E4CDB2C5}" type="pres">
      <dgm:prSet presAssocID="{9A8B5B75-54D3-4D70-88F1-FDD65132BBD5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0C2D-E761-4F6E-9904-AADFDFDDFD9D}" type="pres">
      <dgm:prSet presAssocID="{33C65FDE-DC4B-4BC5-83A9-E1E8C3218CC6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40C6ED9D-9F31-474F-9AB9-0C6FDDDF3D88}" type="pres">
      <dgm:prSet presAssocID="{33C65FDE-DC4B-4BC5-83A9-E1E8C3218CC6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 custScaleX="155381" custScaleY="155381" custRadScaleRad="106939" custRadScaleInc="57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D6BA1-5CBE-45F9-99CE-E489E7669403}" type="pres">
      <dgm:prSet presAssocID="{D153D79D-6C8F-4652-9E5B-ED153EC4091D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A9DDCB49-119C-45E0-A2BC-6707158E0A26}" type="pres">
      <dgm:prSet presAssocID="{D153D79D-6C8F-4652-9E5B-ED153EC4091D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A8A45-F500-4DCE-A3DB-3866B33C9871}" type="pres">
      <dgm:prSet presAssocID="{93FC17C1-2D4C-4363-B037-AADF86BA2D5B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7F1AC502-2122-43F6-B495-8852E52DC22E}" type="pres">
      <dgm:prSet presAssocID="{93FC17C1-2D4C-4363-B037-AADF86BA2D5B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3435-C5ED-42FD-9804-277DB46802F2}" type="pres">
      <dgm:prSet presAssocID="{C5132741-3129-4628-A349-E7A6384D5840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2FAB9B7-7CF4-4E6B-998E-1DF0FF026C56}" type="pres">
      <dgm:prSet presAssocID="{C5132741-3129-4628-A349-E7A6384D5840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5971-75DD-4561-B979-13EE714AFF12}" type="pres">
      <dgm:prSet presAssocID="{33F1CFDB-D841-415F-9D09-B764F0DE84D9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C2B847F-7012-44EE-AAF4-7D627BFA41FF}" type="pres">
      <dgm:prSet presAssocID="{33F1CFDB-D841-415F-9D09-B764F0DE84D9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EE9DE-0E7B-44FB-9C5F-53265A16B71A}" type="pres">
      <dgm:prSet presAssocID="{FD2E8404-5A5D-4A08-B63D-678E4ED26AE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BB943CF-3748-4570-A1EE-859C2A4592B3}" type="pres">
      <dgm:prSet presAssocID="{FD2E8404-5A5D-4A08-B63D-678E4ED26AE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2EEEB-BA63-4AD8-A645-90B7A9C0D075}" type="pres">
      <dgm:prSet presAssocID="{0CC39E03-AC8F-429C-B077-D12DA1E04481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213CE7C6-5483-4700-A291-09079E2C59C9}" type="pres">
      <dgm:prSet presAssocID="{0CC39E03-AC8F-429C-B077-D12DA1E04481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A4277-D019-4939-B257-08BF9EAAB754}" type="pres">
      <dgm:prSet presAssocID="{DAF92C7C-45F7-44F4-BFD1-DCAD94764D3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50E3DAD5-C33C-43BC-8586-EC2EADC309EA}" type="pres">
      <dgm:prSet presAssocID="{DAF92C7C-45F7-44F4-BFD1-DCAD94764D3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686-E316-446C-822D-15D0C2EDA630}" type="pres">
      <dgm:prSet presAssocID="{F5750B51-8D2B-4CE3-8DC7-5D099994A143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A67AB7FE-9C16-4F92-9D73-C3750D775353}" type="pres">
      <dgm:prSet presAssocID="{F5750B51-8D2B-4CE3-8DC7-5D099994A143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729C4-8974-4E57-B275-CBDA5E6E7167}" type="pres">
      <dgm:prSet presAssocID="{9A8B5B75-54D3-4D70-88F1-FDD65132BBD5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1AEBAB2D-C9A7-4059-A048-8B48E4CDB2C5}" type="pres">
      <dgm:prSet presAssocID="{9A8B5B75-54D3-4D70-88F1-FDD65132BBD5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0C2D-E761-4F6E-9904-AADFDFDDFD9D}" type="pres">
      <dgm:prSet presAssocID="{33C65FDE-DC4B-4BC5-83A9-E1E8C3218CC6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40C6ED9D-9F31-474F-9AB9-0C6FDDDF3D88}" type="pres">
      <dgm:prSet presAssocID="{33C65FDE-DC4B-4BC5-83A9-E1E8C3218CC6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 custScaleX="156072" custScaleY="156072" custRadScaleRad="117598" custRadScaleInc="518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2086710" y="2284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计划会议</a:t>
          </a:r>
        </a:p>
      </dsp:txBody>
      <dsp:txXfrm>
        <a:off x="2283338" y="198912"/>
        <a:ext cx="949403" cy="949403"/>
      </dsp:txXfrm>
    </dsp:sp>
    <dsp:sp modelId="{DC641C10-E877-4231-9CD8-B801CB127113}">
      <dsp:nvSpPr>
        <dsp:cNvPr id="0" name=""/>
        <dsp:cNvSpPr/>
      </dsp:nvSpPr>
      <dsp:spPr>
        <a:xfrm rot="2160000">
          <a:off x="3386713" y="10331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396912" y="1092364"/>
        <a:ext cx="249201" cy="271889"/>
      </dsp:txXfrm>
    </dsp:sp>
    <dsp:sp modelId="{3E0F186A-445C-483E-83F7-6CC2705CA1DD}">
      <dsp:nvSpPr>
        <dsp:cNvPr id="0" name=""/>
        <dsp:cNvSpPr/>
      </dsp:nvSpPr>
      <dsp:spPr>
        <a:xfrm>
          <a:off x="3716362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每日站会</a:t>
          </a:r>
        </a:p>
      </dsp:txBody>
      <dsp:txXfrm>
        <a:off x="3912990" y="1382924"/>
        <a:ext cx="949403" cy="949403"/>
      </dsp:txXfrm>
    </dsp:sp>
    <dsp:sp modelId="{7E470080-8F7A-4DE2-B278-EE2EBB34931A}">
      <dsp:nvSpPr>
        <dsp:cNvPr id="0" name=""/>
        <dsp:cNvSpPr/>
      </dsp:nvSpPr>
      <dsp:spPr>
        <a:xfrm rot="6480000">
          <a:off x="3901569" y="2579355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971471" y="2619197"/>
        <a:ext cx="249201" cy="271889"/>
      </dsp:txXfrm>
    </dsp:sp>
    <dsp:sp modelId="{4166AB78-13D5-4610-BCD4-BD632204A7CE}">
      <dsp:nvSpPr>
        <dsp:cNvPr id="0" name=""/>
        <dsp:cNvSpPr/>
      </dsp:nvSpPr>
      <dsp:spPr>
        <a:xfrm>
          <a:off x="3093891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评审会议</a:t>
          </a:r>
        </a:p>
      </dsp:txBody>
      <dsp:txXfrm>
        <a:off x="3290519" y="3298695"/>
        <a:ext cx="949403" cy="949403"/>
      </dsp:txXfrm>
    </dsp:sp>
    <dsp:sp modelId="{DF7CE077-AD2F-4DB1-B6C2-2422BC73640F}">
      <dsp:nvSpPr>
        <dsp:cNvPr id="0" name=""/>
        <dsp:cNvSpPr/>
      </dsp:nvSpPr>
      <dsp:spPr>
        <a:xfrm rot="10800000">
          <a:off x="2590114" y="35468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696915" y="3637452"/>
        <a:ext cx="249201" cy="271889"/>
      </dsp:txXfrm>
    </dsp:sp>
    <dsp:sp modelId="{D7E33BB1-BEAB-4E4E-9240-B083D9725F37}">
      <dsp:nvSpPr>
        <dsp:cNvPr id="0" name=""/>
        <dsp:cNvSpPr/>
      </dsp:nvSpPr>
      <dsp:spPr>
        <a:xfrm>
          <a:off x="1079529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回顾会议</a:t>
          </a:r>
        </a:p>
      </dsp:txBody>
      <dsp:txXfrm>
        <a:off x="1276157" y="3298695"/>
        <a:ext cx="949403" cy="949403"/>
      </dsp:txXfrm>
    </dsp:sp>
    <dsp:sp modelId="{F0480431-0DEE-4F53-B8AF-D9BA7E17A445}">
      <dsp:nvSpPr>
        <dsp:cNvPr id="0" name=""/>
        <dsp:cNvSpPr/>
      </dsp:nvSpPr>
      <dsp:spPr>
        <a:xfrm rot="15120000">
          <a:off x="1264735" y="2598520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1334637" y="2739936"/>
        <a:ext cx="249201" cy="271889"/>
      </dsp:txXfrm>
    </dsp:sp>
    <dsp:sp modelId="{01690352-A482-4BBB-818E-7ECE585B9755}">
      <dsp:nvSpPr>
        <dsp:cNvPr id="0" name=""/>
        <dsp:cNvSpPr/>
      </dsp:nvSpPr>
      <dsp:spPr>
        <a:xfrm>
          <a:off x="457057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需求池</a:t>
          </a:r>
        </a:p>
      </dsp:txBody>
      <dsp:txXfrm>
        <a:off x="653685" y="1382924"/>
        <a:ext cx="949403" cy="949403"/>
      </dsp:txXfrm>
    </dsp:sp>
    <dsp:sp modelId="{952093F8-FED5-4D7C-B5A9-E2833A80EF25}">
      <dsp:nvSpPr>
        <dsp:cNvPr id="0" name=""/>
        <dsp:cNvSpPr/>
      </dsp:nvSpPr>
      <dsp:spPr>
        <a:xfrm rot="19440000">
          <a:off x="1757061" y="1044968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767260" y="1166985"/>
        <a:ext cx="249201" cy="2718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426426" y="818023"/>
        <a:ext cx="295163" cy="2163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57188" y="-30531"/>
          <a:ext cx="1196301" cy="119630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计划会议</a:t>
          </a:r>
        </a:p>
      </dsp:txBody>
      <dsp:txXfrm>
        <a:off x="1132382" y="144663"/>
        <a:ext cx="845913" cy="845913"/>
      </dsp:txXfrm>
    </dsp:sp>
    <dsp:sp modelId="{DC641C10-E877-4231-9CD8-B801CB127113}">
      <dsp:nvSpPr>
        <dsp:cNvPr id="0" name=""/>
        <dsp:cNvSpPr/>
      </dsp:nvSpPr>
      <dsp:spPr>
        <a:xfrm rot="5032162">
          <a:off x="1593481" y="1091214"/>
          <a:ext cx="63980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602053" y="1133411"/>
        <a:ext cx="44786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68762">
          <a:off x="631668" y="1554109"/>
          <a:ext cx="324803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708043" y="1615550"/>
        <a:ext cx="247195" cy="155217"/>
      </dsp:txXfrm>
    </dsp:sp>
    <dsp:sp modelId="{4166AB78-13D5-4610-BCD4-BD632204A7CE}">
      <dsp:nvSpPr>
        <dsp:cNvPr id="0" name=""/>
        <dsp:cNvSpPr/>
      </dsp:nvSpPr>
      <dsp:spPr>
        <a:xfrm>
          <a:off x="0" y="1294308"/>
          <a:ext cx="496366" cy="496366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评审会议</a:t>
          </a:r>
        </a:p>
      </dsp:txBody>
      <dsp:txXfrm>
        <a:off x="72691" y="1366999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9066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234910" y="1195053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8079"/>
          <a:ext cx="482837" cy="48283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回顾会议</a:t>
          </a:r>
        </a:p>
      </dsp:txBody>
      <dsp:txXfrm>
        <a:off x="70710" y="828789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6537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35898" y="636883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1690"/>
          <a:ext cx="508768" cy="508768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需求池</a:t>
          </a:r>
        </a:p>
      </dsp:txBody>
      <dsp:txXfrm>
        <a:off x="92430" y="216197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926">
          <a:off x="619779" y="328842"/>
          <a:ext cx="234214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20089" y="375925"/>
        <a:ext cx="163950" cy="15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355009" y="24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/>
            <a:t>需求分析</a:t>
          </a:r>
          <a:endParaRPr lang="zh-CN" altLang="en-US" sz="3000" kern="1200" dirty="0"/>
        </a:p>
      </dsp:txBody>
      <dsp:txXfrm>
        <a:off x="2555656" y="203060"/>
        <a:ext cx="968812" cy="968812"/>
      </dsp:txXfrm>
    </dsp:sp>
    <dsp:sp modelId="{B8F473FF-6821-4026-A668-93D5DDD02B9B}">
      <dsp:nvSpPr>
        <dsp:cNvPr id="0" name=""/>
        <dsp:cNvSpPr/>
      </dsp:nvSpPr>
      <dsp:spPr>
        <a:xfrm rot="1800000">
          <a:off x="3739623" y="9650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746926" y="1030280"/>
        <a:ext cx="254367" cy="277446"/>
      </dsp:txXfrm>
    </dsp:sp>
    <dsp:sp modelId="{45A00CCA-2FAD-43F2-A5D5-8FB0747B86EE}">
      <dsp:nvSpPr>
        <dsp:cNvPr id="0" name=""/>
        <dsp:cNvSpPr/>
      </dsp:nvSpPr>
      <dsp:spPr>
        <a:xfrm>
          <a:off x="4135326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设计建模</a:t>
          </a:r>
        </a:p>
      </dsp:txBody>
      <dsp:txXfrm>
        <a:off x="4335973" y="1230927"/>
        <a:ext cx="968812" cy="968812"/>
      </dsp:txXfrm>
    </dsp:sp>
    <dsp:sp modelId="{8BB73072-D93E-43CE-978F-E0D4C8CA8540}">
      <dsp:nvSpPr>
        <dsp:cNvPr id="0" name=""/>
        <dsp:cNvSpPr/>
      </dsp:nvSpPr>
      <dsp:spPr>
        <a:xfrm rot="5400000">
          <a:off x="4638688" y="2501710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693196" y="2539685"/>
        <a:ext cx="254367" cy="277446"/>
      </dsp:txXfrm>
    </dsp:sp>
    <dsp:sp modelId="{4683789F-B6AE-4548-A952-FE13A71F76AA}">
      <dsp:nvSpPr>
        <dsp:cNvPr id="0" name=""/>
        <dsp:cNvSpPr/>
      </dsp:nvSpPr>
      <dsp:spPr>
        <a:xfrm>
          <a:off x="4135326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i="0" kern="1200" dirty="0"/>
            <a:t>开发实现</a:t>
          </a:r>
          <a:endParaRPr lang="zh-CN" altLang="en-US" sz="3000" kern="1200" dirty="0"/>
        </a:p>
      </dsp:txBody>
      <dsp:txXfrm>
        <a:off x="4335973" y="3286660"/>
        <a:ext cx="968812" cy="968812"/>
      </dsp:txXfrm>
    </dsp:sp>
    <dsp:sp modelId="{8184DCD6-EEA5-4819-8C05-971B2E75A468}">
      <dsp:nvSpPr>
        <dsp:cNvPr id="0" name=""/>
        <dsp:cNvSpPr/>
      </dsp:nvSpPr>
      <dsp:spPr>
        <a:xfrm rot="9000000">
          <a:off x="3757436" y="40486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3859148" y="4113880"/>
        <a:ext cx="254367" cy="277446"/>
      </dsp:txXfrm>
    </dsp:sp>
    <dsp:sp modelId="{6CEB7916-2EF6-40AD-AEB1-D12636FE7FE1}">
      <dsp:nvSpPr>
        <dsp:cNvPr id="0" name=""/>
        <dsp:cNvSpPr/>
      </dsp:nvSpPr>
      <dsp:spPr>
        <a:xfrm>
          <a:off x="2355009" y="41138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测试</a:t>
          </a:r>
        </a:p>
      </dsp:txBody>
      <dsp:txXfrm>
        <a:off x="2555656" y="4314527"/>
        <a:ext cx="968812" cy="968812"/>
      </dsp:txXfrm>
    </dsp:sp>
    <dsp:sp modelId="{3BFE5BBE-7212-455B-9A90-0D1BB0363E69}">
      <dsp:nvSpPr>
        <dsp:cNvPr id="0" name=""/>
        <dsp:cNvSpPr/>
      </dsp:nvSpPr>
      <dsp:spPr>
        <a:xfrm rot="12600000">
          <a:off x="1977119" y="4058937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078831" y="4178673"/>
        <a:ext cx="254367" cy="277446"/>
      </dsp:txXfrm>
    </dsp:sp>
    <dsp:sp modelId="{5447BBC0-6563-48D2-86FE-0DC1CE0EFBFA}">
      <dsp:nvSpPr>
        <dsp:cNvPr id="0" name=""/>
        <dsp:cNvSpPr/>
      </dsp:nvSpPr>
      <dsp:spPr>
        <a:xfrm>
          <a:off x="574691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i="0" kern="1200" dirty="0"/>
            <a:t>部署</a:t>
          </a:r>
          <a:endParaRPr lang="zh-CN" altLang="en-US" sz="3000" kern="1200" dirty="0"/>
        </a:p>
      </dsp:txBody>
      <dsp:txXfrm>
        <a:off x="775338" y="3286660"/>
        <a:ext cx="968812" cy="968812"/>
      </dsp:txXfrm>
    </dsp:sp>
    <dsp:sp modelId="{FDF05C3C-15FE-4196-AC6E-B421C3A95963}">
      <dsp:nvSpPr>
        <dsp:cNvPr id="0" name=""/>
        <dsp:cNvSpPr/>
      </dsp:nvSpPr>
      <dsp:spPr>
        <a:xfrm rot="16200000">
          <a:off x="1078053" y="2522278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132561" y="2669268"/>
        <a:ext cx="254367" cy="277446"/>
      </dsp:txXfrm>
    </dsp:sp>
    <dsp:sp modelId="{D03742BD-5D0F-4517-AC98-48AFD3A888F1}">
      <dsp:nvSpPr>
        <dsp:cNvPr id="0" name=""/>
        <dsp:cNvSpPr/>
      </dsp:nvSpPr>
      <dsp:spPr>
        <a:xfrm>
          <a:off x="574691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治理</a:t>
          </a:r>
        </a:p>
      </dsp:txBody>
      <dsp:txXfrm>
        <a:off x="775338" y="1230927"/>
        <a:ext cx="968812" cy="968812"/>
      </dsp:txXfrm>
    </dsp:sp>
    <dsp:sp modelId="{D1E321B2-5B0B-4845-99CD-B0196FA67F29}">
      <dsp:nvSpPr>
        <dsp:cNvPr id="0" name=""/>
        <dsp:cNvSpPr/>
      </dsp:nvSpPr>
      <dsp:spPr>
        <a:xfrm rot="19800000">
          <a:off x="1959305" y="975336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966608" y="1095072"/>
        <a:ext cx="254367" cy="27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572474" y="1749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知识库管理</a:t>
          </a:r>
        </a:p>
      </dsp:txBody>
      <dsp:txXfrm>
        <a:off x="2709427" y="138702"/>
        <a:ext cx="661269" cy="661269"/>
      </dsp:txXfrm>
    </dsp:sp>
    <dsp:sp modelId="{A53D6BA1-5CBE-45F9-99CE-E489E7669403}">
      <dsp:nvSpPr>
        <dsp:cNvPr id="0" name=""/>
        <dsp:cNvSpPr/>
      </dsp:nvSpPr>
      <dsp:spPr>
        <a:xfrm rot="1080000">
          <a:off x="3577037" y="52648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578866" y="578055"/>
        <a:ext cx="174425" cy="189373"/>
      </dsp:txXfrm>
    </dsp:sp>
    <dsp:sp modelId="{E1A08C2F-093D-4B47-A64C-9511EE240AA9}">
      <dsp:nvSpPr>
        <dsp:cNvPr id="0" name=""/>
        <dsp:cNvSpPr/>
      </dsp:nvSpPr>
      <dsp:spPr>
        <a:xfrm>
          <a:off x="3909017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任务管理</a:t>
          </a:r>
        </a:p>
      </dsp:txBody>
      <dsp:txXfrm>
        <a:off x="4045970" y="572971"/>
        <a:ext cx="661269" cy="661269"/>
      </dsp:txXfrm>
    </dsp:sp>
    <dsp:sp modelId="{EF1A8A45-F500-4DCE-A3DB-3866B33C9871}">
      <dsp:nvSpPr>
        <dsp:cNvPr id="0" name=""/>
        <dsp:cNvSpPr/>
      </dsp:nvSpPr>
      <dsp:spPr>
        <a:xfrm rot="3240000">
          <a:off x="4660885" y="1308555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76292" y="1341441"/>
        <a:ext cx="174425" cy="189373"/>
      </dsp:txXfrm>
    </dsp:sp>
    <dsp:sp modelId="{B8C4FA17-E3A8-4FFF-92F9-A8EDD2E67DF0}">
      <dsp:nvSpPr>
        <dsp:cNvPr id="0" name=""/>
        <dsp:cNvSpPr/>
      </dsp:nvSpPr>
      <dsp:spPr>
        <a:xfrm>
          <a:off x="4735046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设计工具</a:t>
          </a:r>
        </a:p>
      </dsp:txBody>
      <dsp:txXfrm>
        <a:off x="4871999" y="1709903"/>
        <a:ext cx="661269" cy="661269"/>
      </dsp:txXfrm>
    </dsp:sp>
    <dsp:sp modelId="{04C33435-C5ED-42FD-9804-277DB46802F2}">
      <dsp:nvSpPr>
        <dsp:cNvPr id="0" name=""/>
        <dsp:cNvSpPr/>
      </dsp:nvSpPr>
      <dsp:spPr>
        <a:xfrm rot="5400000">
          <a:off x="5078045" y="257833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115422" y="2604084"/>
        <a:ext cx="174425" cy="189373"/>
      </dsp:txXfrm>
    </dsp:sp>
    <dsp:sp modelId="{34DF3E5C-20AF-4281-9271-B115535EAAA7}">
      <dsp:nvSpPr>
        <dsp:cNvPr id="0" name=""/>
        <dsp:cNvSpPr/>
      </dsp:nvSpPr>
      <dsp:spPr>
        <a:xfrm>
          <a:off x="4735046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代码编辑器、生成工具</a:t>
          </a:r>
        </a:p>
      </dsp:txBody>
      <dsp:txXfrm>
        <a:off x="4871999" y="3115227"/>
        <a:ext cx="661269" cy="661269"/>
      </dsp:txXfrm>
    </dsp:sp>
    <dsp:sp modelId="{74765971-75DD-4561-B979-13EE714AFF12}">
      <dsp:nvSpPr>
        <dsp:cNvPr id="0" name=""/>
        <dsp:cNvSpPr/>
      </dsp:nvSpPr>
      <dsp:spPr>
        <a:xfrm rot="7560000">
          <a:off x="4669175" y="385081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10800000">
        <a:off x="4728521" y="3883697"/>
        <a:ext cx="174425" cy="189373"/>
      </dsp:txXfrm>
    </dsp:sp>
    <dsp:sp modelId="{24B31742-D0A2-46D8-B962-99CDBE542B47}">
      <dsp:nvSpPr>
        <dsp:cNvPr id="0" name=""/>
        <dsp:cNvSpPr/>
      </dsp:nvSpPr>
      <dsp:spPr>
        <a:xfrm>
          <a:off x="3909017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代码仓库</a:t>
          </a:r>
        </a:p>
      </dsp:txBody>
      <dsp:txXfrm>
        <a:off x="4045970" y="4252158"/>
        <a:ext cx="661269" cy="661269"/>
      </dsp:txXfrm>
    </dsp:sp>
    <dsp:sp modelId="{275EE9DE-0E7B-44FB-9C5F-53265A16B71A}">
      <dsp:nvSpPr>
        <dsp:cNvPr id="0" name=""/>
        <dsp:cNvSpPr/>
      </dsp:nvSpPr>
      <dsp:spPr>
        <a:xfrm rot="9720000">
          <a:off x="3590451" y="4639938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3663375" y="4691512"/>
        <a:ext cx="174425" cy="189373"/>
      </dsp:txXfrm>
    </dsp:sp>
    <dsp:sp modelId="{87D27CB6-095D-4915-8628-6F449752BE4B}">
      <dsp:nvSpPr>
        <dsp:cNvPr id="0" name=""/>
        <dsp:cNvSpPr/>
      </dsp:nvSpPr>
      <dsp:spPr>
        <a:xfrm>
          <a:off x="2572474" y="454947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持续集成测试</a:t>
          </a:r>
        </a:p>
      </dsp:txBody>
      <dsp:txXfrm>
        <a:off x="2709427" y="4686428"/>
        <a:ext cx="661269" cy="661269"/>
      </dsp:txXfrm>
    </dsp:sp>
    <dsp:sp modelId="{6782EEEB-BA63-4AD8-A645-90B7A9C0D075}">
      <dsp:nvSpPr>
        <dsp:cNvPr id="0" name=""/>
        <dsp:cNvSpPr/>
      </dsp:nvSpPr>
      <dsp:spPr>
        <a:xfrm rot="11880000">
          <a:off x="2253908" y="464429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2326832" y="4718970"/>
        <a:ext cx="174425" cy="189373"/>
      </dsp:txXfrm>
    </dsp:sp>
    <dsp:sp modelId="{FAB3C292-35F1-48CB-8B11-09ECF7BF3C57}">
      <dsp:nvSpPr>
        <dsp:cNvPr id="0" name=""/>
        <dsp:cNvSpPr/>
      </dsp:nvSpPr>
      <dsp:spPr>
        <a:xfrm>
          <a:off x="1235931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Bug</a:t>
          </a:r>
          <a:r>
            <a:rPr lang="zh-CN" altLang="en-US" sz="1200" kern="1200" dirty="0"/>
            <a:t>任务管理</a:t>
          </a:r>
        </a:p>
      </dsp:txBody>
      <dsp:txXfrm>
        <a:off x="1372884" y="4252158"/>
        <a:ext cx="661269" cy="661269"/>
      </dsp:txXfrm>
    </dsp:sp>
    <dsp:sp modelId="{EAAA4277-D019-4939-B257-08BF9EAAB754}">
      <dsp:nvSpPr>
        <dsp:cNvPr id="0" name=""/>
        <dsp:cNvSpPr/>
      </dsp:nvSpPr>
      <dsp:spPr>
        <a:xfrm rot="14040000">
          <a:off x="1170060" y="3862222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1229406" y="3955584"/>
        <a:ext cx="174425" cy="189373"/>
      </dsp:txXfrm>
    </dsp:sp>
    <dsp:sp modelId="{6A4DF67D-DC73-4669-936D-5140DD531C45}">
      <dsp:nvSpPr>
        <dsp:cNvPr id="0" name=""/>
        <dsp:cNvSpPr/>
      </dsp:nvSpPr>
      <dsp:spPr>
        <a:xfrm>
          <a:off x="409902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发布工具</a:t>
          </a:r>
          <a:endParaRPr lang="en-US" altLang="zh-CN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DevOps</a:t>
          </a:r>
          <a:endParaRPr lang="zh-CN" altLang="en-US" sz="1200" kern="1200" dirty="0"/>
        </a:p>
      </dsp:txBody>
      <dsp:txXfrm>
        <a:off x="546855" y="3115227"/>
        <a:ext cx="661269" cy="661269"/>
      </dsp:txXfrm>
    </dsp:sp>
    <dsp:sp modelId="{6F801686-E316-446C-822D-15D0C2EDA630}">
      <dsp:nvSpPr>
        <dsp:cNvPr id="0" name=""/>
        <dsp:cNvSpPr/>
      </dsp:nvSpPr>
      <dsp:spPr>
        <a:xfrm rot="16200000">
          <a:off x="752901" y="259244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90278" y="2692942"/>
        <a:ext cx="174425" cy="189373"/>
      </dsp:txXfrm>
    </dsp:sp>
    <dsp:sp modelId="{7B9B045A-0795-410F-9EF4-4070A65554B6}">
      <dsp:nvSpPr>
        <dsp:cNvPr id="0" name=""/>
        <dsp:cNvSpPr/>
      </dsp:nvSpPr>
      <dsp:spPr>
        <a:xfrm>
          <a:off x="409902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IAAS</a:t>
          </a:r>
          <a:r>
            <a:rPr lang="zh-CN" altLang="en-US" sz="1200" kern="1200" dirty="0"/>
            <a:t>平台</a:t>
          </a:r>
        </a:p>
      </dsp:txBody>
      <dsp:txXfrm>
        <a:off x="546855" y="1709903"/>
        <a:ext cx="661269" cy="661269"/>
      </dsp:txXfrm>
    </dsp:sp>
    <dsp:sp modelId="{711729C4-8974-4E57-B275-CBDA5E6E7167}">
      <dsp:nvSpPr>
        <dsp:cNvPr id="0" name=""/>
        <dsp:cNvSpPr/>
      </dsp:nvSpPr>
      <dsp:spPr>
        <a:xfrm rot="18360000">
          <a:off x="1161770" y="131996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177177" y="1413328"/>
        <a:ext cx="174425" cy="189373"/>
      </dsp:txXfrm>
    </dsp:sp>
    <dsp:sp modelId="{D53A1E11-3BFF-4DB3-B007-42AAF4C4F104}">
      <dsp:nvSpPr>
        <dsp:cNvPr id="0" name=""/>
        <dsp:cNvSpPr/>
      </dsp:nvSpPr>
      <dsp:spPr>
        <a:xfrm>
          <a:off x="1235931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PAAS</a:t>
          </a:r>
          <a:r>
            <a:rPr lang="zh-CN" altLang="en-US" sz="1200" kern="1200" dirty="0"/>
            <a:t>平台</a:t>
          </a:r>
        </a:p>
      </dsp:txBody>
      <dsp:txXfrm>
        <a:off x="1372884" y="572971"/>
        <a:ext cx="661269" cy="661269"/>
      </dsp:txXfrm>
    </dsp:sp>
    <dsp:sp modelId="{9EFC0C2D-E761-4F6E-9904-AADFDFDDFD9D}">
      <dsp:nvSpPr>
        <dsp:cNvPr id="0" name=""/>
        <dsp:cNvSpPr/>
      </dsp:nvSpPr>
      <dsp:spPr>
        <a:xfrm rot="20520000">
          <a:off x="2240494" y="530840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242323" y="605514"/>
        <a:ext cx="174425" cy="189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accent3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2426426" y="818023"/>
        <a:ext cx="295163" cy="216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62482" y="-29197"/>
          <a:ext cx="1191005" cy="1191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计划会议</a:t>
          </a:r>
        </a:p>
      </dsp:txBody>
      <dsp:txXfrm>
        <a:off x="1136901" y="145222"/>
        <a:ext cx="842167" cy="842167"/>
      </dsp:txXfrm>
    </dsp:sp>
    <dsp:sp modelId="{DC641C10-E877-4231-9CD8-B801CB127113}">
      <dsp:nvSpPr>
        <dsp:cNvPr id="0" name=""/>
        <dsp:cNvSpPr/>
      </dsp:nvSpPr>
      <dsp:spPr>
        <a:xfrm rot="5039174">
          <a:off x="1593730" y="1089180"/>
          <a:ext cx="6592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602583" y="1131084"/>
        <a:ext cx="46150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71700">
          <a:off x="631625" y="1553294"/>
          <a:ext cx="32497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707992" y="1614767"/>
        <a:ext cx="247371" cy="155217"/>
      </dsp:txXfrm>
    </dsp:sp>
    <dsp:sp modelId="{4166AB78-13D5-4610-BCD4-BD632204A7CE}">
      <dsp:nvSpPr>
        <dsp:cNvPr id="0" name=""/>
        <dsp:cNvSpPr/>
      </dsp:nvSpPr>
      <dsp:spPr>
        <a:xfrm>
          <a:off x="0" y="1292983"/>
          <a:ext cx="496366" cy="4963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评审会议</a:t>
          </a:r>
        </a:p>
      </dsp:txBody>
      <dsp:txXfrm>
        <a:off x="72691" y="1365674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7742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234910" y="1193729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6755"/>
          <a:ext cx="482837" cy="4828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回顾会议</a:t>
          </a:r>
        </a:p>
      </dsp:txBody>
      <dsp:txXfrm>
        <a:off x="70710" y="827465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5212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35898" y="635558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0366"/>
          <a:ext cx="508768" cy="5087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需求池</a:t>
          </a:r>
        </a:p>
      </dsp:txBody>
      <dsp:txXfrm>
        <a:off x="92430" y="214873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020">
          <a:off x="620932" y="327734"/>
          <a:ext cx="23700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21244" y="374771"/>
        <a:ext cx="165906" cy="155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426426" y="818023"/>
        <a:ext cx="295163" cy="216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57188" y="-30531"/>
          <a:ext cx="1196301" cy="119630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计划会议</a:t>
          </a:r>
        </a:p>
      </dsp:txBody>
      <dsp:txXfrm>
        <a:off x="1132382" y="144663"/>
        <a:ext cx="845913" cy="845913"/>
      </dsp:txXfrm>
    </dsp:sp>
    <dsp:sp modelId="{DC641C10-E877-4231-9CD8-B801CB127113}">
      <dsp:nvSpPr>
        <dsp:cNvPr id="0" name=""/>
        <dsp:cNvSpPr/>
      </dsp:nvSpPr>
      <dsp:spPr>
        <a:xfrm rot="5032162">
          <a:off x="1593481" y="1091214"/>
          <a:ext cx="63980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602053" y="1133411"/>
        <a:ext cx="44786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68762">
          <a:off x="631668" y="1554109"/>
          <a:ext cx="324803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708043" y="1615550"/>
        <a:ext cx="247195" cy="155217"/>
      </dsp:txXfrm>
    </dsp:sp>
    <dsp:sp modelId="{4166AB78-13D5-4610-BCD4-BD632204A7CE}">
      <dsp:nvSpPr>
        <dsp:cNvPr id="0" name=""/>
        <dsp:cNvSpPr/>
      </dsp:nvSpPr>
      <dsp:spPr>
        <a:xfrm>
          <a:off x="0" y="1294308"/>
          <a:ext cx="496366" cy="496366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评审会议</a:t>
          </a:r>
        </a:p>
      </dsp:txBody>
      <dsp:txXfrm>
        <a:off x="72691" y="1366999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9066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234910" y="1195053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8079"/>
          <a:ext cx="482837" cy="48283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回顾会议</a:t>
          </a:r>
        </a:p>
      </dsp:txBody>
      <dsp:txXfrm>
        <a:off x="70710" y="828789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6537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35898" y="636883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1690"/>
          <a:ext cx="508768" cy="508768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需求池</a:t>
          </a:r>
        </a:p>
      </dsp:txBody>
      <dsp:txXfrm>
        <a:off x="92430" y="216197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926">
          <a:off x="619779" y="328842"/>
          <a:ext cx="234214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20089" y="375925"/>
        <a:ext cx="163950" cy="15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38BE-FD28-4E03-A389-2532F766681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1AB6C-84F9-4844-9E0B-144C6F767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4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2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3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2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63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5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6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2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254C1-74CD-4D74-A070-27371F96D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960EF81-0931-4AFD-9D97-B94BFF96B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68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xmlns="" id="{1F86C110-D3CE-41FC-99CD-0F3749FAD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638112"/>
              </p:ext>
            </p:extLst>
          </p:nvPr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xmlns="" id="{387F4BFC-0D9C-43FC-BC2B-A10BEF297694}"/>
              </a:ext>
            </a:extLst>
          </p:cNvPr>
          <p:cNvGraphicFramePr>
            <a:graphicFrameLocks/>
          </p:cNvGraphicFramePr>
          <p:nvPr/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xmlns="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998549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9229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产品发展具有客观规律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规模效应</a:t>
            </a:r>
            <a:endParaRPr lang="en-US" altLang="zh-CN" dirty="0" smtClean="0"/>
          </a:p>
          <a:p>
            <a:r>
              <a:rPr lang="zh-CN" altLang="en-US" dirty="0" smtClean="0"/>
              <a:t>创新扩散理论</a:t>
            </a:r>
            <a:endParaRPr lang="en-US" altLang="zh-CN" dirty="0" smtClean="0"/>
          </a:p>
          <a:p>
            <a:r>
              <a:rPr lang="zh-CN" altLang="en-US" dirty="0" smtClean="0"/>
              <a:t>目标导向</a:t>
            </a:r>
            <a:endParaRPr lang="en-US" altLang="zh-CN" dirty="0" smtClean="0"/>
          </a:p>
          <a:p>
            <a:r>
              <a:rPr lang="en-US" altLang="zh-CN" dirty="0" smtClean="0"/>
              <a:t>Heart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979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6720BD-5FA3-4C42-9A85-BDDC222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D558C4-FC00-477B-B676-D78AE3E2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zh-CN" altLang="en-US" dirty="0"/>
              <a:t>解决实际问题</a:t>
            </a:r>
            <a:endParaRPr lang="en-US" altLang="zh-CN" dirty="0"/>
          </a:p>
          <a:p>
            <a:pPr lvl="1"/>
            <a:r>
              <a:rPr lang="zh-CN" altLang="en-US" dirty="0"/>
              <a:t>重技术</a:t>
            </a:r>
            <a:endParaRPr lang="en-US" altLang="zh-CN" dirty="0"/>
          </a:p>
          <a:p>
            <a:r>
              <a:rPr lang="zh-CN" altLang="en-US" dirty="0"/>
              <a:t>社交</a:t>
            </a:r>
            <a:endParaRPr lang="en-US" altLang="zh-CN" dirty="0"/>
          </a:p>
          <a:p>
            <a:pPr lvl="1"/>
            <a:r>
              <a:rPr lang="zh-CN" altLang="en-US" dirty="0"/>
              <a:t>结识新朋友，巩固友谊</a:t>
            </a:r>
            <a:endParaRPr lang="en-US" altLang="zh-CN" dirty="0"/>
          </a:p>
          <a:p>
            <a:pPr lvl="1"/>
            <a:r>
              <a:rPr lang="zh-CN" altLang="en-US" dirty="0"/>
              <a:t>重产品</a:t>
            </a:r>
            <a:endParaRPr lang="en-US" altLang="zh-CN" dirty="0"/>
          </a:p>
          <a:p>
            <a:r>
              <a:rPr lang="zh-CN" altLang="en-US" dirty="0"/>
              <a:t>商业</a:t>
            </a:r>
            <a:endParaRPr lang="en-US" altLang="zh-CN" dirty="0"/>
          </a:p>
          <a:p>
            <a:pPr lvl="1"/>
            <a:r>
              <a:rPr lang="zh-CN" altLang="en-US" dirty="0"/>
              <a:t>获得信息、服务、商品等</a:t>
            </a:r>
            <a:endParaRPr lang="en-US" altLang="zh-CN" dirty="0"/>
          </a:p>
          <a:p>
            <a:pPr lvl="1"/>
            <a:r>
              <a:rPr lang="zh-CN" altLang="en-US" dirty="0"/>
              <a:t>重业务与运营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地图、微信、游戏、商城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267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xmlns="" id="{B3DFACC1-E830-449E-98B7-6D5C1C2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15625"/>
            <a:ext cx="4807287" cy="34757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41C663-8BD5-4123-938E-54D7E1F8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规模效应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385F65F-3CC8-4C2F-87C6-1A542B59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规模效应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社交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商业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范围</a:t>
            </a:r>
            <a:endParaRPr lang="en-US" altLang="zh-CN" dirty="0"/>
          </a:p>
          <a:p>
            <a:pPr lvl="1"/>
            <a:r>
              <a:rPr lang="zh-CN" altLang="en-US" dirty="0"/>
              <a:t>全球</a:t>
            </a:r>
            <a:endParaRPr lang="en-US" altLang="zh-CN" dirty="0"/>
          </a:p>
          <a:p>
            <a:pPr lvl="1"/>
            <a:r>
              <a:rPr lang="zh-CN" altLang="en-US" dirty="0"/>
              <a:t>全国</a:t>
            </a:r>
            <a:endParaRPr lang="en-US" altLang="zh-CN" dirty="0"/>
          </a:p>
          <a:p>
            <a:pPr lvl="1"/>
            <a:r>
              <a:rPr lang="zh-CN" altLang="en-US" dirty="0"/>
              <a:t>城市</a:t>
            </a:r>
            <a:endParaRPr lang="en-US" altLang="zh-CN" dirty="0"/>
          </a:p>
          <a:p>
            <a:pPr lvl="1"/>
            <a:r>
              <a:rPr lang="zh-CN" altLang="en-US" dirty="0"/>
              <a:t>蜂窝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马太效应</a:t>
            </a:r>
            <a:endParaRPr lang="en-US" altLang="zh-CN" dirty="0"/>
          </a:p>
          <a:p>
            <a:r>
              <a:rPr lang="zh-CN" altLang="en-US" dirty="0"/>
              <a:t>杠杆效应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36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6E1F41-1B0F-47D9-A00C-B96AD55D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CN" altLang="en-US" dirty="0" smtClean="0"/>
              <a:t>创新扩散理论看产品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A9AC78FE-78A4-440F-8120-974D2934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99" y="2055400"/>
            <a:ext cx="9240056" cy="46571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A76EFEF-7219-4736-BC2C-4E8C4746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74" y="1123177"/>
            <a:ext cx="3999038" cy="30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7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产品节奏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109" y="1828800"/>
            <a:ext cx="10307781" cy="435133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创新</a:t>
            </a:r>
            <a:r>
              <a:rPr lang="zh-CN" altLang="en-US" dirty="0" smtClean="0">
                <a:latin typeface="+mn-ea"/>
              </a:rPr>
              <a:t>者（</a:t>
            </a:r>
            <a:r>
              <a:rPr lang="en-US" altLang="zh-CN" dirty="0" smtClean="0">
                <a:latin typeface="+mn-ea"/>
              </a:rPr>
              <a:t>2.5%</a:t>
            </a:r>
            <a:r>
              <a:rPr lang="zh-CN" altLang="en-US" dirty="0" smtClean="0">
                <a:latin typeface="+mn-ea"/>
              </a:rPr>
              <a:t>）：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测核心需求：需求真伪，强弱，价格</a:t>
            </a:r>
            <a:r>
              <a:rPr lang="zh-CN" altLang="en-US" dirty="0" smtClean="0">
                <a:latin typeface="+mn-ea"/>
              </a:rPr>
              <a:t>敏感度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判断刚需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小而精</a:t>
            </a:r>
            <a:r>
              <a:rPr lang="zh-CN" altLang="en-US" dirty="0" smtClean="0">
                <a:latin typeface="+mn-ea"/>
              </a:rPr>
              <a:t>团队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按</a:t>
            </a:r>
            <a:r>
              <a:rPr lang="zh-CN" altLang="en-US" dirty="0">
                <a:latin typeface="+mn-ea"/>
              </a:rPr>
              <a:t>最短时间发布产品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可以允许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，给种子用户快速迭代的感受</a:t>
            </a:r>
            <a:r>
              <a:rPr lang="en-US" altLang="zh-CN" dirty="0">
                <a:latin typeface="+mn-ea"/>
              </a:rPr>
              <a:t>;</a:t>
            </a:r>
            <a:r>
              <a:rPr lang="zh-CN" altLang="en-US" dirty="0">
                <a:latin typeface="+mn-ea"/>
              </a:rPr>
              <a:t>可以用</a:t>
            </a:r>
            <a:r>
              <a:rPr lang="en-US" altLang="zh-CN" dirty="0">
                <a:latin typeface="+mn-ea"/>
              </a:rPr>
              <a:t>hack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方</a:t>
            </a:r>
            <a:r>
              <a:rPr lang="zh-CN" altLang="en-US" dirty="0" smtClean="0">
                <a:latin typeface="+mn-ea"/>
              </a:rPr>
              <a:t>式完成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时间</a:t>
            </a:r>
            <a:r>
              <a:rPr lang="zh-CN" altLang="en-US" dirty="0" smtClean="0">
                <a:latin typeface="+mn-ea"/>
              </a:rPr>
              <a:t>第一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调整方向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完善细节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聚焦做最重要的事情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lvl="1"/>
            <a:r>
              <a:rPr lang="zh-CN" altLang="en-US" dirty="0" smtClean="0">
                <a:latin typeface="+mn-ea"/>
              </a:rPr>
              <a:t>不能忽略</a:t>
            </a:r>
            <a:r>
              <a:rPr lang="zh-CN" altLang="en-US" dirty="0">
                <a:latin typeface="+mn-ea"/>
              </a:rPr>
              <a:t>统计功能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没有准确的数据，很可能</a:t>
            </a:r>
            <a:r>
              <a:rPr lang="zh-CN" altLang="en-US" dirty="0" smtClean="0">
                <a:latin typeface="+mn-ea"/>
              </a:rPr>
              <a:t>前功尽弃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早期</a:t>
            </a:r>
            <a:r>
              <a:rPr lang="zh-CN" altLang="en-US" dirty="0">
                <a:latin typeface="+mn-ea"/>
              </a:rPr>
              <a:t>采用</a:t>
            </a:r>
            <a:r>
              <a:rPr lang="zh-CN" altLang="en-US" dirty="0" smtClean="0">
                <a:latin typeface="+mn-ea"/>
              </a:rPr>
              <a:t>者（</a:t>
            </a:r>
            <a:r>
              <a:rPr lang="en-US" altLang="zh-CN" dirty="0" smtClean="0">
                <a:latin typeface="+mn-ea"/>
              </a:rPr>
              <a:t>13.5%</a:t>
            </a:r>
            <a:r>
              <a:rPr lang="zh-CN" altLang="en-US" dirty="0" smtClean="0">
                <a:latin typeface="+mn-ea"/>
              </a:rPr>
              <a:t>）：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巩固</a:t>
            </a:r>
            <a:r>
              <a:rPr lang="zh-CN" altLang="en-US" dirty="0">
                <a:latin typeface="+mn-ea"/>
              </a:rPr>
              <a:t>产品方向，促进增长，尽早逼近临界点</a:t>
            </a:r>
            <a:r>
              <a:rPr lang="en-US" altLang="zh-CN" dirty="0">
                <a:latin typeface="+mn-ea"/>
              </a:rPr>
              <a:t>(20%)</a:t>
            </a:r>
            <a:r>
              <a:rPr lang="zh-CN" altLang="en-US" dirty="0">
                <a:latin typeface="+mn-ea"/>
              </a:rPr>
              <a:t>，跨越</a:t>
            </a:r>
            <a:r>
              <a:rPr lang="en-US" altLang="zh-CN" dirty="0">
                <a:latin typeface="+mn-ea"/>
              </a:rPr>
              <a:t>『</a:t>
            </a:r>
            <a:r>
              <a:rPr lang="zh-CN" altLang="en-US" dirty="0">
                <a:latin typeface="+mn-ea"/>
              </a:rPr>
              <a:t>创新鸿沟</a:t>
            </a:r>
            <a:r>
              <a:rPr lang="en-US" altLang="zh-CN" dirty="0" smtClean="0">
                <a:latin typeface="+mn-ea"/>
              </a:rPr>
              <a:t>』</a:t>
            </a:r>
          </a:p>
          <a:p>
            <a:pPr lvl="1"/>
            <a:r>
              <a:rPr lang="zh-CN" altLang="en-US" dirty="0" smtClean="0">
                <a:latin typeface="+mn-ea"/>
              </a:rPr>
              <a:t>根据</a:t>
            </a:r>
            <a:r>
              <a:rPr lang="zh-CN" altLang="en-US" dirty="0">
                <a:latin typeface="+mn-ea"/>
              </a:rPr>
              <a:t>产品特性</a:t>
            </a:r>
            <a:r>
              <a:rPr lang="en-US" altLang="zh-CN" dirty="0">
                <a:latin typeface="+mn-ea"/>
              </a:rPr>
              <a:t>build</a:t>
            </a:r>
            <a:r>
              <a:rPr lang="zh-CN" altLang="en-US" dirty="0">
                <a:latin typeface="+mn-ea"/>
              </a:rPr>
              <a:t>团队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设计导向、销售导向、营销导向、运营导向、技术导向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，建设长板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补足短</a:t>
            </a:r>
            <a:r>
              <a:rPr lang="zh-CN" altLang="en-US" dirty="0" smtClean="0">
                <a:latin typeface="+mn-ea"/>
              </a:rPr>
              <a:t>板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制定周期性较短的产品发布策 ，且具备</a:t>
            </a:r>
            <a:r>
              <a:rPr lang="en-US" altLang="zh-CN" dirty="0">
                <a:latin typeface="+mn-ea"/>
              </a:rPr>
              <a:t>A/B Test</a:t>
            </a:r>
            <a:r>
              <a:rPr lang="zh-CN" altLang="en-US" dirty="0">
                <a:latin typeface="+mn-ea"/>
              </a:rPr>
              <a:t>能 </a:t>
            </a:r>
          </a:p>
          <a:p>
            <a:pPr lvl="1"/>
            <a:r>
              <a:rPr lang="zh-CN" altLang="en-US" dirty="0" smtClean="0">
                <a:latin typeface="+mn-ea"/>
              </a:rPr>
              <a:t>找到</a:t>
            </a:r>
            <a:r>
              <a:rPr lang="zh-CN" altLang="en-US" dirty="0">
                <a:latin typeface="+mn-ea"/>
              </a:rPr>
              <a:t>促进增 的</a:t>
            </a:r>
            <a:r>
              <a:rPr lang="en-US" altLang="zh-CN" dirty="0">
                <a:latin typeface="+mn-ea"/>
              </a:rPr>
              <a:t>feature</a:t>
            </a:r>
            <a:r>
              <a:rPr lang="zh-CN" altLang="en-US" dirty="0">
                <a:latin typeface="+mn-ea"/>
              </a:rPr>
              <a:t>，短平快的</a:t>
            </a:r>
            <a:r>
              <a:rPr lang="zh-CN" altLang="en-US" dirty="0" smtClean="0">
                <a:latin typeface="+mn-ea"/>
              </a:rPr>
              <a:t>投入资源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产品驱动增 </a:t>
            </a:r>
            <a:r>
              <a:rPr lang="en-US" altLang="zh-CN" dirty="0">
                <a:latin typeface="+mn-ea"/>
              </a:rPr>
              <a:t>)</a:t>
            </a:r>
          </a:p>
          <a:p>
            <a:pPr lvl="1"/>
            <a:r>
              <a:rPr lang="zh-CN" altLang="en-US" dirty="0" smtClean="0">
                <a:latin typeface="+mn-ea"/>
              </a:rPr>
              <a:t>考察并了解最佳营销手段，使用产品</a:t>
            </a:r>
            <a:r>
              <a:rPr lang="en-US" altLang="zh-CN" dirty="0" smtClean="0">
                <a:latin typeface="+mn-ea"/>
              </a:rPr>
              <a:t>feature</a:t>
            </a:r>
            <a:r>
              <a:rPr lang="zh-CN" altLang="en-US" dirty="0" smtClean="0">
                <a:latin typeface="+mn-ea"/>
              </a:rPr>
              <a:t>配合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营销驱动增 </a:t>
            </a:r>
            <a:r>
              <a:rPr lang="en-US" altLang="zh-CN" dirty="0" smtClean="0">
                <a:latin typeface="+mn-ea"/>
              </a:rPr>
              <a:t>)—— 『</a:t>
            </a:r>
            <a:r>
              <a:rPr lang="zh-CN" altLang="en-US" dirty="0" smtClean="0">
                <a:latin typeface="+mn-ea"/>
              </a:rPr>
              <a:t>补贴系统</a:t>
            </a:r>
            <a:r>
              <a:rPr lang="en-US" altLang="zh-CN" dirty="0" smtClean="0">
                <a:latin typeface="+mn-ea"/>
              </a:rPr>
              <a:t>』 </a:t>
            </a:r>
          </a:p>
          <a:p>
            <a:pPr lvl="1"/>
            <a:r>
              <a:rPr lang="zh-CN" altLang="en-US" dirty="0" smtClean="0">
                <a:latin typeface="+mn-ea"/>
              </a:rPr>
              <a:t>找到促进留存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使用频次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feature(</a:t>
            </a:r>
            <a:r>
              <a:rPr lang="zh-CN" altLang="en-US" dirty="0" smtClean="0">
                <a:latin typeface="+mn-ea"/>
              </a:rPr>
              <a:t>观察</a:t>
            </a:r>
            <a:r>
              <a:rPr lang="zh-CN" altLang="en-US" dirty="0">
                <a:latin typeface="+mn-ea"/>
              </a:rPr>
              <a:t>核心</a:t>
            </a:r>
            <a:r>
              <a:rPr lang="zh-CN" altLang="en-US" dirty="0" smtClean="0">
                <a:latin typeface="+mn-ea"/>
              </a:rPr>
              <a:t>数据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，持续</a:t>
            </a:r>
            <a:r>
              <a:rPr lang="zh-CN" altLang="en-US" dirty="0" smtClean="0">
                <a:latin typeface="+mn-ea"/>
              </a:rPr>
              <a:t>投入资源</a:t>
            </a:r>
            <a:r>
              <a:rPr lang="zh-CN" altLang="en-US" dirty="0">
                <a:latin typeface="+mn-ea"/>
              </a:rPr>
              <a:t>迭代</a:t>
            </a:r>
            <a:r>
              <a:rPr lang="en-US" altLang="zh-CN" dirty="0">
                <a:latin typeface="+mn-ea"/>
              </a:rPr>
              <a:t>;</a:t>
            </a: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627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产品节奏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早期大众（</a:t>
            </a:r>
            <a:r>
              <a:rPr lang="en-US" altLang="zh-CN" dirty="0">
                <a:latin typeface="+mn-ea"/>
              </a:rPr>
              <a:t>34%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确保</a:t>
            </a:r>
            <a:r>
              <a:rPr lang="zh-CN" altLang="en-US" dirty="0">
                <a:latin typeface="+mn-ea"/>
              </a:rPr>
              <a:t>核⼼心体验，关注成本和效率，</a:t>
            </a:r>
            <a:r>
              <a:rPr lang="zh-CN" altLang="en-US" dirty="0" smtClean="0">
                <a:latin typeface="+mn-ea"/>
              </a:rPr>
              <a:t>扩大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边界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建</a:t>
            </a:r>
            <a:r>
              <a:rPr lang="zh-CN" altLang="en-US" dirty="0">
                <a:latin typeface="+mn-ea"/>
              </a:rPr>
              <a:t>⽴立完整编制的团队，补⻬齐短</a:t>
            </a:r>
            <a:r>
              <a:rPr lang="zh-CN" altLang="en-US" dirty="0" smtClean="0">
                <a:latin typeface="+mn-ea"/>
              </a:rPr>
              <a:t>板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制定</a:t>
            </a:r>
            <a:r>
              <a:rPr lang="zh-CN" altLang="en-US" dirty="0">
                <a:latin typeface="+mn-ea"/>
              </a:rPr>
              <a:t>稳健的产品发布</a:t>
            </a:r>
            <a:r>
              <a:rPr lang="zh-CN" altLang="en-US" dirty="0" smtClean="0">
                <a:latin typeface="+mn-ea"/>
              </a:rPr>
              <a:t>策略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技术</a:t>
            </a:r>
            <a:r>
              <a:rPr lang="zh-CN" altLang="en-US" dirty="0" smtClean="0">
                <a:latin typeface="+mn-ea"/>
              </a:rPr>
              <a:t>路线</a:t>
            </a:r>
            <a:r>
              <a:rPr lang="zh-CN" altLang="en-US" dirty="0">
                <a:latin typeface="+mn-ea"/>
              </a:rPr>
              <a:t>，给</a:t>
            </a:r>
            <a:r>
              <a:rPr lang="zh-CN" altLang="en-US" dirty="0" smtClean="0">
                <a:latin typeface="+mn-ea"/>
              </a:rPr>
              <a:t>产品生态</a:t>
            </a:r>
            <a:r>
              <a:rPr lang="zh-CN" altLang="en-US" dirty="0">
                <a:latin typeface="+mn-ea"/>
              </a:rPr>
              <a:t>中的</a:t>
            </a:r>
            <a:r>
              <a:rPr lang="zh-CN" altLang="en-US" dirty="0" smtClean="0">
                <a:latin typeface="+mn-ea"/>
              </a:rPr>
              <a:t>各种角色</a:t>
            </a:r>
            <a:r>
              <a:rPr lang="zh-CN" altLang="en-US" dirty="0">
                <a:latin typeface="+mn-ea"/>
              </a:rPr>
              <a:t>以稳定的预期</a:t>
            </a:r>
            <a:r>
              <a:rPr lang="zh-CN" altLang="en-US" dirty="0" smtClean="0">
                <a:latin typeface="+mn-ea"/>
              </a:rPr>
              <a:t>（用户使用</a:t>
            </a:r>
            <a:r>
              <a:rPr lang="zh-CN" altLang="en-US" dirty="0">
                <a:latin typeface="+mn-ea"/>
              </a:rPr>
              <a:t>成本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反复</a:t>
            </a:r>
            <a:r>
              <a:rPr lang="zh-CN" altLang="en-US" dirty="0">
                <a:latin typeface="+mn-ea"/>
              </a:rPr>
              <a:t>思考和改善</a:t>
            </a:r>
            <a:r>
              <a:rPr lang="zh-CN" altLang="en-US" dirty="0" smtClean="0">
                <a:latin typeface="+mn-ea"/>
              </a:rPr>
              <a:t>核心</a:t>
            </a:r>
            <a:r>
              <a:rPr lang="zh-CN" altLang="en-US" dirty="0">
                <a:latin typeface="+mn-ea"/>
              </a:rPr>
              <a:t>体验，</a:t>
            </a:r>
            <a:r>
              <a:rPr lang="zh-CN" altLang="en-US" dirty="0" smtClean="0">
                <a:latin typeface="+mn-ea"/>
              </a:rPr>
              <a:t>确保足够</a:t>
            </a:r>
            <a:r>
              <a:rPr lang="zh-CN" altLang="en-US" dirty="0">
                <a:latin typeface="+mn-ea"/>
              </a:rPr>
              <a:t>的资源投</a:t>
            </a:r>
            <a:r>
              <a:rPr lang="zh-CN" altLang="en-US" dirty="0" smtClean="0">
                <a:latin typeface="+mn-ea"/>
              </a:rPr>
              <a:t>⼊</a:t>
            </a:r>
            <a:r>
              <a:rPr lang="en-US" altLang="zh-CN" dirty="0" smtClean="0">
                <a:latin typeface="+mn-ea"/>
              </a:rPr>
              <a:t>『</a:t>
            </a:r>
            <a:r>
              <a:rPr lang="en-US" altLang="zh-CN" dirty="0">
                <a:latin typeface="+mn-ea"/>
              </a:rPr>
              <a:t>NPS』</a:t>
            </a:r>
          </a:p>
          <a:p>
            <a:pPr lvl="1"/>
            <a:r>
              <a:rPr lang="zh-CN" altLang="en-US" dirty="0" smtClean="0">
                <a:latin typeface="+mn-ea"/>
              </a:rPr>
              <a:t>建</a:t>
            </a:r>
            <a:r>
              <a:rPr lang="zh-CN" altLang="en-US" dirty="0">
                <a:latin typeface="+mn-ea"/>
              </a:rPr>
              <a:t>⽴立较完善的指标监测和改善体系（成本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转化率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变现效率</a:t>
            </a:r>
            <a:r>
              <a:rPr lang="en-US" altLang="zh-CN" dirty="0">
                <a:latin typeface="+mn-ea"/>
              </a:rPr>
              <a:t>...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后期</a:t>
            </a:r>
            <a:r>
              <a:rPr lang="zh-CN" altLang="en-US" dirty="0">
                <a:latin typeface="+mn-ea"/>
              </a:rPr>
              <a:t>大众（</a:t>
            </a:r>
            <a:r>
              <a:rPr lang="en-US" altLang="zh-CN" dirty="0">
                <a:latin typeface="+mn-ea"/>
              </a:rPr>
              <a:t>34%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寻找下一</a:t>
            </a:r>
            <a:r>
              <a:rPr lang="zh-CN" altLang="en-US" dirty="0">
                <a:latin typeface="+mn-ea"/>
              </a:rPr>
              <a:t>个</a:t>
            </a:r>
            <a:r>
              <a:rPr lang="zh-CN" altLang="en-US" dirty="0" smtClean="0">
                <a:latin typeface="+mn-ea"/>
              </a:rPr>
              <a:t>增长</a:t>
            </a:r>
            <a:r>
              <a:rPr lang="zh-CN" altLang="en-US" dirty="0">
                <a:latin typeface="+mn-ea"/>
              </a:rPr>
              <a:t>点（</a:t>
            </a:r>
            <a:r>
              <a:rPr lang="en-US" altLang="zh-CN" dirty="0">
                <a:latin typeface="+mn-ea"/>
              </a:rPr>
              <a:t>50%</a:t>
            </a:r>
            <a:r>
              <a:rPr lang="zh-CN" altLang="en-US" dirty="0">
                <a:latin typeface="+mn-ea"/>
              </a:rPr>
              <a:t>渗透率以后</a:t>
            </a:r>
            <a:r>
              <a:rPr lang="zh-CN" altLang="en-US" dirty="0" smtClean="0">
                <a:latin typeface="+mn-ea"/>
              </a:rPr>
              <a:t>，无法</a:t>
            </a:r>
            <a:r>
              <a:rPr lang="en-US" altLang="zh-CN" dirty="0">
                <a:latin typeface="+mn-ea"/>
              </a:rPr>
              <a:t>double</a:t>
            </a:r>
            <a:r>
              <a:rPr lang="zh-CN" altLang="en-US" dirty="0">
                <a:latin typeface="+mn-ea"/>
              </a:rPr>
              <a:t>市占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建立人才和</a:t>
            </a:r>
            <a:r>
              <a:rPr lang="zh-CN" altLang="en-US" dirty="0">
                <a:latin typeface="+mn-ea"/>
              </a:rPr>
              <a:t>技术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专利壁垒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给</a:t>
            </a:r>
            <a:r>
              <a:rPr lang="zh-CN" altLang="en-US" dirty="0">
                <a:latin typeface="+mn-ea"/>
              </a:rPr>
              <a:t>主产品增加护航，迎合新趋势</a:t>
            </a:r>
          </a:p>
          <a:p>
            <a:pPr lvl="1"/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主产品内扩充延展性</a:t>
            </a:r>
            <a:r>
              <a:rPr lang="zh-CN" altLang="en-US" dirty="0" smtClean="0">
                <a:latin typeface="+mn-ea"/>
              </a:rPr>
              <a:t>需求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跨</a:t>
            </a:r>
            <a:r>
              <a:rPr lang="zh-CN" altLang="en-US" dirty="0">
                <a:latin typeface="+mn-ea"/>
              </a:rPr>
              <a:t>界、孵化</a:t>
            </a:r>
          </a:p>
          <a:p>
            <a:r>
              <a:rPr lang="zh-CN" altLang="en-US" dirty="0" smtClean="0">
                <a:latin typeface="+mn-ea"/>
              </a:rPr>
              <a:t>落后</a:t>
            </a:r>
            <a:r>
              <a:rPr lang="zh-CN" altLang="en-US" dirty="0">
                <a:latin typeface="+mn-ea"/>
              </a:rPr>
              <a:t>者（</a:t>
            </a:r>
            <a:r>
              <a:rPr lang="en-US" altLang="zh-CN" dirty="0">
                <a:latin typeface="+mn-ea"/>
              </a:rPr>
              <a:t>26%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放弃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653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0968EB-4855-4CB1-8609-122C567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目标导向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13DF73-D4BC-46D9-AB99-D093B7D9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</a:t>
            </a:r>
            <a:r>
              <a:rPr lang="zh-CN" altLang="en-US" dirty="0"/>
              <a:t>方向</a:t>
            </a:r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/>
              <a:t>会引入其他问题</a:t>
            </a:r>
          </a:p>
          <a:p>
            <a:r>
              <a:rPr lang="zh-CN" altLang="en-US" dirty="0" smtClean="0"/>
              <a:t>定</a:t>
            </a:r>
            <a:r>
              <a:rPr lang="zh-CN" altLang="en-US" dirty="0"/>
              <a:t>标准</a:t>
            </a:r>
          </a:p>
          <a:p>
            <a:pPr lvl="1"/>
            <a:r>
              <a:rPr lang="zh-CN" altLang="en-US" dirty="0" smtClean="0"/>
              <a:t>定性</a:t>
            </a:r>
            <a:endParaRPr lang="zh-CN" altLang="en-US" dirty="0"/>
          </a:p>
          <a:p>
            <a:pPr lvl="2"/>
            <a:r>
              <a:rPr lang="zh-CN" altLang="en-US" dirty="0" smtClean="0"/>
              <a:t>产品</a:t>
            </a:r>
            <a:r>
              <a:rPr lang="zh-CN" altLang="en-US" dirty="0"/>
              <a:t>的</a:t>
            </a:r>
            <a:r>
              <a:rPr lang="zh-CN" altLang="en-US" dirty="0" smtClean="0"/>
              <a:t>进步</a:t>
            </a:r>
            <a:r>
              <a:rPr lang="zh-CN" altLang="en-US" dirty="0"/>
              <a:t>方向</a:t>
            </a:r>
          </a:p>
          <a:p>
            <a:pPr lvl="1"/>
            <a:r>
              <a:rPr lang="zh-CN" altLang="en-US" dirty="0" smtClean="0"/>
              <a:t>定量</a:t>
            </a:r>
            <a:endParaRPr lang="zh-CN" altLang="en-US" dirty="0"/>
          </a:p>
          <a:p>
            <a:pPr lvl="2"/>
            <a:r>
              <a:rPr lang="zh-CN" altLang="en-US" dirty="0" smtClean="0"/>
              <a:t>过程指标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访问量、安装量、同比环比、注册率、</a:t>
            </a:r>
            <a:endParaRPr lang="en-US" altLang="zh-CN" dirty="0" smtClean="0"/>
          </a:p>
          <a:p>
            <a:pPr lvl="3"/>
            <a:r>
              <a:rPr lang="zh-CN" altLang="en-US" dirty="0"/>
              <a:t>活跃</a:t>
            </a:r>
            <a:r>
              <a:rPr lang="zh-CN" altLang="en-US" dirty="0" smtClean="0"/>
              <a:t>度、日活、周活、</a:t>
            </a:r>
            <a:r>
              <a:rPr lang="zh-CN" altLang="en-US" dirty="0"/>
              <a:t>月</a:t>
            </a:r>
            <a:r>
              <a:rPr lang="zh-CN" altLang="en-US" dirty="0" smtClean="0"/>
              <a:t>活、购买前活跃时长。</a:t>
            </a:r>
            <a:endParaRPr lang="en-US" altLang="zh-CN" dirty="0" smtClean="0"/>
          </a:p>
          <a:p>
            <a:pPr lvl="3"/>
            <a:r>
              <a:rPr lang="zh-CN" altLang="en-US" dirty="0"/>
              <a:t>购买</a:t>
            </a:r>
            <a:r>
              <a:rPr lang="zh-CN" altLang="en-US" dirty="0" smtClean="0"/>
              <a:t>率、购买金额</a:t>
            </a:r>
            <a:endParaRPr lang="en-US" altLang="zh-CN" dirty="0" smtClean="0"/>
          </a:p>
          <a:p>
            <a:pPr lvl="3"/>
            <a:r>
              <a:rPr lang="zh-CN" altLang="en-US" dirty="0"/>
              <a:t>回购</a:t>
            </a:r>
            <a:r>
              <a:rPr lang="zh-CN" altLang="en-US" dirty="0" smtClean="0"/>
              <a:t>率、回购金额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金融利率</a:t>
            </a:r>
            <a:endParaRPr lang="en-US" altLang="zh-CN" dirty="0" smtClean="0"/>
          </a:p>
          <a:p>
            <a:pPr lvl="3"/>
            <a:r>
              <a:rPr lang="zh-CN" altLang="en-US" dirty="0"/>
              <a:t>推荐率</a:t>
            </a:r>
          </a:p>
        </p:txBody>
      </p:sp>
    </p:spTree>
    <p:extLst>
      <p:ext uri="{BB962C8B-B14F-4D97-AF65-F5344CB8AC3E}">
        <p14:creationId xmlns:p14="http://schemas.microsoft.com/office/powerpoint/2010/main" val="25677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5803E9-AC85-4854-9B0F-1C107FCB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产品体验评价指标模型</a:t>
            </a:r>
            <a:r>
              <a:rPr lang="en-US" altLang="zh-CN" dirty="0"/>
              <a:t>Heart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447AE7-E503-4BCA-A97A-AA4CB4EB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34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9B9907-1D1D-467A-9CEC-CB5758D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F48386-5409-4A82-8B2A-3EE5CF3B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在网金初创时期工作近</a:t>
            </a:r>
            <a:r>
              <a:rPr lang="en-US" altLang="zh-CN" dirty="0"/>
              <a:t>2</a:t>
            </a:r>
            <a:r>
              <a:rPr lang="zh-CN" altLang="en-US" dirty="0"/>
              <a:t>年：</a:t>
            </a:r>
            <a:endParaRPr lang="en-US" altLang="zh-CN" dirty="0"/>
          </a:p>
          <a:p>
            <a:pPr lvl="1"/>
            <a:r>
              <a:rPr lang="zh-CN" altLang="en-US" dirty="0"/>
              <a:t>固收、基金业务熟悉</a:t>
            </a:r>
            <a:endParaRPr lang="en-US" altLang="zh-CN" dirty="0"/>
          </a:p>
          <a:p>
            <a:pPr lvl="1"/>
            <a:r>
              <a:rPr lang="zh-CN" altLang="en-US" dirty="0"/>
              <a:t>团队契合度高</a:t>
            </a:r>
            <a:endParaRPr lang="en-US" altLang="zh-CN" dirty="0"/>
          </a:p>
          <a:p>
            <a:r>
              <a:rPr lang="zh-CN" altLang="en-US" dirty="0"/>
              <a:t>网金早期技术选型：</a:t>
            </a:r>
            <a:endParaRPr lang="en-US" altLang="zh-CN" dirty="0"/>
          </a:p>
          <a:p>
            <a:pPr lvl="1"/>
            <a:r>
              <a:rPr lang="zh-CN" altLang="en-US" dirty="0"/>
              <a:t>技术一致性高</a:t>
            </a:r>
            <a:endParaRPr lang="en-US" altLang="zh-CN" dirty="0"/>
          </a:p>
          <a:p>
            <a:pPr lvl="1"/>
            <a:r>
              <a:rPr lang="zh-CN" altLang="en-US" dirty="0"/>
              <a:t>框架演化解决遗留问题</a:t>
            </a:r>
            <a:endParaRPr lang="en-US" altLang="zh-CN" dirty="0"/>
          </a:p>
          <a:p>
            <a:r>
              <a:rPr lang="zh-CN" altLang="en-US" dirty="0"/>
              <a:t>大型互联网公司工作经历：</a:t>
            </a:r>
            <a:endParaRPr lang="en-US" altLang="zh-CN" dirty="0"/>
          </a:p>
          <a:p>
            <a:pPr lvl="1"/>
            <a:r>
              <a:rPr lang="zh-CN" altLang="en-US" dirty="0"/>
              <a:t>过亿用户，千万级并发</a:t>
            </a:r>
            <a:endParaRPr lang="en-US" altLang="zh-CN" dirty="0"/>
          </a:p>
          <a:p>
            <a:pPr lvl="1"/>
            <a:r>
              <a:rPr lang="zh-CN" altLang="en-US" dirty="0"/>
              <a:t>敏捷团队与微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16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4DB2BA-D691-46F5-9378-841B0B07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8042AE-1D63-48BE-9E88-33EB9C01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2012.07 — 2014.04	</a:t>
            </a:r>
            <a:r>
              <a:rPr lang="zh-CN" altLang="en-US" dirty="0"/>
              <a:t>中软国际（深圳）</a:t>
            </a:r>
            <a:endParaRPr lang="en-US" altLang="zh-CN" dirty="0"/>
          </a:p>
          <a:p>
            <a:r>
              <a:rPr lang="en-US" altLang="zh-CN" dirty="0"/>
              <a:t>2014.03 — 2015.03	</a:t>
            </a:r>
            <a:r>
              <a:rPr lang="zh-CN" altLang="en-US" dirty="0"/>
              <a:t>北京迪科远望（大连）</a:t>
            </a:r>
            <a:endParaRPr lang="en-US" altLang="zh-CN" dirty="0"/>
          </a:p>
          <a:p>
            <a:r>
              <a:rPr lang="en-US" altLang="zh-CN" dirty="0"/>
              <a:t>2015.03 — 2016.09	</a:t>
            </a:r>
            <a:r>
              <a:rPr lang="zh-CN" altLang="en-US" dirty="0"/>
              <a:t>大连网金金融信息服务有限公司</a:t>
            </a:r>
          </a:p>
          <a:p>
            <a:r>
              <a:rPr lang="en-US" altLang="zh-CN" dirty="0"/>
              <a:t>2016.09 — 2016.12	</a:t>
            </a:r>
            <a:r>
              <a:rPr lang="zh-CN" altLang="en-US" dirty="0"/>
              <a:t>北京趣发芽科技有限公司</a:t>
            </a:r>
          </a:p>
          <a:p>
            <a:r>
              <a:rPr lang="en-US" altLang="zh-CN" dirty="0"/>
              <a:t>2017.02 — 2018.03	</a:t>
            </a:r>
            <a:r>
              <a:rPr lang="zh-CN" altLang="en-US" dirty="0"/>
              <a:t>美团大众点评网</a:t>
            </a:r>
          </a:p>
        </p:txBody>
      </p:sp>
    </p:spTree>
    <p:extLst>
      <p:ext uri="{BB962C8B-B14F-4D97-AF65-F5344CB8AC3E}">
        <p14:creationId xmlns:p14="http://schemas.microsoft.com/office/powerpoint/2010/main" val="150464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迭代与闭环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技术产品团队的扩张、管理与效率问题</a:t>
            </a:r>
            <a:endParaRPr lang="en-US" altLang="zh-CN" dirty="0" smtClean="0"/>
          </a:p>
          <a:p>
            <a:r>
              <a:rPr lang="zh-CN" altLang="en-US" dirty="0" smtClean="0"/>
              <a:t>业务的复杂性、多样性、周期性</a:t>
            </a:r>
            <a:endParaRPr lang="en-US" altLang="zh-CN" dirty="0" smtClean="0"/>
          </a:p>
          <a:p>
            <a:r>
              <a:rPr lang="zh-CN" altLang="en-US" dirty="0"/>
              <a:t>规模</a:t>
            </a:r>
            <a:r>
              <a:rPr lang="zh-CN" altLang="en-US" dirty="0" smtClean="0"/>
              <a:t>瓶颈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754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441699-E881-4645-8E6A-30B0F33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30A710-CABB-46F1-B14A-5C07CEFF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个角色：产品、技术、敏捷教练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个工具：需求池、迭代池、燃尽图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个事件：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个价值：承诺、专注、开放、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尊重、勇气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xmlns="" id="{50B05F57-EBFA-4557-B7FE-7EDAD2DA2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706708"/>
              </p:ext>
            </p:extLst>
          </p:nvPr>
        </p:nvGraphicFramePr>
        <p:xfrm>
          <a:off x="4859677" y="1691322"/>
          <a:ext cx="5516080" cy="444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A348F26-D97B-45CA-B482-1756F590BFDD}"/>
              </a:ext>
            </a:extLst>
          </p:cNvPr>
          <p:cNvSpPr txBox="1"/>
          <p:nvPr/>
        </p:nvSpPr>
        <p:spPr>
          <a:xfrm>
            <a:off x="1261872" y="4737914"/>
            <a:ext cx="407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敏捷团队通过</a:t>
            </a:r>
            <a:r>
              <a:rPr lang="zh-CN" altLang="en-US" b="1" dirty="0"/>
              <a:t>激发和信任</a:t>
            </a:r>
            <a:r>
              <a:rPr lang="zh-CN" altLang="en-US" dirty="0"/>
              <a:t>团队成员，让业务和研发人员</a:t>
            </a:r>
            <a:r>
              <a:rPr lang="zh-CN" altLang="en-US" b="1" dirty="0"/>
              <a:t>紧密有效</a:t>
            </a:r>
            <a:r>
              <a:rPr lang="zh-CN" altLang="en-US" dirty="0"/>
              <a:t>沟通，保持关注先进技术与设计，通过</a:t>
            </a:r>
            <a:r>
              <a:rPr lang="zh-CN" altLang="en-US" b="1" dirty="0"/>
              <a:t>自我组织</a:t>
            </a:r>
            <a:r>
              <a:rPr lang="zh-CN" altLang="en-US" dirty="0"/>
              <a:t>管理，拥抱</a:t>
            </a:r>
            <a:r>
              <a:rPr lang="zh-CN" altLang="en-US" b="1" dirty="0"/>
              <a:t>需求变量</a:t>
            </a:r>
            <a:r>
              <a:rPr lang="zh-CN" altLang="en-US" dirty="0"/>
              <a:t>，周期性</a:t>
            </a:r>
            <a:r>
              <a:rPr lang="zh-CN" altLang="en-US" b="1" dirty="0"/>
              <a:t>回顾反思</a:t>
            </a:r>
            <a:r>
              <a:rPr lang="zh-CN" altLang="en-US" dirty="0"/>
              <a:t>并灵活调整，</a:t>
            </a:r>
            <a:r>
              <a:rPr lang="zh-CN" altLang="en-US" b="1" dirty="0"/>
              <a:t>持续尽早</a:t>
            </a:r>
            <a:r>
              <a:rPr lang="zh-CN" altLang="en-US" dirty="0"/>
              <a:t>交付有价值的软件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05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0694156-B30C-4AE1-9886-0D236EC019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B254696-5C85-4A90-8F7D-1336DF64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77" y="640080"/>
            <a:ext cx="6090573" cy="55881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9BDCCB-E66E-4DA3-A9F2-1AFFF000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zh-CN" altLang="en-US" sz="3200"/>
              <a:t>敏捷团队的特质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587643-F5E4-4BA8-BE1E-0EEFB54A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>
                <a:latin typeface="+mn-ea"/>
              </a:rPr>
              <a:t>自组织</a:t>
            </a:r>
          </a:p>
          <a:p>
            <a:pPr lvl="1"/>
            <a:r>
              <a:rPr lang="zh-CN" altLang="en-US" dirty="0">
                <a:latin typeface="+mn-ea"/>
              </a:rPr>
              <a:t>多元化、跨职能的完整团队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团队成员符合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型技能，即一专多长</a:t>
            </a:r>
          </a:p>
          <a:p>
            <a:pPr lvl="1"/>
            <a:r>
              <a:rPr lang="zh-CN" altLang="en-US" dirty="0">
                <a:latin typeface="+mn-ea"/>
              </a:rPr>
              <a:t>持续改进</a:t>
            </a:r>
          </a:p>
          <a:p>
            <a:pPr lvl="1"/>
            <a:r>
              <a:rPr lang="zh-CN" altLang="en-US" dirty="0">
                <a:latin typeface="+mn-ea"/>
              </a:rPr>
              <a:t>最大限制的沟通</a:t>
            </a:r>
          </a:p>
          <a:p>
            <a:pPr lvl="1"/>
            <a:r>
              <a:rPr lang="zh-CN" altLang="en-US" dirty="0">
                <a:latin typeface="+mn-ea"/>
              </a:rPr>
              <a:t>透明沟通</a:t>
            </a:r>
          </a:p>
          <a:p>
            <a:pPr lvl="1"/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个披萨的团队大小（</a:t>
            </a:r>
            <a:r>
              <a:rPr lang="en-US" altLang="zh-CN" dirty="0">
                <a:latin typeface="+mn-ea"/>
              </a:rPr>
              <a:t>5-16</a:t>
            </a:r>
            <a:r>
              <a:rPr lang="zh-CN" altLang="en-US" dirty="0">
                <a:latin typeface="+mn-ea"/>
              </a:rPr>
              <a:t>人）</a:t>
            </a:r>
          </a:p>
          <a:p>
            <a:pPr lvl="1"/>
            <a:r>
              <a:rPr lang="zh-CN" altLang="en-US" dirty="0">
                <a:latin typeface="+mn-ea"/>
              </a:rPr>
              <a:t>专注、投入</a:t>
            </a:r>
          </a:p>
          <a:p>
            <a:pPr lvl="1"/>
            <a:r>
              <a:rPr lang="zh-CN" altLang="en-US" dirty="0">
                <a:latin typeface="+mn-ea"/>
              </a:rPr>
              <a:t>按照可持续的节奏工作</a:t>
            </a:r>
          </a:p>
          <a:p>
            <a:pPr lvl="1"/>
            <a:r>
              <a:rPr lang="zh-CN" altLang="en-US" dirty="0">
                <a:latin typeface="+mn-ea"/>
              </a:rPr>
              <a:t>团队长期存在，人员稳定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个月</a:t>
            </a:r>
            <a:r>
              <a:rPr lang="en-US" altLang="zh-CN" sz="1600" dirty="0">
                <a:latin typeface="+mn-ea"/>
              </a:rPr>
              <a:t>-&gt;2</a:t>
            </a:r>
            <a:r>
              <a:rPr lang="zh-CN" altLang="en-US" sz="1600" dirty="0">
                <a:latin typeface="+mn-ea"/>
              </a:rPr>
              <a:t>周，初尝敏捷的滋味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解决团队扩充问题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398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E48171-1396-48D2-ACFD-0ABA7655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1"/>
            <a:ext cx="3200400" cy="611312"/>
          </a:xfrm>
        </p:spPr>
        <p:txBody>
          <a:bodyPr/>
          <a:lstStyle/>
          <a:p>
            <a:r>
              <a:rPr lang="zh-CN" altLang="en-US" dirty="0"/>
              <a:t>服务生命周期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xmlns="" id="{B2E67371-1BCD-4493-8ECA-050066F2A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27316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5A7C23E0-C1C7-446C-9595-DDC3A562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267528"/>
            <a:ext cx="4090350" cy="4904672"/>
          </a:xfrm>
        </p:spPr>
        <p:txBody>
          <a:bodyPr>
            <a:noAutofit/>
          </a:bodyPr>
          <a:lstStyle/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需求分析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需求文档，原型图，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UI</a:t>
            </a: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设计建模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DDD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领域驱动设计，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DBC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契约式设计、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图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开发实现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redis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MongoDB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ElasticSearch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MQ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js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Android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IOS</a:t>
            </a: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设计模式、框架、容器、环境隔离、版本控制、操作系统、协同开发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、并发、集合、异常、编程思想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测试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单元测试、自动化测试、自动化集成测试、压力测试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部署运维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自动发布、蓝绿发布、灰度发布、弹性扩容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虚拟机、容器、镜像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治理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服务治理、云计算、大数据、安全风控</a:t>
            </a:r>
          </a:p>
        </p:txBody>
      </p:sp>
    </p:spTree>
    <p:extLst>
      <p:ext uri="{BB962C8B-B14F-4D97-AF65-F5344CB8AC3E}">
        <p14:creationId xmlns:p14="http://schemas.microsoft.com/office/powerpoint/2010/main" val="1776359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9259C9-0E86-43A7-98AC-B87A8098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295637"/>
            <a:ext cx="3200400" cy="1600197"/>
          </a:xfrm>
        </p:spPr>
        <p:txBody>
          <a:bodyPr/>
          <a:lstStyle/>
          <a:p>
            <a:r>
              <a:rPr lang="zh-CN" altLang="en-US" dirty="0"/>
              <a:t>平台化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1B4487DD-3107-4D34-A2BA-A00667AB9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4820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ECE034B-4138-46F7-86B7-BDD624D1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552635"/>
            <a:ext cx="3200400" cy="4619565"/>
          </a:xfrm>
        </p:spPr>
        <p:txBody>
          <a:bodyPr>
            <a:normAutofit/>
          </a:bodyPr>
          <a:lstStyle/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服务生命周期管理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注册发现、动态启停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服务配置管理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服务调用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调用框架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序列化协议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高可用：熔断、限流、降级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调用链路跟踪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数据一致性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统一日志系统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监控报警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异常报警、慢查询、</a:t>
            </a:r>
            <a:r>
              <a:rPr lang="en-US" altLang="zh-CN" sz="1100" dirty="0">
                <a:latin typeface="+mn-ea"/>
              </a:rPr>
              <a:t>QPS</a:t>
            </a: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销量等业务指标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资源调度、服务弹性伸缩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服务定时调度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大数据离线数据挖掘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082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xmlns="" id="{1F86C110-D3CE-41FC-99CD-0F3749FAD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160712"/>
              </p:ext>
            </p:extLst>
          </p:nvPr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xmlns="" id="{387F4BFC-0D9C-43FC-BC2B-A10BEF297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878553"/>
              </p:ext>
            </p:extLst>
          </p:nvPr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xmlns="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900088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79991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xmlns="" id="{1F86C110-D3CE-41FC-99CD-0F3749FAD882}"/>
              </a:ext>
            </a:extLst>
          </p:cNvPr>
          <p:cNvGraphicFramePr>
            <a:graphicFrameLocks/>
          </p:cNvGraphicFramePr>
          <p:nvPr/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xmlns="" id="{387F4BFC-0D9C-43FC-BC2B-A10BEF297694}"/>
              </a:ext>
            </a:extLst>
          </p:cNvPr>
          <p:cNvGraphicFramePr>
            <a:graphicFrameLocks/>
          </p:cNvGraphicFramePr>
          <p:nvPr/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xmlns="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132064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7556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看">
  <a:themeElements>
    <a:clrScheme name="查看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查看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1109</TotalTime>
  <Words>1102</Words>
  <Application>Microsoft Office PowerPoint</Application>
  <PresentationFormat>自定义</PresentationFormat>
  <Paragraphs>247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查看</vt:lpstr>
      <vt:lpstr>PowerPoint 演示文稿</vt:lpstr>
      <vt:lpstr>个人经历</vt:lpstr>
      <vt:lpstr>迭代与闭环</vt:lpstr>
      <vt:lpstr>敏捷Scrum团队</vt:lpstr>
      <vt:lpstr>敏捷团队的特质</vt:lpstr>
      <vt:lpstr>服务生命周期</vt:lpstr>
      <vt:lpstr>平台化</vt:lpstr>
      <vt:lpstr>PowerPoint 演示文稿</vt:lpstr>
      <vt:lpstr>PowerPoint 演示文稿</vt:lpstr>
      <vt:lpstr>PowerPoint 演示文稿</vt:lpstr>
      <vt:lpstr>产品发展具有客观规律</vt:lpstr>
      <vt:lpstr>产品分类</vt:lpstr>
      <vt:lpstr>规模效应</vt:lpstr>
      <vt:lpstr>创新扩散理论看产品</vt:lpstr>
      <vt:lpstr>产品节奏</vt:lpstr>
      <vt:lpstr>产品节奏</vt:lpstr>
      <vt:lpstr>目标导向</vt:lpstr>
      <vt:lpstr>Google产品体验评价指标模型Heart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李仁博</dc:creator>
  <cp:lastModifiedBy>李仁博</cp:lastModifiedBy>
  <cp:revision>85</cp:revision>
  <dcterms:created xsi:type="dcterms:W3CDTF">2018-03-28T11:12:38Z</dcterms:created>
  <dcterms:modified xsi:type="dcterms:W3CDTF">2018-05-07T07:56:19Z</dcterms:modified>
</cp:coreProperties>
</file>