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78" y="-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8" name="Google Shape;15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6" name="Google Shape;18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6" name="Google Shape;18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6" name="Google Shape;18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6" name="Google Shape;18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0" name="Google Shape;220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0" name="Google Shape;220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6" name="Google Shape;24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2" name="Google Shape;27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" name="Google Shape;11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8" name="Google Shape;15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8" name="Google Shape;15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E9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 rot="0">
            <a:off x="-1" y="0"/>
            <a:ext cx="9858999" cy="6858000"/>
            <a:chOff x="-1" y="0"/>
            <a:chExt cx="9858999" cy="6858000"/>
          </a:xfrm>
        </p:grpSpPr>
        <p:sp>
          <p:nvSpPr>
            <p:cNvPr id="89" name="Google Shape;89;p13"/>
            <p:cNvSpPr/>
            <p:nvPr/>
          </p:nvSpPr>
          <p:spPr>
            <a:xfrm>
              <a:off x="-1" y="0"/>
              <a:ext cx="9858999" cy="6858000"/>
            </a:xfrm>
            <a:custGeom>
              <a:avLst/>
              <a:gdLst/>
              <a:rect l="0" t="0" r="0" b="0"/>
              <a:pathLst>
                <a:path w="9858999" h="6858000" extrusionOk="0">
                  <a:moveTo>
                    <a:pt x="0" y="0"/>
                  </a:moveTo>
                  <a:lnTo>
                    <a:pt x="9360912" y="0"/>
                  </a:lnTo>
                  <a:lnTo>
                    <a:pt x="9360912" y="5398328"/>
                  </a:lnTo>
                  <a:lnTo>
                    <a:pt x="9858999" y="5570910"/>
                  </a:lnTo>
                  <a:lnTo>
                    <a:pt x="9858999" y="6418721"/>
                  </a:lnTo>
                  <a:lnTo>
                    <a:pt x="9360912" y="6591303"/>
                  </a:lnTo>
                  <a:lnTo>
                    <a:pt x="936091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ac5c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 rot="5400000">
              <a:off x="9057785" y="5733205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1st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0">
            <a:off x="-1" y="0"/>
            <a:ext cx="8346585" cy="6858000"/>
            <a:chOff x="-1" y="0"/>
            <a:chExt cx="8346585" cy="6858000"/>
          </a:xfrm>
        </p:grpSpPr>
        <p:sp>
          <p:nvSpPr>
            <p:cNvPr id="92" name="Google Shape;92;p13"/>
            <p:cNvSpPr/>
            <p:nvPr/>
          </p:nvSpPr>
          <p:spPr>
            <a:xfrm>
              <a:off x="-1" y="0"/>
              <a:ext cx="8340431" cy="6858000"/>
            </a:xfrm>
            <a:custGeom>
              <a:avLst/>
              <a:gdLst/>
              <a:rect l="0" t="0" r="0" b="0"/>
              <a:pathLst>
                <a:path w="8340431" h="6858000" extrusionOk="0">
                  <a:moveTo>
                    <a:pt x="0" y="0"/>
                  </a:moveTo>
                  <a:lnTo>
                    <a:pt x="7848497" y="0"/>
                  </a:lnTo>
                  <a:lnTo>
                    <a:pt x="7848497" y="4362577"/>
                  </a:lnTo>
                  <a:lnTo>
                    <a:pt x="8340431" y="4533027"/>
                  </a:lnTo>
                  <a:lnTo>
                    <a:pt x="8340431" y="5380838"/>
                  </a:lnTo>
                  <a:lnTo>
                    <a:pt x="7848497" y="5551288"/>
                  </a:lnTo>
                  <a:lnTo>
                    <a:pt x="784849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 rot="5400000">
              <a:off x="7548742" y="4695322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2nd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 rot="0">
            <a:off x="-1" y="0"/>
            <a:ext cx="6833027" cy="6858000"/>
            <a:chOff x="-1" y="0"/>
            <a:chExt cx="6833027" cy="6858000"/>
          </a:xfrm>
        </p:grpSpPr>
        <p:sp>
          <p:nvSpPr>
            <p:cNvPr id="95" name="Google Shape;95;p13"/>
            <p:cNvSpPr/>
            <p:nvPr/>
          </p:nvSpPr>
          <p:spPr>
            <a:xfrm>
              <a:off x="-1" y="0"/>
              <a:ext cx="6833027" cy="6858000"/>
            </a:xfrm>
            <a:custGeom>
              <a:avLst/>
              <a:gdLst/>
              <a:rect l="0" t="0" r="0" b="0"/>
              <a:pathLst>
                <a:path w="6833027" h="6858000" extrusionOk="0">
                  <a:moveTo>
                    <a:pt x="0" y="0"/>
                  </a:moveTo>
                  <a:lnTo>
                    <a:pt x="6339423" y="0"/>
                  </a:lnTo>
                  <a:lnTo>
                    <a:pt x="6339423" y="3324116"/>
                  </a:lnTo>
                  <a:lnTo>
                    <a:pt x="6833027" y="3495144"/>
                  </a:lnTo>
                  <a:lnTo>
                    <a:pt x="6833027" y="4342955"/>
                  </a:lnTo>
                  <a:lnTo>
                    <a:pt x="6339423" y="4513984"/>
                  </a:lnTo>
                  <a:lnTo>
                    <a:pt x="63394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 rot="5400000">
              <a:off x="6030564" y="3657439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3rd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 rot="0">
            <a:off x="-1" y="0"/>
            <a:ext cx="5319333" cy="6858000"/>
            <a:chOff x="-1" y="0"/>
            <a:chExt cx="5319333" cy="6858000"/>
          </a:xfrm>
        </p:grpSpPr>
        <p:sp>
          <p:nvSpPr>
            <p:cNvPr id="98" name="Google Shape;98;p13"/>
            <p:cNvSpPr/>
            <p:nvPr/>
          </p:nvSpPr>
          <p:spPr>
            <a:xfrm>
              <a:off x="-1" y="0"/>
              <a:ext cx="5319333" cy="6858000"/>
            </a:xfrm>
            <a:custGeom>
              <a:avLst/>
              <a:gdLst/>
              <a:rect l="0" t="0" r="0" b="0"/>
              <a:pathLst>
                <a:path w="5319333" h="6858000" extrusionOk="0">
                  <a:moveTo>
                    <a:pt x="0" y="0"/>
                  </a:moveTo>
                  <a:lnTo>
                    <a:pt x="4834297" y="0"/>
                  </a:lnTo>
                  <a:lnTo>
                    <a:pt x="4834297" y="2284639"/>
                  </a:lnTo>
                  <a:lnTo>
                    <a:pt x="5319333" y="2452699"/>
                  </a:lnTo>
                  <a:lnTo>
                    <a:pt x="5319333" y="3300510"/>
                  </a:lnTo>
                  <a:lnTo>
                    <a:pt x="4834297" y="3468570"/>
                  </a:lnTo>
                  <a:lnTo>
                    <a:pt x="483429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 rot="5400000">
              <a:off x="4496550" y="2610324"/>
              <a:ext cx="1114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4th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 rot="0">
            <a:off x="0" y="0"/>
            <a:ext cx="3835391" cy="6858000"/>
            <a:chOff x="0" y="0"/>
            <a:chExt cx="3835391" cy="6858000"/>
          </a:xfrm>
        </p:grpSpPr>
        <p:sp>
          <p:nvSpPr>
            <p:cNvPr id="101" name="Google Shape;101;p13"/>
            <p:cNvSpPr/>
            <p:nvPr/>
          </p:nvSpPr>
          <p:spPr>
            <a:xfrm>
              <a:off x="0" y="0"/>
              <a:ext cx="3833516" cy="6858000"/>
            </a:xfrm>
            <a:custGeom>
              <a:avLst/>
              <a:gdLst/>
              <a:rect l="0" t="0" r="0" b="0"/>
              <a:pathLst>
                <a:path w="3833516" h="6858000" extrusionOk="0">
                  <a:moveTo>
                    <a:pt x="0" y="0"/>
                  </a:moveTo>
                  <a:lnTo>
                    <a:pt x="3350356" y="0"/>
                  </a:lnTo>
                  <a:lnTo>
                    <a:pt x="3350356" y="1251971"/>
                  </a:lnTo>
                  <a:lnTo>
                    <a:pt x="3833516" y="1419381"/>
                  </a:lnTo>
                  <a:lnTo>
                    <a:pt x="3833516" y="2267192"/>
                  </a:lnTo>
                  <a:lnTo>
                    <a:pt x="3350356" y="2434602"/>
                  </a:lnTo>
                  <a:lnTo>
                    <a:pt x="335035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 rot="5400000">
              <a:off x="3037549" y="1581677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5th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 rot="0">
            <a:off x="0" y="0"/>
            <a:ext cx="2326346" cy="6858000"/>
            <a:chOff x="0" y="0"/>
            <a:chExt cx="2326346" cy="6858000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0"/>
              <a:ext cx="2312591" cy="6858000"/>
            </a:xfrm>
            <a:custGeom>
              <a:avLst/>
              <a:gdLst/>
              <a:rect l="0" t="0" r="0" b="0"/>
              <a:pathLst>
                <a:path w="2312591" h="6858000" extrusionOk="0">
                  <a:moveTo>
                    <a:pt x="0" y="0"/>
                  </a:moveTo>
                  <a:lnTo>
                    <a:pt x="1815705" y="0"/>
                  </a:lnTo>
                  <a:lnTo>
                    <a:pt x="1815705" y="209333"/>
                  </a:lnTo>
                  <a:lnTo>
                    <a:pt x="2312591" y="381499"/>
                  </a:lnTo>
                  <a:lnTo>
                    <a:pt x="2312591" y="1229310"/>
                  </a:lnTo>
                  <a:lnTo>
                    <a:pt x="1815705" y="1401476"/>
                  </a:lnTo>
                  <a:lnTo>
                    <a:pt x="181570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 rot="5400000">
              <a:off x="1528505" y="543794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 020"/>
                  <a:ea typeface="210 옴니고딕 020"/>
                  <a:sym typeface="Arial"/>
                </a:rPr>
                <a:t>End</a:t>
              </a:r>
              <a:endParaRPr sz="2800">
                <a:solidFill>
                  <a:schemeClr val="lt1"/>
                </a:solidFill>
                <a:latin typeface="210 옴니고딕 020"/>
                <a:ea typeface="210 옴니고딕 020"/>
                <a:sym typeface="Arial"/>
              </a:endParaRPr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9667900" y="2928934"/>
            <a:ext cx="214314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aac5c6"/>
                </a:solidFill>
                <a:latin typeface="210 옴니고딕 020"/>
                <a:ea typeface="210 옴니고딕 020"/>
              </a:rPr>
              <a:t>“장대리이거해조</a:t>
            </a:r>
            <a:endParaRPr lang="en-US" sz="2000">
              <a:solidFill>
                <a:srgbClr val="aac5c6"/>
              </a:solidFill>
              <a:latin typeface="210 옴니고딕 020"/>
              <a:ea typeface="210 옴니고딕 0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aac5c6"/>
                </a:solidFill>
                <a:latin typeface="210 옴니고딕 020"/>
                <a:ea typeface="210 옴니고딕 020"/>
              </a:rPr>
              <a:t>_UI</a:t>
            </a:r>
            <a:r>
              <a:rPr lang="ko-KR" altLang="en-US" sz="2000">
                <a:solidFill>
                  <a:srgbClr val="aac5c6"/>
                </a:solidFill>
                <a:latin typeface="210 옴니고딕 020"/>
                <a:ea typeface="210 옴니고딕 020"/>
              </a:rPr>
              <a:t>보고서</a:t>
            </a:r>
            <a:r>
              <a:rPr lang="en-US" sz="2000">
                <a:solidFill>
                  <a:srgbClr val="aac5c6"/>
                </a:solidFill>
                <a:latin typeface="210 옴니고딕 020"/>
                <a:ea typeface="210 옴니고딕 020"/>
              </a:rPr>
              <a:t>”</a:t>
            </a:r>
            <a:endParaRPr lang="en-US" sz="2000">
              <a:solidFill>
                <a:srgbClr val="aac5c6"/>
              </a:solidFill>
              <a:latin typeface="210 옴니고딕 020"/>
              <a:ea typeface="210 옴니고딕 020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654300" y="1359150"/>
            <a:ext cx="1853100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facbad"/>
                </a:solidFill>
                <a:latin typeface="210 옴니고딕 020"/>
                <a:ea typeface="210 옴니고딕 020"/>
              </a:rPr>
              <a:t>Company</a:t>
            </a:r>
            <a:endParaRPr sz="3000">
              <a:solidFill>
                <a:srgbClr val="facbad"/>
              </a:solidFill>
              <a:latin typeface="210 옴니고딕 020"/>
              <a:ea typeface="210 옴니고딕 020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9667900" y="1749324"/>
            <a:ext cx="1718100" cy="65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fb9c98"/>
                </a:solidFill>
                <a:latin typeface="210 옴니고딕 020"/>
                <a:ea typeface="210 옴니고딕 020"/>
              </a:rPr>
              <a:t>Support</a:t>
            </a:r>
            <a:endParaRPr sz="3000">
              <a:solidFill>
                <a:srgbClr val="fb9c98"/>
              </a:solidFill>
              <a:latin typeface="210 옴니고딕 020"/>
              <a:ea typeface="210 옴니고딕 020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667900" y="2132641"/>
            <a:ext cx="1803300" cy="65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ff4266"/>
                </a:solidFill>
                <a:latin typeface="210 옴니고딕 020"/>
                <a:ea typeface="210 옴니고딕 020"/>
              </a:rPr>
              <a:t>System</a:t>
            </a:r>
            <a:endParaRPr sz="3000">
              <a:solidFill>
                <a:srgbClr val="ff4266"/>
              </a:solidFill>
              <a:latin typeface="210 옴니고딕 020"/>
              <a:ea typeface="210 옴니고딕 02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 rot="0">
            <a:off x="-1" y="0"/>
            <a:ext cx="11620410" cy="6858000"/>
            <a:chOff x="-1" y="0"/>
            <a:chExt cx="11620410" cy="6858000"/>
          </a:xfrm>
        </p:grpSpPr>
        <p:sp>
          <p:nvSpPr>
            <p:cNvPr id="163" name="Google Shape;163;p16"/>
            <p:cNvSpPr/>
            <p:nvPr/>
          </p:nvSpPr>
          <p:spPr>
            <a:xfrm>
              <a:off x="-1" y="0"/>
              <a:ext cx="11614744" cy="6858000"/>
            </a:xfrm>
            <a:custGeom>
              <a:avLst/>
              <a:gdLst/>
              <a:rect l="0" t="0" r="0" b="0"/>
              <a:pathLst>
                <a:path w="11614744" h="6858000" extrusionOk="0">
                  <a:moveTo>
                    <a:pt x="0" y="0"/>
                  </a:moveTo>
                  <a:lnTo>
                    <a:pt x="11121423" y="0"/>
                  </a:lnTo>
                  <a:lnTo>
                    <a:pt x="11121423" y="4362097"/>
                  </a:lnTo>
                  <a:lnTo>
                    <a:pt x="11614744" y="4533027"/>
                  </a:lnTo>
                  <a:lnTo>
                    <a:pt x="11614744" y="5380838"/>
                  </a:lnTo>
                  <a:lnTo>
                    <a:pt x="11121423" y="5551769"/>
                  </a:lnTo>
                  <a:lnTo>
                    <a:pt x="111214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 rot="5400000">
              <a:off x="10822568" y="4695323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2nd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66" name="Google Shape;166;p16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69" name="Google Shape;169;p16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127448" y="118373"/>
            <a:ext cx="451448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일정관리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1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7172" y="980728"/>
            <a:ext cx="7133083" cy="5230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93" name="Google Shape;193;p17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0">
            <a:off x="0" y="-1"/>
            <a:ext cx="11438324" cy="6858000"/>
            <a:chOff x="0" y="-1"/>
            <a:chExt cx="11438324" cy="6858000"/>
          </a:xfrm>
        </p:grpSpPr>
        <p:sp>
          <p:nvSpPr>
            <p:cNvPr id="199" name="Google Shape;199;p17"/>
            <p:cNvSpPr/>
            <p:nvPr/>
          </p:nvSpPr>
          <p:spPr>
            <a:xfrm rot="5400000">
              <a:off x="2290162" y="-2290163"/>
              <a:ext cx="6858000" cy="11438324"/>
            </a:xfrm>
            <a:custGeom>
              <a:avLst/>
              <a:gdLst/>
              <a:rect l="0" t="0" r="0" b="0"/>
              <a:pathLst>
                <a:path w="6858000" h="11438324" extrusionOk="0">
                  <a:moveTo>
                    <a:pt x="0" y="11438324"/>
                  </a:moveTo>
                  <a:lnTo>
                    <a:pt x="0" y="493321"/>
                  </a:lnTo>
                  <a:lnTo>
                    <a:pt x="3324214" y="493321"/>
                  </a:lnTo>
                  <a:lnTo>
                    <a:pt x="3495145" y="0"/>
                  </a:lnTo>
                  <a:lnTo>
                    <a:pt x="4342956" y="0"/>
                  </a:lnTo>
                  <a:lnTo>
                    <a:pt x="4513887" y="493321"/>
                  </a:lnTo>
                  <a:lnTo>
                    <a:pt x="6858000" y="493321"/>
                  </a:lnTo>
                  <a:lnTo>
                    <a:pt x="6858000" y="11438324"/>
                  </a:lnTo>
                  <a:close/>
                </a:path>
              </a:pathLst>
            </a:cu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 rot="5400000">
              <a:off x="10639273" y="3657468"/>
              <a:ext cx="10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3rd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01" name="Google Shape;201;p17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238216" y="214290"/>
            <a:ext cx="5286412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커뮤니티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206" name="Google Shape;206;p17"/>
            <p:cNvSpPr/>
            <p:nvPr/>
          </p:nvSpPr>
          <p:spPr>
            <a:xfrm>
              <a:off x="1" y="0"/>
              <a:ext cx="441600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5400000">
              <a:off x="93059" y="2632231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208" name="Google Shape;208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290400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rot="5400000">
              <a:off x="-58150" y="1594349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14" name="Google Shape;214;p17"/>
          <p:cNvSpPr txBox="1"/>
          <p:nvPr/>
        </p:nvSpPr>
        <p:spPr>
          <a:xfrm rot="5400000">
            <a:off x="119904" y="2637522"/>
            <a:ext cx="1114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5400000">
            <a:off x="-161658" y="549540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72" y="908720"/>
            <a:ext cx="8405964" cy="4176464"/>
          </a:xfrm>
          <a:prstGeom prst="rect">
            <a:avLst/>
          </a:prstGeom>
        </p:spPr>
      </p:pic>
      <p:sp>
        <p:nvSpPr>
          <p:cNvPr id="1029" name=""/>
          <p:cNvSpPr txBox="1"/>
          <p:nvPr/>
        </p:nvSpPr>
        <p:spPr>
          <a:xfrm>
            <a:off x="1199456" y="1988840"/>
            <a:ext cx="504056" cy="2952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991544" y="5445224"/>
            <a:ext cx="2160240" cy="296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31" name=""/>
          <p:cNvSpPr txBox="1"/>
          <p:nvPr/>
        </p:nvSpPr>
        <p:spPr>
          <a:xfrm>
            <a:off x="2639616" y="5373216"/>
            <a:ext cx="1728192" cy="2922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" name="Google Shape;192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93" name="Google Shape;193;p17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3" name="Google Shape;195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4" name="Google Shape;198;p17"/>
          <p:cNvGrpSpPr/>
          <p:nvPr/>
        </p:nvGrpSpPr>
        <p:grpSpPr>
          <a:xfrm rot="0">
            <a:off x="0" y="-1"/>
            <a:ext cx="11438324" cy="6858000"/>
            <a:chOff x="0" y="-1"/>
            <a:chExt cx="11438324" cy="6858000"/>
          </a:xfrm>
        </p:grpSpPr>
        <p:sp>
          <p:nvSpPr>
            <p:cNvPr id="199" name="Google Shape;199;p17"/>
            <p:cNvSpPr/>
            <p:nvPr/>
          </p:nvSpPr>
          <p:spPr>
            <a:xfrm rot="5400000">
              <a:off x="2290162" y="-2290163"/>
              <a:ext cx="6858000" cy="11438324"/>
            </a:xfrm>
            <a:custGeom>
              <a:avLst/>
              <a:gdLst/>
              <a:rect l="0" t="0" r="0" b="0"/>
              <a:pathLst>
                <a:path w="6858000" h="11438324" extrusionOk="0">
                  <a:moveTo>
                    <a:pt x="0" y="11438324"/>
                  </a:moveTo>
                  <a:lnTo>
                    <a:pt x="0" y="493321"/>
                  </a:lnTo>
                  <a:lnTo>
                    <a:pt x="3324214" y="493321"/>
                  </a:lnTo>
                  <a:lnTo>
                    <a:pt x="3495145" y="0"/>
                  </a:lnTo>
                  <a:lnTo>
                    <a:pt x="4342956" y="0"/>
                  </a:lnTo>
                  <a:lnTo>
                    <a:pt x="4513887" y="493321"/>
                  </a:lnTo>
                  <a:lnTo>
                    <a:pt x="6858000" y="493321"/>
                  </a:lnTo>
                  <a:lnTo>
                    <a:pt x="6858000" y="11438324"/>
                  </a:lnTo>
                  <a:close/>
                </a:path>
              </a:pathLst>
            </a:cu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 rot="5400000">
              <a:off x="10639273" y="3657468"/>
              <a:ext cx="10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3rd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01" name="Google Shape;201;p17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238216" y="214290"/>
            <a:ext cx="6357982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업무보고 페이지 </a:t>
            </a:r>
            <a:r>
              <a:rPr lang="en-US" altLang="ko-KR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-</a:t>
            </a: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 리스트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grpSp>
        <p:nvGrpSpPr>
          <p:cNvPr id="5" name="Google Shape;205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206" name="Google Shape;206;p17"/>
            <p:cNvSpPr/>
            <p:nvPr/>
          </p:nvSpPr>
          <p:spPr>
            <a:xfrm>
              <a:off x="1" y="0"/>
              <a:ext cx="441600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5400000">
              <a:off x="93059" y="2632231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6" name="Google Shape;208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290400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rot="5400000">
              <a:off x="-58150" y="1594349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7" name="Google Shape;211;p17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14" name="Google Shape;214;p17"/>
          <p:cNvSpPr txBox="1"/>
          <p:nvPr/>
        </p:nvSpPr>
        <p:spPr>
          <a:xfrm rot="5400000">
            <a:off x="119904" y="2637522"/>
            <a:ext cx="1114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5400000">
            <a:off x="-161658" y="549540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pic>
        <p:nvPicPr>
          <p:cNvPr id="20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0573" y="1268760"/>
            <a:ext cx="7051651" cy="40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" name="Google Shape;192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93" name="Google Shape;193;p17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3" name="Google Shape;195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4" name="Google Shape;198;p17"/>
          <p:cNvGrpSpPr/>
          <p:nvPr/>
        </p:nvGrpSpPr>
        <p:grpSpPr>
          <a:xfrm rot="0">
            <a:off x="0" y="-1"/>
            <a:ext cx="11438324" cy="6858000"/>
            <a:chOff x="0" y="-1"/>
            <a:chExt cx="11438324" cy="6858000"/>
          </a:xfrm>
        </p:grpSpPr>
        <p:sp>
          <p:nvSpPr>
            <p:cNvPr id="199" name="Google Shape;199;p17"/>
            <p:cNvSpPr/>
            <p:nvPr/>
          </p:nvSpPr>
          <p:spPr>
            <a:xfrm rot="5400000">
              <a:off x="2290162" y="-2290163"/>
              <a:ext cx="6858000" cy="11438324"/>
            </a:xfrm>
            <a:custGeom>
              <a:avLst/>
              <a:gdLst/>
              <a:rect l="0" t="0" r="0" b="0"/>
              <a:pathLst>
                <a:path w="6858000" h="11438324" extrusionOk="0">
                  <a:moveTo>
                    <a:pt x="0" y="11438324"/>
                  </a:moveTo>
                  <a:lnTo>
                    <a:pt x="0" y="493321"/>
                  </a:lnTo>
                  <a:lnTo>
                    <a:pt x="3324214" y="493321"/>
                  </a:lnTo>
                  <a:lnTo>
                    <a:pt x="3495145" y="0"/>
                  </a:lnTo>
                  <a:lnTo>
                    <a:pt x="4342956" y="0"/>
                  </a:lnTo>
                  <a:lnTo>
                    <a:pt x="4513887" y="493321"/>
                  </a:lnTo>
                  <a:lnTo>
                    <a:pt x="6858000" y="493321"/>
                  </a:lnTo>
                  <a:lnTo>
                    <a:pt x="6858000" y="11438324"/>
                  </a:lnTo>
                  <a:close/>
                </a:path>
              </a:pathLst>
            </a:cu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 rot="5400000">
              <a:off x="10639273" y="3657468"/>
              <a:ext cx="10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3rd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01" name="Google Shape;201;p17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238216" y="214290"/>
            <a:ext cx="6357982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업무보고 페이지 </a:t>
            </a:r>
            <a:r>
              <a:rPr lang="en-US" altLang="ko-KR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-</a:t>
            </a: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 작성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grpSp>
        <p:nvGrpSpPr>
          <p:cNvPr id="5" name="Google Shape;205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206" name="Google Shape;206;p17"/>
            <p:cNvSpPr/>
            <p:nvPr/>
          </p:nvSpPr>
          <p:spPr>
            <a:xfrm>
              <a:off x="1" y="0"/>
              <a:ext cx="441600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5400000">
              <a:off x="93059" y="2632231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6" name="Google Shape;208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290400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rot="5400000">
              <a:off x="-58150" y="1594349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7" name="Google Shape;211;p17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14" name="Google Shape;214;p17"/>
          <p:cNvSpPr txBox="1"/>
          <p:nvPr/>
        </p:nvSpPr>
        <p:spPr>
          <a:xfrm rot="5400000">
            <a:off x="119904" y="2637522"/>
            <a:ext cx="1114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5400000">
            <a:off x="-161658" y="549540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pic>
        <p:nvPicPr>
          <p:cNvPr id="20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4590" y="1224227"/>
            <a:ext cx="6979642" cy="3960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" name="Google Shape;192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93" name="Google Shape;193;p17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3" name="Google Shape;195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4" name="Google Shape;198;p17"/>
          <p:cNvGrpSpPr/>
          <p:nvPr/>
        </p:nvGrpSpPr>
        <p:grpSpPr>
          <a:xfrm rot="0">
            <a:off x="0" y="-1"/>
            <a:ext cx="11438324" cy="6858000"/>
            <a:chOff x="0" y="-1"/>
            <a:chExt cx="11438324" cy="6858000"/>
          </a:xfrm>
        </p:grpSpPr>
        <p:sp>
          <p:nvSpPr>
            <p:cNvPr id="199" name="Google Shape;199;p17"/>
            <p:cNvSpPr/>
            <p:nvPr/>
          </p:nvSpPr>
          <p:spPr>
            <a:xfrm rot="5400000">
              <a:off x="2290162" y="-2290163"/>
              <a:ext cx="6858000" cy="11438324"/>
            </a:xfrm>
            <a:custGeom>
              <a:avLst/>
              <a:gdLst/>
              <a:rect l="0" t="0" r="0" b="0"/>
              <a:pathLst>
                <a:path w="6858000" h="11438324" extrusionOk="0">
                  <a:moveTo>
                    <a:pt x="0" y="11438324"/>
                  </a:moveTo>
                  <a:lnTo>
                    <a:pt x="0" y="493321"/>
                  </a:lnTo>
                  <a:lnTo>
                    <a:pt x="3324214" y="493321"/>
                  </a:lnTo>
                  <a:lnTo>
                    <a:pt x="3495145" y="0"/>
                  </a:lnTo>
                  <a:lnTo>
                    <a:pt x="4342956" y="0"/>
                  </a:lnTo>
                  <a:lnTo>
                    <a:pt x="4513887" y="493321"/>
                  </a:lnTo>
                  <a:lnTo>
                    <a:pt x="6858000" y="493321"/>
                  </a:lnTo>
                  <a:lnTo>
                    <a:pt x="6858000" y="11438324"/>
                  </a:lnTo>
                  <a:close/>
                </a:path>
              </a:pathLst>
            </a:cu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 rot="5400000">
              <a:off x="10639273" y="3657468"/>
              <a:ext cx="10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3rd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01" name="Google Shape;201;p17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238216" y="214290"/>
            <a:ext cx="6357982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마이페이지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grpSp>
        <p:nvGrpSpPr>
          <p:cNvPr id="5" name="Google Shape;205;p17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206" name="Google Shape;206;p17"/>
            <p:cNvSpPr/>
            <p:nvPr/>
          </p:nvSpPr>
          <p:spPr>
            <a:xfrm>
              <a:off x="1" y="0"/>
              <a:ext cx="441600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5400000">
              <a:off x="93059" y="2632231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6" name="Google Shape;208;p17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09" name="Google Shape;209;p17"/>
            <p:cNvSpPr/>
            <p:nvPr/>
          </p:nvSpPr>
          <p:spPr>
            <a:xfrm>
              <a:off x="0" y="0"/>
              <a:ext cx="290400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rot="5400000">
              <a:off x="-58150" y="1594349"/>
              <a:ext cx="1193100" cy="498000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7" name="Google Shape;211;p17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12" name="Google Shape;212;p17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14" name="Google Shape;214;p17"/>
          <p:cNvSpPr txBox="1"/>
          <p:nvPr/>
        </p:nvSpPr>
        <p:spPr>
          <a:xfrm rot="5400000">
            <a:off x="119904" y="2637522"/>
            <a:ext cx="1114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5400000">
            <a:off x="-161658" y="549540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pic>
        <p:nvPicPr>
          <p:cNvPr id="30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71" y="980728"/>
            <a:ext cx="6651857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0" y="0"/>
            <a:ext cx="10945003" cy="6858000"/>
          </a:xfrm>
          <a:prstGeom prst="rect">
            <a:avLst/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 rot="5400000">
            <a:off x="10592793" y="3670007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28" name="Google Shape;228;p18"/>
          <p:cNvGrpSpPr/>
          <p:nvPr/>
        </p:nvGrpSpPr>
        <p:grpSpPr>
          <a:xfrm rot="0">
            <a:off x="0" y="-1"/>
            <a:ext cx="11246304" cy="6858000"/>
            <a:chOff x="0" y="-1"/>
            <a:chExt cx="11246304" cy="6858000"/>
          </a:xfrm>
        </p:grpSpPr>
        <p:sp>
          <p:nvSpPr>
            <p:cNvPr id="229" name="Google Shape;229;p18"/>
            <p:cNvSpPr/>
            <p:nvPr/>
          </p:nvSpPr>
          <p:spPr>
            <a:xfrm rot="5400000">
              <a:off x="2194152" y="-2194153"/>
              <a:ext cx="6858000" cy="11246304"/>
            </a:xfrm>
            <a:custGeom>
              <a:avLst/>
              <a:gdLst/>
              <a:rect l="0" t="0" r="0" b="0"/>
              <a:pathLst>
                <a:path w="6858000" h="11246304" extrusionOk="0">
                  <a:moveTo>
                    <a:pt x="0" y="11246304"/>
                  </a:moveTo>
                  <a:lnTo>
                    <a:pt x="0" y="496886"/>
                  </a:lnTo>
                  <a:lnTo>
                    <a:pt x="2285097" y="496886"/>
                  </a:lnTo>
                  <a:lnTo>
                    <a:pt x="2457263" y="0"/>
                  </a:lnTo>
                  <a:lnTo>
                    <a:pt x="3305074" y="0"/>
                  </a:lnTo>
                  <a:lnTo>
                    <a:pt x="3477240" y="496886"/>
                  </a:lnTo>
                  <a:lnTo>
                    <a:pt x="6858000" y="496886"/>
                  </a:lnTo>
                  <a:lnTo>
                    <a:pt x="6858000" y="11246304"/>
                  </a:lnTo>
                  <a:close/>
                </a:path>
              </a:pathLst>
            </a:cu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 rot="5400000">
              <a:off x="10424048" y="2620854"/>
              <a:ext cx="1114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4th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234" name="Google Shape;234;p18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35" name="Google Shape;235;p18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37" name="Google Shape;237;p18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 rot="5400000">
            <a:off x="10639281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1170437" y="188640"/>
            <a:ext cx="2189259" cy="575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>
                <a:solidFill>
                  <a:schemeClr val="lt1"/>
                </a:solidFill>
                <a:latin typeface="210 옴니고딕OTF 020"/>
                <a:ea typeface="210 옴니고딕OTF 020"/>
              </a:rPr>
              <a:t>전자결재</a:t>
            </a:r>
            <a:endParaRPr lang="ko-KR" altLang="en-US" sz="3200">
              <a:solidFill>
                <a:schemeClr val="lt1"/>
              </a:solidFill>
              <a:latin typeface="210 옴니고딕OTF 020"/>
              <a:ea typeface="210 옴니고딕OTF 020"/>
            </a:endParaRPr>
          </a:p>
        </p:txBody>
      </p:sp>
      <p:pic>
        <p:nvPicPr>
          <p:cNvPr id="2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448" y="980728"/>
            <a:ext cx="9128522" cy="4614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0" y="0"/>
            <a:ext cx="10945003" cy="6858000"/>
          </a:xfrm>
          <a:prstGeom prst="rect">
            <a:avLst/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 rot="5400000">
            <a:off x="10592793" y="3670007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" name="Google Shape;228;p18"/>
          <p:cNvGrpSpPr/>
          <p:nvPr/>
        </p:nvGrpSpPr>
        <p:grpSpPr>
          <a:xfrm rot="0">
            <a:off x="0" y="-1"/>
            <a:ext cx="11246304" cy="6858000"/>
            <a:chOff x="0" y="-1"/>
            <a:chExt cx="11246304" cy="6858000"/>
          </a:xfrm>
        </p:grpSpPr>
        <p:sp>
          <p:nvSpPr>
            <p:cNvPr id="229" name="Google Shape;229;p18"/>
            <p:cNvSpPr/>
            <p:nvPr/>
          </p:nvSpPr>
          <p:spPr>
            <a:xfrm rot="5400000">
              <a:off x="2194152" y="-2194153"/>
              <a:ext cx="6858000" cy="11246304"/>
            </a:xfrm>
            <a:custGeom>
              <a:avLst/>
              <a:gdLst/>
              <a:rect l="0" t="0" r="0" b="0"/>
              <a:pathLst>
                <a:path w="6858000" h="11246304" extrusionOk="0">
                  <a:moveTo>
                    <a:pt x="0" y="11246304"/>
                  </a:moveTo>
                  <a:lnTo>
                    <a:pt x="0" y="496886"/>
                  </a:lnTo>
                  <a:lnTo>
                    <a:pt x="2285097" y="496886"/>
                  </a:lnTo>
                  <a:lnTo>
                    <a:pt x="2457263" y="0"/>
                  </a:lnTo>
                  <a:lnTo>
                    <a:pt x="3305074" y="0"/>
                  </a:lnTo>
                  <a:lnTo>
                    <a:pt x="3477240" y="496886"/>
                  </a:lnTo>
                  <a:lnTo>
                    <a:pt x="6858000" y="496886"/>
                  </a:lnTo>
                  <a:lnTo>
                    <a:pt x="6858000" y="11246304"/>
                  </a:lnTo>
                  <a:close/>
                </a:path>
              </a:pathLst>
            </a:cu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 rot="5400000">
              <a:off x="10424048" y="2620854"/>
              <a:ext cx="1114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4th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3" name="Google Shape;231;p18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4" name="Google Shape;234;p18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35" name="Google Shape;235;p18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37" name="Google Shape;237;p18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 rot="5400000">
            <a:off x="10639281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1452530" y="214290"/>
            <a:ext cx="5000660" cy="575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>
                <a:solidFill>
                  <a:schemeClr val="lt1"/>
                </a:solidFill>
                <a:latin typeface="210 옴니고딕OTF 020"/>
                <a:ea typeface="210 옴니고딕OTF 020"/>
              </a:rPr>
              <a:t>쪽지</a:t>
            </a:r>
            <a:endParaRPr lang="ko-KR" altLang="en-US" sz="3200">
              <a:solidFill>
                <a:schemeClr val="lt1"/>
              </a:solidFill>
              <a:latin typeface="210 옴니고딕OTF 020"/>
              <a:ea typeface="210 옴니고딕OTF 020"/>
            </a:endParaRPr>
          </a:p>
        </p:txBody>
      </p:sp>
      <p:pic>
        <p:nvPicPr>
          <p:cNvPr id="2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424" y="764704"/>
            <a:ext cx="9774805" cy="4969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0" y="0"/>
            <a:ext cx="10945003" cy="6858000"/>
          </a:xfrm>
          <a:prstGeom prst="rect">
            <a:avLst/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 rot="5400000">
            <a:off x="10592793" y="3670007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0" y="0"/>
            <a:ext cx="10749418" cy="6858000"/>
          </a:xfrm>
          <a:prstGeom prst="rect">
            <a:avLst/>
          </a:prstGeom>
          <a:solidFill>
            <a:srgbClr val="facba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 rot="5400000">
            <a:off x="10400773" y="2632125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facba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56" name="Google Shape;256;p19"/>
          <p:cNvGrpSpPr/>
          <p:nvPr/>
        </p:nvGrpSpPr>
        <p:grpSpPr>
          <a:xfrm rot="0">
            <a:off x="0" y="0"/>
            <a:ext cx="11042849" cy="6858000"/>
            <a:chOff x="0" y="0"/>
            <a:chExt cx="11042849" cy="6858000"/>
          </a:xfrm>
        </p:grpSpPr>
        <p:sp>
          <p:nvSpPr>
            <p:cNvPr id="257" name="Google Shape;257;p19"/>
            <p:cNvSpPr/>
            <p:nvPr/>
          </p:nvSpPr>
          <p:spPr>
            <a:xfrm>
              <a:off x="0" y="0"/>
              <a:ext cx="11042849" cy="6858000"/>
            </a:xfrm>
            <a:custGeom>
              <a:avLst/>
              <a:gdLst/>
              <a:rect l="0" t="0" r="0" b="0"/>
              <a:pathLst>
                <a:path w="11042849" h="6858000" extrusionOk="0">
                  <a:moveTo>
                    <a:pt x="0" y="0"/>
                  </a:moveTo>
                  <a:lnTo>
                    <a:pt x="10545963" y="0"/>
                  </a:lnTo>
                  <a:lnTo>
                    <a:pt x="10545963" y="1247215"/>
                  </a:lnTo>
                  <a:lnTo>
                    <a:pt x="11042849" y="1419381"/>
                  </a:lnTo>
                  <a:lnTo>
                    <a:pt x="11042849" y="2267192"/>
                  </a:lnTo>
                  <a:lnTo>
                    <a:pt x="10545963" y="2439358"/>
                  </a:lnTo>
                  <a:lnTo>
                    <a:pt x="105459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 rot="5400000">
              <a:off x="10243807" y="1581677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5th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260" name="Google Shape;260;p19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62" name="Google Shape;262;p19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 rot="5400000">
            <a:off x="10639281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 rot="5400000">
            <a:off x="10424048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6778" y="285728"/>
            <a:ext cx="1524987" cy="636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210 옴니고딕OTF 010"/>
                <a:ea typeface="210 옴니고딕OTF 010"/>
              </a:rPr>
              <a:t>관리자</a:t>
            </a:r>
            <a:endParaRPr lang="ko-KR" altLang="en-US" sz="3600">
              <a:solidFill>
                <a:schemeClr val="bg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2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440" y="1091748"/>
            <a:ext cx="9408368" cy="467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0" y="0"/>
            <a:ext cx="11121423" cy="6858000"/>
          </a:xfrm>
          <a:prstGeom prst="rect">
            <a:avLst/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 rot="5400000">
            <a:off x="10769213" y="4707889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0" y="0"/>
            <a:ext cx="10945003" cy="6858000"/>
          </a:xfrm>
          <a:prstGeom prst="rect">
            <a:avLst/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 rot="5400000">
            <a:off x="10592793" y="3670007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0" y="0"/>
            <a:ext cx="10749418" cy="6858000"/>
          </a:xfrm>
          <a:prstGeom prst="rect">
            <a:avLst/>
          </a:prstGeom>
          <a:solidFill>
            <a:srgbClr val="facba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 rot="5400000">
            <a:off x="10400773" y="2632125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facba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0" y="0"/>
            <a:ext cx="10545963" cy="6858000"/>
          </a:xfrm>
          <a:prstGeom prst="rect">
            <a:avLst/>
          </a:prstGeom>
          <a:solidFill>
            <a:srgbClr val="fb9c9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rot="5400000">
            <a:off x="10197318" y="1594243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fb9c9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 rot="5400000">
            <a:off x="10822568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 rot="5400000">
            <a:off x="10639281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 rot="5400000">
            <a:off x="10424048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 rot="5400000">
            <a:off x="10243807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 rot="0">
            <a:off x="1" y="0"/>
            <a:ext cx="10862855" cy="6858000"/>
            <a:chOff x="1" y="0"/>
            <a:chExt cx="10862855" cy="6858000"/>
          </a:xfrm>
        </p:grpSpPr>
        <p:sp>
          <p:nvSpPr>
            <p:cNvPr id="290" name="Google Shape;290;p20"/>
            <p:cNvSpPr/>
            <p:nvPr/>
          </p:nvSpPr>
          <p:spPr>
            <a:xfrm>
              <a:off x="1" y="0"/>
              <a:ext cx="10862855" cy="6858000"/>
            </a:xfrm>
            <a:custGeom>
              <a:avLst/>
              <a:gdLst/>
              <a:rect l="0" t="0" r="0" b="0"/>
              <a:pathLst>
                <a:path w="10862855" h="6858000" extrusionOk="0">
                  <a:moveTo>
                    <a:pt x="0" y="0"/>
                  </a:moveTo>
                  <a:lnTo>
                    <a:pt x="10365970" y="0"/>
                  </a:lnTo>
                  <a:lnTo>
                    <a:pt x="10365970" y="209334"/>
                  </a:lnTo>
                  <a:lnTo>
                    <a:pt x="10862855" y="381499"/>
                  </a:lnTo>
                  <a:lnTo>
                    <a:pt x="10862855" y="1229310"/>
                  </a:lnTo>
                  <a:lnTo>
                    <a:pt x="10365970" y="1401476"/>
                  </a:lnTo>
                  <a:lnTo>
                    <a:pt x="1036597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291" name="Google Shape;291;p20"/>
            <p:cNvSpPr txBox="1"/>
            <p:nvPr/>
          </p:nvSpPr>
          <p:spPr>
            <a:xfrm rot="5400000">
              <a:off x="10065015" y="549511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End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26" name="Google Shape;267;p19"/>
          <p:cNvSpPr txBox="1"/>
          <p:nvPr/>
        </p:nvSpPr>
        <p:spPr>
          <a:xfrm>
            <a:off x="2711624" y="2062589"/>
            <a:ext cx="451448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THANK YOU</a:t>
            </a: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300">
                <a:solidFill>
                  <a:schemeClr val="lt1"/>
                </a:solidFill>
                <a:latin typeface="210 옴니고딕OTF 010"/>
                <a:ea typeface="210 옴니고딕OTF 010"/>
              </a:rPr>
              <a:t>장대리이거해조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1" y="0"/>
            <a:ext cx="1397001" cy="6858000"/>
          </a:xfrm>
          <a:custGeom>
            <a:avLst/>
            <a:gdLst/>
            <a:rect l="0" t="0" r="0" b="0"/>
            <a:pathLst>
              <a:path w="1397001" h="6858000" extrusionOk="0">
                <a:moveTo>
                  <a:pt x="0" y="0"/>
                </a:moveTo>
                <a:lnTo>
                  <a:pt x="898921" y="0"/>
                </a:lnTo>
                <a:lnTo>
                  <a:pt x="898921" y="5398329"/>
                </a:lnTo>
                <a:lnTo>
                  <a:pt x="1397001" y="5570908"/>
                </a:lnTo>
                <a:lnTo>
                  <a:pt x="1397001" y="6418719"/>
                </a:lnTo>
                <a:lnTo>
                  <a:pt x="898921" y="6591299"/>
                </a:lnTo>
                <a:lnTo>
                  <a:pt x="898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-2" y="0"/>
            <a:ext cx="1241029" cy="6858000"/>
          </a:xfrm>
          <a:custGeom>
            <a:avLst/>
            <a:gdLst/>
            <a:rect l="0" t="0" r="0" b="0"/>
            <a:pathLst>
              <a:path w="1241029" h="6858000" extrusionOk="0">
                <a:moveTo>
                  <a:pt x="0" y="0"/>
                </a:moveTo>
                <a:lnTo>
                  <a:pt x="747708" y="0"/>
                </a:lnTo>
                <a:lnTo>
                  <a:pt x="747708" y="4362097"/>
                </a:lnTo>
                <a:lnTo>
                  <a:pt x="1241029" y="4533027"/>
                </a:lnTo>
                <a:lnTo>
                  <a:pt x="1241029" y="5380838"/>
                </a:lnTo>
                <a:lnTo>
                  <a:pt x="747708" y="5551769"/>
                </a:lnTo>
                <a:lnTo>
                  <a:pt x="74770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dc4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" y="0"/>
            <a:ext cx="1089817" cy="6858000"/>
          </a:xfrm>
          <a:custGeom>
            <a:avLst/>
            <a:gdLst/>
            <a:rect l="0" t="0" r="0" b="0"/>
            <a:pathLst>
              <a:path w="1089817" h="6858000" extrusionOk="0">
                <a:moveTo>
                  <a:pt x="0" y="0"/>
                </a:moveTo>
                <a:lnTo>
                  <a:pt x="596496" y="0"/>
                </a:lnTo>
                <a:lnTo>
                  <a:pt x="596496" y="3324215"/>
                </a:lnTo>
                <a:lnTo>
                  <a:pt x="1089817" y="3495145"/>
                </a:lnTo>
                <a:lnTo>
                  <a:pt x="1089817" y="4342956"/>
                </a:lnTo>
                <a:lnTo>
                  <a:pt x="596496" y="4513887"/>
                </a:lnTo>
                <a:lnTo>
                  <a:pt x="596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c0d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" y="0"/>
            <a:ext cx="938608" cy="6858000"/>
          </a:xfrm>
          <a:custGeom>
            <a:avLst/>
            <a:gdLst/>
            <a:rect l="0" t="0" r="0" b="0"/>
            <a:pathLst>
              <a:path w="938608" h="6858000" extrusionOk="0">
                <a:moveTo>
                  <a:pt x="0" y="0"/>
                </a:moveTo>
                <a:lnTo>
                  <a:pt x="441722" y="0"/>
                </a:lnTo>
                <a:lnTo>
                  <a:pt x="441722" y="2285097"/>
                </a:lnTo>
                <a:lnTo>
                  <a:pt x="938608" y="2457263"/>
                </a:lnTo>
                <a:lnTo>
                  <a:pt x="938608" y="3305074"/>
                </a:lnTo>
                <a:lnTo>
                  <a:pt x="441722" y="3477240"/>
                </a:lnTo>
                <a:lnTo>
                  <a:pt x="44172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cba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0" y="0"/>
            <a:ext cx="787400" cy="6858000"/>
          </a:xfrm>
          <a:custGeom>
            <a:avLst/>
            <a:gdLst/>
            <a:rect l="0" t="0" r="0" b="0"/>
            <a:pathLst>
              <a:path w="787400" h="6858000" extrusionOk="0">
                <a:moveTo>
                  <a:pt x="0" y="0"/>
                </a:moveTo>
                <a:lnTo>
                  <a:pt x="290514" y="0"/>
                </a:lnTo>
                <a:lnTo>
                  <a:pt x="290514" y="1247215"/>
                </a:lnTo>
                <a:lnTo>
                  <a:pt x="787400" y="1419381"/>
                </a:lnTo>
                <a:lnTo>
                  <a:pt x="787400" y="2267192"/>
                </a:lnTo>
                <a:lnTo>
                  <a:pt x="290514" y="2439358"/>
                </a:lnTo>
                <a:lnTo>
                  <a:pt x="29051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9c9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0" y="0"/>
            <a:ext cx="636191" cy="6858000"/>
          </a:xfrm>
          <a:custGeom>
            <a:avLst/>
            <a:gdLst/>
            <a:rect l="0" t="0" r="0" b="0"/>
            <a:pathLst>
              <a:path w="636191" h="6858000" extrusionOk="0">
                <a:moveTo>
                  <a:pt x="0" y="0"/>
                </a:moveTo>
                <a:lnTo>
                  <a:pt x="139305" y="0"/>
                </a:lnTo>
                <a:lnTo>
                  <a:pt x="139305" y="209333"/>
                </a:lnTo>
                <a:lnTo>
                  <a:pt x="636191" y="381499"/>
                </a:lnTo>
                <a:lnTo>
                  <a:pt x="636191" y="1229310"/>
                </a:lnTo>
                <a:lnTo>
                  <a:pt x="139305" y="1401476"/>
                </a:lnTo>
                <a:lnTo>
                  <a:pt x="1393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426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0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1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3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5" name="Google Shape;128;p15"/>
          <p:cNvSpPr txBox="1"/>
          <p:nvPr/>
        </p:nvSpPr>
        <p:spPr>
          <a:xfrm rot="5400000">
            <a:off x="597695" y="56951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6" name="Google Shape;120;p14"/>
          <p:cNvSpPr txBox="1"/>
          <p:nvPr/>
        </p:nvSpPr>
        <p:spPr>
          <a:xfrm>
            <a:off x="1135998" y="0"/>
            <a:ext cx="3591850" cy="8572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20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  <a:latin typeface="210 옴니고딕OTF 050"/>
                <a:ea typeface="210 옴니고딕OTF 050"/>
              </a:rPr>
              <a:t>USECASE</a:t>
            </a:r>
            <a:endParaRPr lang="en-US" altLang="ko-KR" sz="4200">
              <a:ln w="12700">
                <a:solidFill>
                  <a:schemeClr val="bg1"/>
                </a:solidFill>
              </a:ln>
              <a:solidFill>
                <a:schemeClr val="tx2"/>
              </a:solidFill>
              <a:latin typeface="210 옴니고딕OTF 050"/>
              <a:ea typeface="210 옴니고딕OTF 050"/>
            </a:endParaRPr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16981" y="792937"/>
            <a:ext cx="6758036" cy="5272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" y="0"/>
            <a:ext cx="11798299" cy="6858000"/>
          </a:xfrm>
          <a:custGeom>
            <a:avLst/>
            <a:gdLst/>
            <a:rect l="0" t="0" r="0" b="0"/>
            <a:pathLst>
              <a:path w="11798299" h="6858000" extrusionOk="0">
                <a:moveTo>
                  <a:pt x="0" y="0"/>
                </a:moveTo>
                <a:lnTo>
                  <a:pt x="11300220" y="0"/>
                </a:lnTo>
                <a:lnTo>
                  <a:pt x="11300220" y="5398329"/>
                </a:lnTo>
                <a:lnTo>
                  <a:pt x="11798299" y="5570908"/>
                </a:lnTo>
                <a:lnTo>
                  <a:pt x="11798299" y="6418719"/>
                </a:lnTo>
                <a:lnTo>
                  <a:pt x="11300220" y="6591299"/>
                </a:lnTo>
                <a:lnTo>
                  <a:pt x="113002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 rot="0">
            <a:off x="-2" y="0"/>
            <a:ext cx="1241029" cy="6858000"/>
            <a:chOff x="-2" y="0"/>
            <a:chExt cx="1241029" cy="6858000"/>
          </a:xfrm>
        </p:grpSpPr>
        <p:sp>
          <p:nvSpPr>
            <p:cNvPr id="130" name="Google Shape;130;p15"/>
            <p:cNvSpPr/>
            <p:nvPr/>
          </p:nvSpPr>
          <p:spPr>
            <a:xfrm>
              <a:off x="-2" y="0"/>
              <a:ext cx="747708" cy="6858000"/>
            </a:xfrm>
            <a:prstGeom prst="rect">
              <a:avLst/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395496" y="4707889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33" name="Google Shape;133;p15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36" name="Google Shape;136;p15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17369" y="0"/>
            <a:ext cx="1954295" cy="51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index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페이지</a:t>
            </a:r>
            <a:endParaRPr lang="ko-KR" altLang="en-US" sz="25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1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72" y="656692"/>
            <a:ext cx="3281286" cy="5544616"/>
          </a:xfrm>
          <a:prstGeom prst="rect">
            <a:avLst/>
          </a:prstGeom>
        </p:spPr>
      </p:pic>
      <p:pic>
        <p:nvPicPr>
          <p:cNvPr id="1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14841" y="675694"/>
            <a:ext cx="3685414" cy="5506611"/>
          </a:xfrm>
          <a:prstGeom prst="rect">
            <a:avLst/>
          </a:prstGeom>
        </p:spPr>
      </p:pic>
      <p:sp>
        <p:nvSpPr>
          <p:cNvPr id="153" name=""/>
          <p:cNvSpPr txBox="1"/>
          <p:nvPr/>
        </p:nvSpPr>
        <p:spPr>
          <a:xfrm>
            <a:off x="8832304" y="908720"/>
            <a:ext cx="2160240" cy="2990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인덱스페이지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" y="0"/>
            <a:ext cx="11798299" cy="6858000"/>
          </a:xfrm>
          <a:custGeom>
            <a:avLst/>
            <a:gdLst/>
            <a:rect l="0" t="0" r="0" b="0"/>
            <a:pathLst>
              <a:path w="11798299" h="6858000" extrusionOk="0">
                <a:moveTo>
                  <a:pt x="0" y="0"/>
                </a:moveTo>
                <a:lnTo>
                  <a:pt x="11300220" y="0"/>
                </a:lnTo>
                <a:lnTo>
                  <a:pt x="11300220" y="5398329"/>
                </a:lnTo>
                <a:lnTo>
                  <a:pt x="11798299" y="5570908"/>
                </a:lnTo>
                <a:lnTo>
                  <a:pt x="11798299" y="6418719"/>
                </a:lnTo>
                <a:lnTo>
                  <a:pt x="11300220" y="6591299"/>
                </a:lnTo>
                <a:lnTo>
                  <a:pt x="113002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 rot="0">
            <a:off x="-2" y="0"/>
            <a:ext cx="1241029" cy="6858000"/>
            <a:chOff x="-2" y="0"/>
            <a:chExt cx="1241029" cy="6858000"/>
          </a:xfrm>
        </p:grpSpPr>
        <p:sp>
          <p:nvSpPr>
            <p:cNvPr id="130" name="Google Shape;130;p15"/>
            <p:cNvSpPr/>
            <p:nvPr/>
          </p:nvSpPr>
          <p:spPr>
            <a:xfrm>
              <a:off x="-2" y="0"/>
              <a:ext cx="747708" cy="6858000"/>
            </a:xfrm>
            <a:prstGeom prst="rect">
              <a:avLst/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395496" y="4707889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33" name="Google Shape;133;p15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36" name="Google Shape;136;p15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17369" y="0"/>
            <a:ext cx="2530359" cy="51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로그인 페이지</a:t>
            </a:r>
            <a:endParaRPr lang="ko-KR" altLang="en-US" sz="25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8832304" y="908720"/>
            <a:ext cx="2160240" cy="2990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로그인페이지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9129" y="648071"/>
            <a:ext cx="4992973" cy="6021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" y="0"/>
            <a:ext cx="11798299" cy="6858000"/>
          </a:xfrm>
          <a:custGeom>
            <a:avLst/>
            <a:gdLst/>
            <a:rect l="0" t="0" r="0" b="0"/>
            <a:pathLst>
              <a:path w="11798299" h="6858000" extrusionOk="0">
                <a:moveTo>
                  <a:pt x="0" y="0"/>
                </a:moveTo>
                <a:lnTo>
                  <a:pt x="11300220" y="0"/>
                </a:lnTo>
                <a:lnTo>
                  <a:pt x="11300220" y="5398329"/>
                </a:lnTo>
                <a:lnTo>
                  <a:pt x="11798299" y="5570908"/>
                </a:lnTo>
                <a:lnTo>
                  <a:pt x="11798299" y="6418719"/>
                </a:lnTo>
                <a:lnTo>
                  <a:pt x="11300220" y="6591299"/>
                </a:lnTo>
                <a:lnTo>
                  <a:pt x="113002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 rot="0">
            <a:off x="-2" y="0"/>
            <a:ext cx="1241029" cy="6858000"/>
            <a:chOff x="-2" y="0"/>
            <a:chExt cx="1241029" cy="6858000"/>
          </a:xfrm>
        </p:grpSpPr>
        <p:sp>
          <p:nvSpPr>
            <p:cNvPr id="130" name="Google Shape;130;p15"/>
            <p:cNvSpPr/>
            <p:nvPr/>
          </p:nvSpPr>
          <p:spPr>
            <a:xfrm>
              <a:off x="-2" y="0"/>
              <a:ext cx="747708" cy="6858000"/>
            </a:xfrm>
            <a:prstGeom prst="rect">
              <a:avLst/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395496" y="4707889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33" name="Google Shape;133;p15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36" name="Google Shape;136;p15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17369" y="0"/>
            <a:ext cx="3610479" cy="51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사원 인덱스 페이지</a:t>
            </a:r>
            <a:endParaRPr lang="ko-KR" altLang="en-US" sz="25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8544272" y="980728"/>
            <a:ext cx="2088232" cy="293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1" name=""/>
          <p:cNvSpPr txBox="1"/>
          <p:nvPr/>
        </p:nvSpPr>
        <p:spPr>
          <a:xfrm>
            <a:off x="8760296" y="1048192"/>
            <a:ext cx="1944216" cy="2929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사원 </a:t>
            </a:r>
            <a:r>
              <a:rPr lang="en-US" altLang="ko-KR">
                <a:solidFill>
                  <a:schemeClr val="lt1"/>
                </a:solidFill>
              </a:rPr>
              <a:t>index</a:t>
            </a:r>
            <a:r>
              <a:rPr lang="ko-KR" altLang="en-US">
                <a:solidFill>
                  <a:schemeClr val="lt1"/>
                </a:solidFill>
              </a:rPr>
              <a:t>페이지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7066" y="1124744"/>
            <a:ext cx="7139214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" y="0"/>
            <a:ext cx="11798299" cy="6858000"/>
          </a:xfrm>
          <a:custGeom>
            <a:avLst/>
            <a:gdLst/>
            <a:rect l="0" t="0" r="0" b="0"/>
            <a:pathLst>
              <a:path w="11798299" h="6858000" extrusionOk="0">
                <a:moveTo>
                  <a:pt x="0" y="0"/>
                </a:moveTo>
                <a:lnTo>
                  <a:pt x="11300220" y="0"/>
                </a:lnTo>
                <a:lnTo>
                  <a:pt x="11300220" y="5398329"/>
                </a:lnTo>
                <a:lnTo>
                  <a:pt x="11798299" y="5570908"/>
                </a:lnTo>
                <a:lnTo>
                  <a:pt x="11798299" y="6418719"/>
                </a:lnTo>
                <a:lnTo>
                  <a:pt x="11300220" y="6591299"/>
                </a:lnTo>
                <a:lnTo>
                  <a:pt x="113002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 rot="0">
            <a:off x="-2" y="0"/>
            <a:ext cx="1241029" cy="6858000"/>
            <a:chOff x="-2" y="0"/>
            <a:chExt cx="1241029" cy="6858000"/>
          </a:xfrm>
        </p:grpSpPr>
        <p:sp>
          <p:nvSpPr>
            <p:cNvPr id="130" name="Google Shape;130;p15"/>
            <p:cNvSpPr/>
            <p:nvPr/>
          </p:nvSpPr>
          <p:spPr>
            <a:xfrm>
              <a:off x="-2" y="0"/>
              <a:ext cx="747708" cy="6858000"/>
            </a:xfrm>
            <a:prstGeom prst="rect">
              <a:avLst/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395496" y="4707889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33" name="Google Shape;133;p15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36" name="Google Shape;136;p15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17368" y="0"/>
            <a:ext cx="5698711" cy="51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회사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(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관리자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)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 인덱스 페이지 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-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 메뉴접힘</a:t>
            </a:r>
            <a:endParaRPr lang="ko-KR" altLang="en-US" sz="25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1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8029" y="854202"/>
            <a:ext cx="6252147" cy="4735038"/>
          </a:xfrm>
          <a:prstGeom prst="rect">
            <a:avLst/>
          </a:prstGeom>
        </p:spPr>
      </p:pic>
      <p:sp>
        <p:nvSpPr>
          <p:cNvPr id="160" name=""/>
          <p:cNvSpPr txBox="1"/>
          <p:nvPr/>
        </p:nvSpPr>
        <p:spPr>
          <a:xfrm>
            <a:off x="8544272" y="980728"/>
            <a:ext cx="2088232" cy="293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1" name=""/>
          <p:cNvSpPr txBox="1"/>
          <p:nvPr/>
        </p:nvSpPr>
        <p:spPr>
          <a:xfrm>
            <a:off x="7896200" y="836712"/>
            <a:ext cx="2592288" cy="47811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로고 옆에 三 을 누르게 되면 하단으로 아이콘모양의 메뉴가 나타나게된다. 이 아이콘을 누르게 되면 해당 메뉴로 이동한다. 또한 메뉴로 이동하게되면 좌측 사이드메뉴가 펼쳐진다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메뉴옆 펴진거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해당 메뉴로 이동하게되면 그 메뉴에 하위 메뉴를 보여준다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일정관리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1.draggable 메뉴에서 기존에 잇던 메뉴들을 드래그 앤 드롭을 통해 일정을 추가할수있다.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2.create event 를 통해 일정을 추가할수있다.</a:t>
            </a:r>
            <a:endParaRPr lang="zh-CN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zh-CN" altLang="en-US">
                <a:solidFill>
                  <a:schemeClr val="lt1"/>
                </a:solidFill>
              </a:rPr>
              <a:t>3.month, week,day 등의 텝을 통해 이번달 이번주 해당 일에 대한 일정을 자세히 설정하거나 일정을 삭제하거나 일정을 수정, 및 조회가 가능하다.</a:t>
            </a:r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" y="0"/>
            <a:ext cx="11798299" cy="6858000"/>
          </a:xfrm>
          <a:custGeom>
            <a:avLst/>
            <a:gdLst/>
            <a:rect l="0" t="0" r="0" b="0"/>
            <a:pathLst>
              <a:path w="11798299" h="6858000" extrusionOk="0">
                <a:moveTo>
                  <a:pt x="0" y="0"/>
                </a:moveTo>
                <a:lnTo>
                  <a:pt x="11300220" y="0"/>
                </a:lnTo>
                <a:lnTo>
                  <a:pt x="11300220" y="5398329"/>
                </a:lnTo>
                <a:lnTo>
                  <a:pt x="11798299" y="5570908"/>
                </a:lnTo>
                <a:lnTo>
                  <a:pt x="11798299" y="6418719"/>
                </a:lnTo>
                <a:lnTo>
                  <a:pt x="11300220" y="6591299"/>
                </a:lnTo>
                <a:lnTo>
                  <a:pt x="113002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 rot="0">
            <a:off x="-2" y="0"/>
            <a:ext cx="1241029" cy="6858000"/>
            <a:chOff x="-2" y="0"/>
            <a:chExt cx="1241029" cy="6858000"/>
          </a:xfrm>
        </p:grpSpPr>
        <p:sp>
          <p:nvSpPr>
            <p:cNvPr id="130" name="Google Shape;130;p15"/>
            <p:cNvSpPr/>
            <p:nvPr/>
          </p:nvSpPr>
          <p:spPr>
            <a:xfrm>
              <a:off x="-2" y="0"/>
              <a:ext cx="747708" cy="6858000"/>
            </a:xfrm>
            <a:prstGeom prst="rect">
              <a:avLst/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395496" y="4707889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33" name="Google Shape;133;p15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36" name="Google Shape;136;p15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 rot="5400000">
            <a:off x="448851" y="4695323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2nd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 rot="5400000">
            <a:off x="-11642" y="1581677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17369" y="0"/>
            <a:ext cx="6202767" cy="51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회사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(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관리자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)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 인덱스 페이지 </a:t>
            </a:r>
            <a:r>
              <a:rPr lang="en-US" altLang="ko-KR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-</a:t>
            </a:r>
            <a:r>
              <a:rPr lang="ko-KR" altLang="en-US" sz="2500">
                <a:solidFill>
                  <a:schemeClr val="lt1"/>
                </a:solidFill>
                <a:latin typeface="210 옴니고딕OTF 010"/>
                <a:ea typeface="210 옴니고딕OTF 010"/>
              </a:rPr>
              <a:t> 메뉴펼침</a:t>
            </a:r>
            <a:endParaRPr lang="ko-KR" altLang="en-US" sz="25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8544272" y="980728"/>
            <a:ext cx="2088232" cy="293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61" name=""/>
          <p:cNvSpPr txBox="1"/>
          <p:nvPr/>
        </p:nvSpPr>
        <p:spPr>
          <a:xfrm>
            <a:off x="7968208" y="1124744"/>
            <a:ext cx="3240360" cy="37185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1. 홈버튼등 각버튼을 눌렀을 떄 해당되는 페이지로 이동 할수 있다.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2. 로그인한 사원의 메일, 문서, 일정이 몇통인지 알수있게 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3. 결재함과 개인함을 통해서 결제페이지 또는 기안함 페이지로 이동하여 바로 확인 가능하게 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4. 최근 공지사항들을 바로확인할 수 있게 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5. 최근 커뮤니티 글들을 확인할 수 있게 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6. 일정관리에서 이번주의 일정만 가져와서 보여준다.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7. 휴가가 몇일 있는지 언제썻는지 표시해준다.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8. 메일, 쪽지등을 바로 보낼수 있게 함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9. 메일, 쪽지드을 바로 확인 가능함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1136" y="764704"/>
            <a:ext cx="6545063" cy="505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 rot="0">
            <a:off x="-1" y="0"/>
            <a:ext cx="11620410" cy="6858000"/>
            <a:chOff x="-1" y="0"/>
            <a:chExt cx="11620410" cy="6858000"/>
          </a:xfrm>
        </p:grpSpPr>
        <p:sp>
          <p:nvSpPr>
            <p:cNvPr id="163" name="Google Shape;163;p16"/>
            <p:cNvSpPr/>
            <p:nvPr/>
          </p:nvSpPr>
          <p:spPr>
            <a:xfrm>
              <a:off x="-1" y="0"/>
              <a:ext cx="11614744" cy="6858000"/>
            </a:xfrm>
            <a:custGeom>
              <a:avLst/>
              <a:gdLst/>
              <a:rect l="0" t="0" r="0" b="0"/>
              <a:pathLst>
                <a:path w="11614744" h="6858000" extrusionOk="0">
                  <a:moveTo>
                    <a:pt x="0" y="0"/>
                  </a:moveTo>
                  <a:lnTo>
                    <a:pt x="11121423" y="0"/>
                  </a:lnTo>
                  <a:lnTo>
                    <a:pt x="11121423" y="4362097"/>
                  </a:lnTo>
                  <a:lnTo>
                    <a:pt x="11614744" y="4533027"/>
                  </a:lnTo>
                  <a:lnTo>
                    <a:pt x="11614744" y="5380838"/>
                  </a:lnTo>
                  <a:lnTo>
                    <a:pt x="11121423" y="5551769"/>
                  </a:lnTo>
                  <a:lnTo>
                    <a:pt x="111214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 rot="5400000">
              <a:off x="10822568" y="4695323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2nd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66" name="Google Shape;166;p16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69" name="Google Shape;169;p16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127448" y="118373"/>
            <a:ext cx="451448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사원등록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1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9412" y="970210"/>
            <a:ext cx="6572771" cy="334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1" y="0"/>
            <a:ext cx="11300220" cy="6858000"/>
          </a:xfrm>
          <a:prstGeom prst="rect">
            <a:avLst/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 rot="5400000">
            <a:off x="10952769" y="5745770"/>
            <a:ext cx="1192975" cy="498087"/>
          </a:xfrm>
          <a:prstGeom prst="trapezoid">
            <a:avLst>
              <a:gd name="adj" fmla="val 34649"/>
            </a:avLst>
          </a:prstGeom>
          <a:solidFill>
            <a:srgbClr val="aac5c6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 rot="0">
            <a:off x="-1" y="0"/>
            <a:ext cx="11620410" cy="6858000"/>
            <a:chOff x="-1" y="0"/>
            <a:chExt cx="11620410" cy="6858000"/>
          </a:xfrm>
        </p:grpSpPr>
        <p:sp>
          <p:nvSpPr>
            <p:cNvPr id="163" name="Google Shape;163;p16"/>
            <p:cNvSpPr/>
            <p:nvPr/>
          </p:nvSpPr>
          <p:spPr>
            <a:xfrm>
              <a:off x="-1" y="0"/>
              <a:ext cx="11614744" cy="6858000"/>
            </a:xfrm>
            <a:custGeom>
              <a:avLst/>
              <a:gdLst/>
              <a:rect l="0" t="0" r="0" b="0"/>
              <a:pathLst>
                <a:path w="11614744" h="6858000" extrusionOk="0">
                  <a:moveTo>
                    <a:pt x="0" y="0"/>
                  </a:moveTo>
                  <a:lnTo>
                    <a:pt x="11121423" y="0"/>
                  </a:lnTo>
                  <a:lnTo>
                    <a:pt x="11121423" y="4362097"/>
                  </a:lnTo>
                  <a:lnTo>
                    <a:pt x="11614744" y="4533027"/>
                  </a:lnTo>
                  <a:lnTo>
                    <a:pt x="11614744" y="5380838"/>
                  </a:lnTo>
                  <a:lnTo>
                    <a:pt x="11121423" y="5551769"/>
                  </a:lnTo>
                  <a:lnTo>
                    <a:pt x="1112142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dc4a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 rot="5400000">
              <a:off x="10822568" y="4695323"/>
              <a:ext cx="10724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>
                  <a:solidFill>
                    <a:schemeClr val="lt1"/>
                  </a:solidFill>
                  <a:latin typeface="210 옴니고딕OTF 010"/>
                  <a:ea typeface="210 옴니고딕OTF 010"/>
                  <a:sym typeface="Arial"/>
                </a:rPr>
                <a:t>2nd</a:t>
              </a:r>
              <a:endParaRPr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0">
            <a:off x="1" y="0"/>
            <a:ext cx="1089817" cy="6858000"/>
            <a:chOff x="1" y="0"/>
            <a:chExt cx="1089817" cy="6858000"/>
          </a:xfrm>
        </p:grpSpPr>
        <p:sp>
          <p:nvSpPr>
            <p:cNvPr id="166" name="Google Shape;166;p16"/>
            <p:cNvSpPr/>
            <p:nvPr/>
          </p:nvSpPr>
          <p:spPr>
            <a:xfrm>
              <a:off x="1" y="0"/>
              <a:ext cx="596496" cy="6858000"/>
            </a:xfrm>
            <a:prstGeom prst="rect">
              <a:avLst/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rot="5400000">
              <a:off x="244287" y="3670007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cdc0d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 rot="0">
            <a:off x="1" y="0"/>
            <a:ext cx="938608" cy="6858000"/>
            <a:chOff x="1" y="0"/>
            <a:chExt cx="938608" cy="6858000"/>
          </a:xfrm>
        </p:grpSpPr>
        <p:sp>
          <p:nvSpPr>
            <p:cNvPr id="169" name="Google Shape;169;p16"/>
            <p:cNvSpPr/>
            <p:nvPr/>
          </p:nvSpPr>
          <p:spPr>
            <a:xfrm>
              <a:off x="1" y="0"/>
              <a:ext cx="441722" cy="6858000"/>
            </a:xfrm>
            <a:prstGeom prst="rect">
              <a:avLst/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5400000">
              <a:off x="93078" y="2632125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acba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 rot="0">
            <a:off x="0" y="0"/>
            <a:ext cx="787400" cy="6858000"/>
            <a:chOff x="0" y="0"/>
            <a:chExt cx="787400" cy="6858000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90514" cy="6858000"/>
            </a:xfrm>
            <a:prstGeom prst="rect">
              <a:avLst/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rot="5400000">
              <a:off x="-58131" y="1594243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b9c9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0">
            <a:off x="0" y="0"/>
            <a:ext cx="636191" cy="6858000"/>
            <a:chOff x="0" y="0"/>
            <a:chExt cx="636191" cy="6858000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39305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5400000">
              <a:off x="-209340" y="556361"/>
              <a:ext cx="1192975" cy="498087"/>
            </a:xfrm>
            <a:prstGeom prst="trapezoid">
              <a:avLst>
                <a:gd name="adj" fmla="val 34649"/>
              </a:avLst>
            </a:prstGeom>
            <a:solidFill>
              <a:srgbClr val="ff4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 rot="5400000">
            <a:off x="11000458" y="5733204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1st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 rot="5400000">
            <a:off x="290775" y="3657440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3rd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 rot="5400000">
            <a:off x="116353" y="2620854"/>
            <a:ext cx="1114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4th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 rot="5400000">
            <a:off x="-11650" y="1581705"/>
            <a:ext cx="10725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5th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 rot="5400000">
            <a:off x="-161650" y="549511"/>
            <a:ext cx="10724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210 옴니고딕OTF 010"/>
                <a:ea typeface="210 옴니고딕OTF 010"/>
                <a:sym typeface="Arial"/>
              </a:rPr>
              <a:t>End</a:t>
            </a:r>
            <a:endParaRPr sz="2800">
              <a:solidFill>
                <a:schemeClr val="lt1"/>
              </a:solidFill>
              <a:latin typeface="210 옴니고딕OTF 010"/>
              <a:ea typeface="210 옴니고딕OTF 010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127448" y="118373"/>
            <a:ext cx="451448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>
                <a:solidFill>
                  <a:schemeClr val="lt1"/>
                </a:solidFill>
                <a:latin typeface="210 옴니고딕OTF 010"/>
                <a:ea typeface="210 옴니고딕OTF 010"/>
              </a:rPr>
              <a:t>조직도</a:t>
            </a:r>
            <a:endParaRPr lang="ko-KR" altLang="en-US" sz="3600">
              <a:solidFill>
                <a:schemeClr val="lt1"/>
              </a:solidFill>
              <a:latin typeface="210 옴니고딕OTF 010"/>
              <a:ea typeface="210 옴니고딕OTF 010"/>
            </a:endParaRPr>
          </a:p>
        </p:txBody>
      </p:sp>
      <p:pic>
        <p:nvPicPr>
          <p:cNvPr id="1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9455" y="1008111"/>
            <a:ext cx="7185752" cy="4077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indexfile">
      <a:dk1>
        <a:srgbClr val="000000"/>
      </a:dk1>
      <a:lt1>
        <a:srgbClr val="ffffff"/>
      </a:lt1>
      <a:dk2>
        <a:srgbClr val="83ae9a"/>
      </a:dk2>
      <a:lt2>
        <a:srgbClr val="facbad"/>
      </a:lt2>
      <a:accent1>
        <a:srgbClr val="ff4266"/>
      </a:accent1>
      <a:accent2>
        <a:srgbClr val="fb9c98"/>
      </a:accent2>
      <a:accent3>
        <a:srgbClr val="facbad"/>
      </a:accent3>
      <a:accent4>
        <a:srgbClr val="cdc0d4"/>
      </a:accent4>
      <a:accent5>
        <a:srgbClr val="bdc4ac"/>
      </a:accent5>
      <a:accent6>
        <a:srgbClr val="aac5c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408</ep:Words>
  <ep:PresentationFormat>사용자 지정</ep:PresentationFormat>
  <ep:Paragraphs>179</ep:Paragraphs>
  <ep:Slides>18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xosle</cp:lastModifiedBy>
  <dcterms:modified xsi:type="dcterms:W3CDTF">2018-07-27T05:53:36.724</dcterms:modified>
  <cp:revision>39</cp:revision>
  <dc:title>슬라이드 1</dc:title>
  <cp:version>1000.0000.01</cp:version>
</cp:coreProperties>
</file>