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2021-07-08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별 돌리기 문제</a:t>
            </a:r>
            <a:r>
              <a:rPr lang="en-US" altLang="ko-KR"/>
              <a:t>(7</a:t>
            </a:r>
            <a:r>
              <a:rPr lang="ko-KR" altLang="en-US"/>
              <a:t>주차 문항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783e94"/>
                </a:solidFill>
              </a:rPr>
              <a:t>1</a:t>
            </a:r>
            <a:r>
              <a:rPr lang="ko-KR" altLang="en-US">
                <a:solidFill>
                  <a:srgbClr val="783e94"/>
                </a:solidFill>
              </a:rPr>
              <a:t>차 결과</a:t>
            </a:r>
            <a:endParaRPr lang="ko-KR" altLang="en-US">
              <a:solidFill>
                <a:srgbClr val="783e9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문항 소개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1440" t="33370" r="22350" b="16380"/>
          <a:stretch>
            <a:fillRect/>
          </a:stretch>
        </p:blipFill>
        <p:spPr>
          <a:xfrm>
            <a:off x="609599" y="1314770"/>
            <a:ext cx="8683956" cy="4851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코드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8430" t="8600" r="34720" b="36820"/>
          <a:stretch>
            <a:fillRect/>
          </a:stretch>
        </p:blipFill>
        <p:spPr>
          <a:xfrm>
            <a:off x="609599" y="1285860"/>
            <a:ext cx="5332979" cy="491397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28370" t="8600" r="31820" b="35610"/>
          <a:stretch>
            <a:fillRect/>
          </a:stretch>
        </p:blipFill>
        <p:spPr>
          <a:xfrm>
            <a:off x="5942578" y="1285860"/>
            <a:ext cx="5639819" cy="491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en-US" altLang="ko-KR"/>
              <a:t>Part 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8430" t="8600" r="34720" b="41310"/>
          <a:stretch>
            <a:fillRect/>
          </a:stretch>
        </p:blipFill>
        <p:spPr>
          <a:xfrm>
            <a:off x="609599" y="1285860"/>
            <a:ext cx="8154937" cy="5240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en-US" altLang="ko-KR"/>
              <a:t>Part 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10" t="10130" r="33720" b="65380"/>
          <a:stretch>
            <a:fillRect/>
          </a:stretch>
        </p:blipFill>
        <p:spPr>
          <a:xfrm>
            <a:off x="609599" y="1200561"/>
            <a:ext cx="7684535" cy="5020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en-US" altLang="ko-KR"/>
              <a:t>Part 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28370" t="9970" r="29830" b="35980"/>
          <a:stretch>
            <a:fillRect/>
          </a:stretch>
        </p:blipFill>
        <p:spPr>
          <a:xfrm>
            <a:off x="609599" y="1285860"/>
            <a:ext cx="7255780" cy="4749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행</a:t>
            </a:r>
            <a:r>
              <a:rPr lang="en-US" altLang="ko-KR"/>
              <a:t>&gt;</a:t>
            </a:r>
            <a:r>
              <a:rPr lang="ko-KR" altLang="en-US"/>
              <a:t>열                             행</a:t>
            </a:r>
            <a:r>
              <a:rPr lang="en-US" altLang="ko-KR"/>
              <a:t>&lt;</a:t>
            </a:r>
            <a:r>
              <a:rPr lang="ko-KR" altLang="en-US"/>
              <a:t>열                                   행</a:t>
            </a:r>
            <a:r>
              <a:rPr lang="en-US" altLang="ko-KR"/>
              <a:t>=</a:t>
            </a:r>
            <a:r>
              <a:rPr lang="ko-KR" altLang="en-US"/>
              <a:t>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27790" t="69550" r="66980" b="20830"/>
          <a:stretch>
            <a:fillRect/>
          </a:stretch>
        </p:blipFill>
        <p:spPr>
          <a:xfrm>
            <a:off x="4078405" y="1819701"/>
            <a:ext cx="3011606" cy="32432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27730" t="69550" r="64070" b="18140"/>
          <a:stretch>
            <a:fillRect/>
          </a:stretch>
        </p:blipFill>
        <p:spPr>
          <a:xfrm>
            <a:off x="7987921" y="1819702"/>
            <a:ext cx="3152737" cy="324326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43033" y="2448067"/>
            <a:ext cx="2786418" cy="170597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600"/>
              <a:t>Problem !</a:t>
            </a:r>
            <a:endParaRPr lang="en-US" altLang="ko-KR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solidFill>
            <a:schemeClr val="dk1"/>
          </a:solidFill>
        </p:spPr>
        <p:txBody>
          <a:bodyPr/>
          <a:lstStyle/>
          <a:p>
            <a:pPr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행의 크기가 열의 크기보다 클때 문제가 발생함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l="27660" t="69650" r="19110" b="19380"/>
          <a:stretch>
            <a:fillRect/>
          </a:stretch>
        </p:blipFill>
        <p:spPr>
          <a:xfrm>
            <a:off x="609599" y="2164824"/>
            <a:ext cx="10753896" cy="1384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43763" y="1835716"/>
            <a:ext cx="5765288" cy="360330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화면 슬라이드 쇼(4:3)</ep:PresentationFormat>
  <ep:Paragraphs>12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무늬</vt:lpstr>
      <vt:lpstr>별 돌리기 문제(7주차 문항)</vt:lpstr>
      <vt:lpstr>문항 소개</vt:lpstr>
      <vt:lpstr>코드 소개</vt:lpstr>
      <vt:lpstr>Part 1</vt:lpstr>
      <vt:lpstr>Part 2</vt:lpstr>
      <vt:lpstr>Part 3</vt:lpstr>
      <vt:lpstr>실행 결과</vt:lpstr>
      <vt:lpstr>문제점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2021-07-08T10:01:02.779</dcterms:created>
  <dc:creator>이승훈</dc:creator>
  <cp:lastModifiedBy>이승훈</cp:lastModifiedBy>
  <dcterms:modified xsi:type="dcterms:W3CDTF">2021-07-08T12:57:50.005</dcterms:modified>
  <cp:revision>13</cp:revision>
  <dc:title>별 돌리기 문제(7주차 문항)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