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6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5786453"/>
            <a:ext cx="12191999" cy="71455"/>
            <a:chOff x="0" y="5786453"/>
            <a:chExt cx="9144000" cy="71455"/>
          </a:xfrm>
        </p:grpSpPr>
        <p:sp>
          <p:nvSpPr>
            <p:cNvPr id="8" name="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1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"/>
          <p:cNvGrpSpPr/>
          <p:nvPr/>
        </p:nvGrpSpPr>
        <p:grpSpPr>
          <a:xfrm rot="0">
            <a:off x="11048285" y="-5644"/>
            <a:ext cx="95999" cy="6863644"/>
            <a:chOff x="8286214" y="-5644"/>
            <a:chExt cx="72000" cy="6863644"/>
          </a:xfrm>
        </p:grpSpPr>
        <p:sp>
          <p:nvSpPr>
            <p:cNvPr id="14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"/>
          <p:cNvSpPr/>
          <p:nvPr/>
        </p:nvSpPr>
        <p:spPr>
          <a:xfrm rot="16200000">
            <a:off x="5988838" y="-4845685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7" name="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"/>
          <p:cNvSpPr/>
          <p:nvPr/>
        </p:nvSpPr>
        <p:spPr>
          <a:xfrm>
            <a:off x="47621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" name="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476210" y="0"/>
            <a:ext cx="286019" cy="6858000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238215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1" name="" descr="pattern.png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1238215" y="0"/>
            <a:ext cx="28786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 rot="16200000">
            <a:off x="5988838" y="-559389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" descr="pattern.png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"/>
          <p:cNvSpPr/>
          <p:nvPr/>
        </p:nvSpPr>
        <p:spPr>
          <a:xfrm>
            <a:off x="476210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1238215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1238215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714469" y="3100965"/>
            <a:ext cx="9334565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14469" y="2571744"/>
            <a:ext cx="8534399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dt" sz="half" idx="2"/>
          </p:nvPr>
        </p:nvSpPr>
        <p:spPr>
          <a:xfrm>
            <a:off x="1523967" y="6356350"/>
            <a:ext cx="19304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7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0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"/>
          <p:cNvGrpSpPr/>
          <p:nvPr/>
        </p:nvGrpSpPr>
        <p:grpSpPr>
          <a:xfrm rot="0">
            <a:off x="0" y="1141282"/>
            <a:ext cx="12191999" cy="216000"/>
            <a:chOff x="0" y="1141282"/>
            <a:chExt cx="9144000" cy="216000"/>
          </a:xfrm>
        </p:grpSpPr>
        <p:sp>
          <p:nvSpPr>
            <p:cNvPr id="13" name="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"/>
          <p:cNvGrpSpPr/>
          <p:nvPr/>
        </p:nvGrpSpPr>
        <p:grpSpPr>
          <a:xfrm rot="0">
            <a:off x="476210" y="0"/>
            <a:ext cx="286019" cy="6858000"/>
            <a:chOff x="357158" y="0"/>
            <a:chExt cx="214515" cy="6858000"/>
          </a:xfrm>
        </p:grpSpPr>
        <p:sp>
          <p:nvSpPr>
            <p:cNvPr id="16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7" name="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"/>
          <p:cNvGrpSpPr/>
          <p:nvPr/>
        </p:nvGrpSpPr>
        <p:grpSpPr>
          <a:xfrm rot="0">
            <a:off x="1333466" y="0"/>
            <a:ext cx="287866" cy="6858000"/>
            <a:chOff x="8501090" y="0"/>
            <a:chExt cx="215900" cy="6858000"/>
          </a:xfrm>
        </p:grpSpPr>
        <p:sp>
          <p:nvSpPr>
            <p:cNvPr id="19" name="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0" name="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2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3" name="" descr="pattern.png"/>
            <p:cNvPicPr>
              <a:picLocks noChangeAspect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1333466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1333466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09719" y="2357430"/>
            <a:ext cx="10001319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dt" sz="half" idx="2"/>
          </p:nvPr>
        </p:nvSpPr>
        <p:spPr>
          <a:xfrm>
            <a:off x="1619218" y="6356350"/>
            <a:ext cx="18351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18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1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"/>
          <p:cNvGrpSpPr/>
          <p:nvPr/>
        </p:nvGrpSpPr>
        <p:grpSpPr>
          <a:xfrm rot="0">
            <a:off x="476210" y="0"/>
            <a:ext cx="285751" cy="6858000"/>
            <a:chOff x="357158" y="0"/>
            <a:chExt cx="214314" cy="6858000"/>
          </a:xfrm>
        </p:grpSpPr>
        <p:sp>
          <p:nvSpPr>
            <p:cNvPr id="24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523967" y="500042"/>
            <a:ext cx="9620317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"/>
          <p:cNvSpPr>
            <a:spLocks noGrp="1"/>
          </p:cNvSpPr>
          <p:nvPr>
            <p:ph type="body" sz="quarter" idx="14"/>
          </p:nvPr>
        </p:nvSpPr>
        <p:spPr>
          <a:xfrm>
            <a:off x="3238501" y="2500313"/>
            <a:ext cx="6191250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9" y="274638"/>
            <a:ext cx="1771687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5971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2" name=""/>
          <p:cNvGrpSpPr/>
          <p:nvPr/>
        </p:nvGrpSpPr>
        <p:grpSpPr>
          <a:xfrm rot="0">
            <a:off x="11409679" y="-5644"/>
            <a:ext cx="591861" cy="6863644"/>
            <a:chOff x="8557260" y="-5644"/>
            <a:chExt cx="443896" cy="6863644"/>
          </a:xfrm>
        </p:grpSpPr>
        <p:sp>
          <p:nvSpPr>
            <p:cNvPr id="8" name="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5644"/>
            <a:ext cx="12191999" cy="6863644"/>
            <a:chOff x="0" y="-5644"/>
            <a:chExt cx="9144000" cy="6863644"/>
          </a:xfrm>
        </p:grpSpPr>
        <p:grpSp>
          <p:nvGrpSpPr>
            <p:cNvPr id="8" name="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5" name="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3" name="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1" name="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9" name="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7" name="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5" name="" descr="pattern.png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3" name="" descr="pattern.png"/>
              <p:cNvPicPr>
                <a:picLocks noChangeAspect="1"/>
              </p:cNvPicPr>
              <p:nvPr/>
            </p:nvPicPr>
            <p:blipFill rotWithShape="1">
              <a:blip r:embed="rId8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1" name="" descr="pattern.png"/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847295"/>
            <a:ext cx="101812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786201"/>
            <a:ext cx="101812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3114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1214422"/>
            <a:ext cx="12191999" cy="219091"/>
            <a:chOff x="0" y="1214422"/>
            <a:chExt cx="9144000" cy="219091"/>
          </a:xfrm>
        </p:grpSpPr>
        <p:sp>
          <p:nvSpPr>
            <p:cNvPr id="9" name="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2721" y="326571"/>
            <a:ext cx="9949191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636485" y="1567543"/>
            <a:ext cx="6821663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636486" y="5394489"/>
            <a:ext cx="6821661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6312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 rot="10800000" flipV="1">
            <a:off x="380959" y="3881"/>
            <a:ext cx="95999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2" name="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474133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길찾기 대회의 지도 만들기</a:t>
            </a:r>
            <a:r>
              <a:rPr lang="en-US" altLang="ko-KR"/>
              <a:t>(</a:t>
            </a:r>
            <a:r>
              <a:rPr lang="ko-KR" altLang="en-US"/>
              <a:t>중간고사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783e94"/>
                </a:solidFill>
              </a:rPr>
              <a:t>2</a:t>
            </a:r>
            <a:r>
              <a:rPr lang="ko-KR" altLang="en-US">
                <a:solidFill>
                  <a:srgbClr val="783e94"/>
                </a:solidFill>
              </a:rPr>
              <a:t>차 결과</a:t>
            </a:r>
            <a:endParaRPr lang="ko-KR" altLang="en-US">
              <a:solidFill>
                <a:srgbClr val="783e9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문항 소개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t="14440" r="21960" b="13270"/>
          <a:stretch>
            <a:fillRect/>
          </a:stretch>
        </p:blipFill>
        <p:spPr>
          <a:xfrm>
            <a:off x="609599" y="1285860"/>
            <a:ext cx="8563118" cy="4957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코드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28310" t="7360" r="27990" b="39700"/>
          <a:stretch>
            <a:fillRect/>
          </a:stretch>
        </p:blipFill>
        <p:spPr>
          <a:xfrm>
            <a:off x="609599" y="1285860"/>
            <a:ext cx="5486401" cy="491397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l="28240" t="7460" r="34980" b="39390"/>
          <a:stretch>
            <a:fillRect/>
          </a:stretch>
        </p:blipFill>
        <p:spPr>
          <a:xfrm>
            <a:off x="6096000" y="1285860"/>
            <a:ext cx="5486398" cy="4913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en-US" altLang="ko-KR"/>
              <a:t>Part 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29670" t="10780" r="36730" b="65510"/>
          <a:stretch>
            <a:fillRect/>
          </a:stretch>
        </p:blipFill>
        <p:spPr>
          <a:xfrm>
            <a:off x="609599" y="1285860"/>
            <a:ext cx="7599886" cy="4913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en-US" altLang="ko-KR"/>
              <a:t>Part 2</a:t>
            </a: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29350" t="8600" r="27400" b="55350"/>
          <a:stretch>
            <a:fillRect/>
          </a:stretch>
        </p:blipFill>
        <p:spPr>
          <a:xfrm>
            <a:off x="609599" y="1285860"/>
            <a:ext cx="7925664" cy="4995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en-US" altLang="ko-KR"/>
              <a:t>Part 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28240" t="20210" r="35180" b="39890"/>
          <a:stretch>
            <a:fillRect/>
          </a:stretch>
        </p:blipFill>
        <p:spPr>
          <a:xfrm>
            <a:off x="609599" y="1285860"/>
            <a:ext cx="7155690" cy="4877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l="27790" t="62710" r="54930" b="18650"/>
          <a:stretch>
            <a:fillRect/>
          </a:stretch>
        </p:blipFill>
        <p:spPr>
          <a:xfrm>
            <a:off x="609599" y="1285860"/>
            <a:ext cx="5648750" cy="381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문제점 및 고찰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코딩 테스트 통과가 되질 않음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코드를 좀 더럽게 쓴 것 같음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9780" t="16070" r="42110" b="47680"/>
          <a:stretch>
            <a:fillRect/>
          </a:stretch>
        </p:blipFill>
        <p:spPr>
          <a:xfrm>
            <a:off x="723332" y="1769944"/>
            <a:ext cx="5279124" cy="2486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43763" y="1835716"/>
            <a:ext cx="5765288" cy="3603305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</ep:Words>
  <ep:PresentationFormat>화면 슬라이드 쇼(4:3)</ep:PresentationFormat>
  <ep:Paragraphs>11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무늬</vt:lpstr>
      <vt:lpstr>길찾기 대회의 지도 만들기(중간고사)</vt:lpstr>
      <vt:lpstr>문항 소개</vt:lpstr>
      <vt:lpstr>코드 소개</vt:lpstr>
      <vt:lpstr>Part 1</vt:lpstr>
      <vt:lpstr>Part 2</vt:lpstr>
      <vt:lpstr>Part 3</vt:lpstr>
      <vt:lpstr>실행 결과</vt:lpstr>
      <vt:lpstr>문제점 및 고찰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2021-07-08T10:01:02.779</dcterms:created>
  <dc:creator>이승훈</dc:creator>
  <cp:lastModifiedBy>이승훈</cp:lastModifiedBy>
  <dcterms:modified xsi:type="dcterms:W3CDTF">2021-07-15T11:28:24.660</dcterms:modified>
  <cp:revision>19</cp:revision>
  <dc:title>별 돌리기 문제(7주차 문항)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