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8796"/>
    <p:restoredTop sz="94713"/>
  </p:normalViewPr>
  <p:slideViewPr>
    <p:cSldViewPr snapToGrid="0" snapToObjects="1">
      <p:cViewPr varScale="1">
        <p:scale>
          <a:sx n="95" d="100"/>
          <a:sy n="95" d="100"/>
        </p:scale>
        <p:origin x="192" y="1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AEAE3C-9D70-8849-B82B-059EDAE098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AAD64E0-9473-9147-922F-1DCCF3F172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933C16-7CFF-4549-849A-0DB841683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97929-E2A1-1C42-8953-77C52A26E13B}" type="datetimeFigureOut">
              <a:rPr kumimoji="1" lang="ko-Kore-KR" altLang="en-US" smtClean="0"/>
              <a:t>2020. 9. 9.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043B4B-3F20-AC4C-9AFA-925C819D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43DD83-4F4F-9645-8F60-46E3C2E64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5D1DE-37A2-E84B-9D0E-BE82E59888C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40194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08F24A-D5FC-6841-B154-B9E87784A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DA1C39F-F61B-1740-AC1B-7B5A29F908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B8F8EE-3E10-6B40-A17E-F30C45A3B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97929-E2A1-1C42-8953-77C52A26E13B}" type="datetimeFigureOut">
              <a:rPr kumimoji="1" lang="ko-Kore-KR" altLang="en-US" smtClean="0"/>
              <a:t>2020. 9. 9.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0872C1-BD34-1B46-93EE-ABF078CC8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768A2F-B753-1C4A-B63A-435A46BFD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5D1DE-37A2-E84B-9D0E-BE82E59888C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74721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FCDD1E3-F5F2-E54D-8240-97263BCC60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C8059EA-C50F-CE40-A94D-761D1546D0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5C1A5C-9355-D744-8B3F-36403769D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97929-E2A1-1C42-8953-77C52A26E13B}" type="datetimeFigureOut">
              <a:rPr kumimoji="1" lang="ko-Kore-KR" altLang="en-US" smtClean="0"/>
              <a:t>2020. 9. 9.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E5F414-8E1A-B141-AAE1-A5B4463CA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710E55-991D-F841-9656-6BBB80160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5D1DE-37A2-E84B-9D0E-BE82E59888C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08929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2D267A-DE9D-3240-A228-EE848169F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0133B5-77C9-9643-AA23-844E34942A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D503C7-48B4-0648-8E48-6F64D81B7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97929-E2A1-1C42-8953-77C52A26E13B}" type="datetimeFigureOut">
              <a:rPr kumimoji="1" lang="ko-Kore-KR" altLang="en-US" smtClean="0"/>
              <a:t>2020. 9. 9.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1F31EC-D3A5-494B-8F71-2F58ACC56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85F90B-03E5-E842-9FFA-CA21E9EEB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5D1DE-37A2-E84B-9D0E-BE82E59888C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13584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2AC80A-5AEB-1141-B141-3A29A38C4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3331686-CCFF-E449-81DE-C3EA67B26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C2C3CB-12C1-0D42-A69E-659EC3F8E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97929-E2A1-1C42-8953-77C52A26E13B}" type="datetimeFigureOut">
              <a:rPr kumimoji="1" lang="ko-Kore-KR" altLang="en-US" smtClean="0"/>
              <a:t>2020. 9. 9.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4DB422-23F8-0C47-8711-0E129FBA8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874E5C-2929-F444-A22A-34686BF66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5D1DE-37A2-E84B-9D0E-BE82E59888C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29898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E4A9D2-0175-5D43-B9CB-B62AE2D6A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A58965-7F6C-C144-83D8-7D419C4159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F1280D3-1E04-AD4E-B530-3B68B6A54E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04F4CF3-73DD-FA44-81C0-C45789CE5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97929-E2A1-1C42-8953-77C52A26E13B}" type="datetimeFigureOut">
              <a:rPr kumimoji="1" lang="ko-Kore-KR" altLang="en-US" smtClean="0"/>
              <a:t>2020. 9. 9.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3EF1F16-734C-C34A-BB98-B8034AAE5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56FA276-DFF8-2748-9CB6-F28696F2F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5D1DE-37A2-E84B-9D0E-BE82E59888C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55444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D19124-3194-3C4F-9522-6AAE3F96D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E066B99-B5CC-3F41-8524-5CC0BDF0DB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C499A6B-38BE-354F-BAAF-E303741D25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1E12D5A-4451-4E4E-AF82-35A6CA081C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207A195-D480-124B-B284-8478C1A25A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3DA77EA-C733-FA45-AFDA-0949449E6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97929-E2A1-1C42-8953-77C52A26E13B}" type="datetimeFigureOut">
              <a:rPr kumimoji="1" lang="ko-Kore-KR" altLang="en-US" smtClean="0"/>
              <a:t>2020. 9. 9.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4496224-45AA-4E4F-9E4B-C4FAAEC4C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011F9B3-2DB1-E04C-834E-3B64B8575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5D1DE-37A2-E84B-9D0E-BE82E59888C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84003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F686CF-9E16-9240-95B3-293129EED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29D9CD6-D8A6-FC4F-88FA-CEFE259B4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97929-E2A1-1C42-8953-77C52A26E13B}" type="datetimeFigureOut">
              <a:rPr kumimoji="1" lang="ko-Kore-KR" altLang="en-US" smtClean="0"/>
              <a:t>2020. 9. 9.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FB079F0-ADC7-FA46-A09B-2D84E696F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685B1A9-0A0D-E942-B293-E45C32FF7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5D1DE-37A2-E84B-9D0E-BE82E59888C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33186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BCE3EA5-EB9B-E64B-AFF4-E8D39BABA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97929-E2A1-1C42-8953-77C52A26E13B}" type="datetimeFigureOut">
              <a:rPr kumimoji="1" lang="ko-Kore-KR" altLang="en-US" smtClean="0"/>
              <a:t>2020. 9. 9.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BCE8D7F-8646-A84F-B23A-CE27470FA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8CFF337-68E9-6A44-B6DE-06803F470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5D1DE-37A2-E84B-9D0E-BE82E59888C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61581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6F13DD-19D3-6843-96D1-7D373873B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8446D2-12E6-FA4A-9332-E829C1D03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6A0D99B-9AEA-5A42-BF62-3DCDA40E2F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B5DC176-FE30-9442-9F3D-B03FFAC69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97929-E2A1-1C42-8953-77C52A26E13B}" type="datetimeFigureOut">
              <a:rPr kumimoji="1" lang="ko-Kore-KR" altLang="en-US" smtClean="0"/>
              <a:t>2020. 9. 9.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6E2277E-E341-8B48-822B-8DF5E9389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D7CF923-8D3B-9E46-B0DD-121295D85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5D1DE-37A2-E84B-9D0E-BE82E59888C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48882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83AA42-95D6-144E-9043-31D301A3D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4836531-9CBF-B642-8D09-A1BC3C3074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62AEA20-AA88-0448-A490-D728104D01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EAB1CE6-F35A-BA45-9223-17D5F2743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97929-E2A1-1C42-8953-77C52A26E13B}" type="datetimeFigureOut">
              <a:rPr kumimoji="1" lang="ko-Kore-KR" altLang="en-US" smtClean="0"/>
              <a:t>2020. 9. 9.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69ADA8B-0CFD-3C48-9503-BD90ACE3F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F565DB-65B6-F344-A613-181B97D5C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5D1DE-37A2-E84B-9D0E-BE82E59888C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53388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0C8A55A-BABA-4E4D-B446-37505BA0F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36112D7-FDD7-174F-81DD-78741EDE18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F177C9-E10B-5D43-A4A3-4CBA2792DC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497929-E2A1-1C42-8953-77C52A26E13B}" type="datetimeFigureOut">
              <a:rPr kumimoji="1" lang="ko-Kore-KR" altLang="en-US" smtClean="0"/>
              <a:t>2020. 9. 9.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580274-EFED-3647-9824-C46731466B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04D864-7D59-CF4F-9463-06D756AD95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D5D1DE-37A2-E84B-9D0E-BE82E59888C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98109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91E3FBA-ECFA-2246-8BE3-0978CD009B37}"/>
              </a:ext>
            </a:extLst>
          </p:cNvPr>
          <p:cNvSpPr/>
          <p:nvPr/>
        </p:nvSpPr>
        <p:spPr>
          <a:xfrm>
            <a:off x="1026929" y="1588204"/>
            <a:ext cx="1455838" cy="206793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dirty="0">
                <a:solidFill>
                  <a:schemeClr val="tx1"/>
                </a:solidFill>
              </a:rPr>
              <a:t>회원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8819FFC-C9E7-B64F-A3C0-9B02C36C198C}"/>
              </a:ext>
            </a:extLst>
          </p:cNvPr>
          <p:cNvSpPr/>
          <p:nvPr/>
        </p:nvSpPr>
        <p:spPr>
          <a:xfrm>
            <a:off x="10461463" y="1588204"/>
            <a:ext cx="1455838" cy="206793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tx1"/>
                </a:solidFill>
              </a:rPr>
              <a:t>댓글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cxnSp>
        <p:nvCxnSpPr>
          <p:cNvPr id="10" name="직선 연결선[R] 9">
            <a:extLst>
              <a:ext uri="{FF2B5EF4-FFF2-40B4-BE49-F238E27FC236}">
                <a16:creationId xmlns:a16="http://schemas.microsoft.com/office/drawing/2014/main" id="{1A5EDADE-DEA2-C44A-A58B-74630F3C3892}"/>
              </a:ext>
            </a:extLst>
          </p:cNvPr>
          <p:cNvCxnSpPr>
            <a:cxnSpLocks/>
          </p:cNvCxnSpPr>
          <p:nvPr/>
        </p:nvCxnSpPr>
        <p:spPr>
          <a:xfrm>
            <a:off x="2482767" y="2003610"/>
            <a:ext cx="31673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>
            <a:extLst>
              <a:ext uri="{FF2B5EF4-FFF2-40B4-BE49-F238E27FC236}">
                <a16:creationId xmlns:a16="http://schemas.microsoft.com/office/drawing/2014/main" id="{8A5EEA6C-C520-C941-9FC2-AF4802FC55FA}"/>
              </a:ext>
            </a:extLst>
          </p:cNvPr>
          <p:cNvCxnSpPr>
            <a:cxnSpLocks/>
          </p:cNvCxnSpPr>
          <p:nvPr/>
        </p:nvCxnSpPr>
        <p:spPr>
          <a:xfrm>
            <a:off x="7105905" y="2245656"/>
            <a:ext cx="335555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2ABAC75C-7DBA-BC43-A56D-73EF35F52796}"/>
              </a:ext>
            </a:extLst>
          </p:cNvPr>
          <p:cNvSpPr/>
          <p:nvPr/>
        </p:nvSpPr>
        <p:spPr>
          <a:xfrm>
            <a:off x="5650067" y="1588204"/>
            <a:ext cx="1455838" cy="206793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dirty="0">
                <a:solidFill>
                  <a:schemeClr val="tx1"/>
                </a:solidFill>
              </a:rPr>
              <a:t>피드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1350F2C-9C99-8942-890F-126D53923103}"/>
              </a:ext>
            </a:extLst>
          </p:cNvPr>
          <p:cNvSpPr/>
          <p:nvPr/>
        </p:nvSpPr>
        <p:spPr>
          <a:xfrm>
            <a:off x="5650067" y="5563799"/>
            <a:ext cx="1455838" cy="128402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dirty="0">
                <a:solidFill>
                  <a:schemeClr val="tx1"/>
                </a:solidFill>
              </a:rPr>
              <a:t>해시</a:t>
            </a:r>
            <a:r>
              <a:rPr kumimoji="1" lang="ko-KR" altLang="en-US" dirty="0">
                <a:solidFill>
                  <a:schemeClr val="tx1"/>
                </a:solidFill>
              </a:rPr>
              <a:t> 태그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cxnSp>
        <p:nvCxnSpPr>
          <p:cNvPr id="12" name="직선 연결선[R] 11">
            <a:extLst>
              <a:ext uri="{FF2B5EF4-FFF2-40B4-BE49-F238E27FC236}">
                <a16:creationId xmlns:a16="http://schemas.microsoft.com/office/drawing/2014/main" id="{045935FF-E279-6E4B-B11C-1D37FF724269}"/>
              </a:ext>
            </a:extLst>
          </p:cNvPr>
          <p:cNvCxnSpPr>
            <a:cxnSpLocks/>
            <a:stCxn id="6" idx="0"/>
            <a:endCxn id="5" idx="2"/>
          </p:cNvCxnSpPr>
          <p:nvPr/>
        </p:nvCxnSpPr>
        <p:spPr>
          <a:xfrm flipV="1">
            <a:off x="6377986" y="3656140"/>
            <a:ext cx="0" cy="190765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22FA4E34-C716-A74A-B031-AADB44F03589}"/>
              </a:ext>
            </a:extLst>
          </p:cNvPr>
          <p:cNvSpPr txBox="1"/>
          <p:nvPr/>
        </p:nvSpPr>
        <p:spPr>
          <a:xfrm>
            <a:off x="3627835" y="163427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작성자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E974255-F8D9-3C41-8EA0-C5F08062368D}"/>
              </a:ext>
            </a:extLst>
          </p:cNvPr>
          <p:cNvSpPr txBox="1"/>
          <p:nvPr/>
        </p:nvSpPr>
        <p:spPr>
          <a:xfrm>
            <a:off x="2522595" y="167415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*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A6760E4-E89C-5C4B-A8B6-3A7B4671338B}"/>
              </a:ext>
            </a:extLst>
          </p:cNvPr>
          <p:cNvSpPr txBox="1"/>
          <p:nvPr/>
        </p:nvSpPr>
        <p:spPr>
          <a:xfrm>
            <a:off x="10151097" y="18624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1</a:t>
            </a:r>
            <a:endParaRPr kumimoji="1" lang="ko-Kore-KR" altLang="en-US" dirty="0"/>
          </a:p>
        </p:txBody>
      </p:sp>
      <p:cxnSp>
        <p:nvCxnSpPr>
          <p:cNvPr id="23" name="직선 연결선[R] 22">
            <a:extLst>
              <a:ext uri="{FF2B5EF4-FFF2-40B4-BE49-F238E27FC236}">
                <a16:creationId xmlns:a16="http://schemas.microsoft.com/office/drawing/2014/main" id="{FF765111-E65F-0E4E-8857-B940D3E9E945}"/>
              </a:ext>
            </a:extLst>
          </p:cNvPr>
          <p:cNvCxnSpPr>
            <a:cxnSpLocks/>
          </p:cNvCxnSpPr>
          <p:nvPr/>
        </p:nvCxnSpPr>
        <p:spPr>
          <a:xfrm>
            <a:off x="2459626" y="2782152"/>
            <a:ext cx="31673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A5045C65-2FA1-F24F-B881-E6791DEFEE1E}"/>
              </a:ext>
            </a:extLst>
          </p:cNvPr>
          <p:cNvSpPr txBox="1"/>
          <p:nvPr/>
        </p:nvSpPr>
        <p:spPr>
          <a:xfrm>
            <a:off x="3604694" y="241282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좋아요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023132C-BD7C-3A45-BF5B-BFE549685914}"/>
              </a:ext>
            </a:extLst>
          </p:cNvPr>
          <p:cNvSpPr txBox="1"/>
          <p:nvPr/>
        </p:nvSpPr>
        <p:spPr>
          <a:xfrm>
            <a:off x="2499454" y="245269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*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F04798A-D013-3144-8973-367D40E6DB35}"/>
              </a:ext>
            </a:extLst>
          </p:cNvPr>
          <p:cNvSpPr txBox="1"/>
          <p:nvPr/>
        </p:nvSpPr>
        <p:spPr>
          <a:xfrm>
            <a:off x="5287015" y="243925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*</a:t>
            </a:r>
            <a:endParaRPr kumimoji="1" lang="ko-Kore-KR" altLang="en-US" dirty="0"/>
          </a:p>
        </p:txBody>
      </p:sp>
      <p:cxnSp>
        <p:nvCxnSpPr>
          <p:cNvPr id="28" name="꺾인 연결선[E] 27">
            <a:extLst>
              <a:ext uri="{FF2B5EF4-FFF2-40B4-BE49-F238E27FC236}">
                <a16:creationId xmlns:a16="http://schemas.microsoft.com/office/drawing/2014/main" id="{FBEEEDE9-D086-5541-B408-86A079C0FBB6}"/>
              </a:ext>
            </a:extLst>
          </p:cNvPr>
          <p:cNvCxnSpPr>
            <a:stCxn id="4" idx="2"/>
            <a:endCxn id="4" idx="1"/>
          </p:cNvCxnSpPr>
          <p:nvPr/>
        </p:nvCxnSpPr>
        <p:spPr>
          <a:xfrm rot="5400000" flipH="1">
            <a:off x="873905" y="2775197"/>
            <a:ext cx="1033968" cy="727919"/>
          </a:xfrm>
          <a:prstGeom prst="bentConnector4">
            <a:avLst>
              <a:gd name="adj1" fmla="val -22109"/>
              <a:gd name="adj2" fmla="val 131405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0CDDB793-DD11-8F47-AF20-548ECDD547EF}"/>
              </a:ext>
            </a:extLst>
          </p:cNvPr>
          <p:cNvSpPr txBox="1"/>
          <p:nvPr/>
        </p:nvSpPr>
        <p:spPr>
          <a:xfrm>
            <a:off x="588347" y="397047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팔로우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1B2DD47-B655-9F4B-AA4B-90B967300E73}"/>
              </a:ext>
            </a:extLst>
          </p:cNvPr>
          <p:cNvSpPr txBox="1"/>
          <p:nvPr/>
        </p:nvSpPr>
        <p:spPr>
          <a:xfrm>
            <a:off x="1783301" y="378580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*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170CF11-6CD4-C444-B8FD-BB5D9678D582}"/>
              </a:ext>
            </a:extLst>
          </p:cNvPr>
          <p:cNvSpPr txBox="1"/>
          <p:nvPr/>
        </p:nvSpPr>
        <p:spPr>
          <a:xfrm>
            <a:off x="472835" y="241282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*</a:t>
            </a:r>
          </a:p>
        </p:txBody>
      </p:sp>
      <p:cxnSp>
        <p:nvCxnSpPr>
          <p:cNvPr id="32" name="꺾인 연결선[E] 31">
            <a:extLst>
              <a:ext uri="{FF2B5EF4-FFF2-40B4-BE49-F238E27FC236}">
                <a16:creationId xmlns:a16="http://schemas.microsoft.com/office/drawing/2014/main" id="{E90E2FF7-93CE-7B47-8410-49A070E92AA0}"/>
              </a:ext>
            </a:extLst>
          </p:cNvPr>
          <p:cNvCxnSpPr>
            <a:cxnSpLocks/>
            <a:stCxn id="6" idx="1"/>
          </p:cNvCxnSpPr>
          <p:nvPr/>
        </p:nvCxnSpPr>
        <p:spPr>
          <a:xfrm rot="10800000">
            <a:off x="2482785" y="3285504"/>
            <a:ext cx="3167283" cy="2920308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F2030E15-4076-A043-B9FA-8847394E3D75}"/>
              </a:ext>
            </a:extLst>
          </p:cNvPr>
          <p:cNvSpPr txBox="1"/>
          <p:nvPr/>
        </p:nvSpPr>
        <p:spPr>
          <a:xfrm>
            <a:off x="3166112" y="447944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관심사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66DBE67-72C7-CB4C-88FD-122DBCFCEE34}"/>
              </a:ext>
            </a:extLst>
          </p:cNvPr>
          <p:cNvSpPr txBox="1"/>
          <p:nvPr/>
        </p:nvSpPr>
        <p:spPr>
          <a:xfrm>
            <a:off x="2560789" y="334850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*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25C2D39-5598-9242-9012-EB7EC9E1873E}"/>
              </a:ext>
            </a:extLst>
          </p:cNvPr>
          <p:cNvSpPr txBox="1"/>
          <p:nvPr/>
        </p:nvSpPr>
        <p:spPr>
          <a:xfrm>
            <a:off x="5281539" y="583647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*</a:t>
            </a:r>
          </a:p>
        </p:txBody>
      </p:sp>
      <p:cxnSp>
        <p:nvCxnSpPr>
          <p:cNvPr id="39" name="꺾인 연결선[E] 38">
            <a:extLst>
              <a:ext uri="{FF2B5EF4-FFF2-40B4-BE49-F238E27FC236}">
                <a16:creationId xmlns:a16="http://schemas.microsoft.com/office/drawing/2014/main" id="{B52189A6-B6CC-5B4F-9C68-5A5D4EB265A7}"/>
              </a:ext>
            </a:extLst>
          </p:cNvPr>
          <p:cNvCxnSpPr>
            <a:cxnSpLocks/>
            <a:stCxn id="7" idx="0"/>
            <a:endCxn id="4" idx="0"/>
          </p:cNvCxnSpPr>
          <p:nvPr/>
        </p:nvCxnSpPr>
        <p:spPr>
          <a:xfrm rot="16200000" flipV="1">
            <a:off x="6472115" y="-2700220"/>
            <a:ext cx="12700" cy="8576849"/>
          </a:xfrm>
          <a:prstGeom prst="bentConnector3">
            <a:avLst>
              <a:gd name="adj1" fmla="val 4023528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B20B2BB4-EDE6-CF46-B2DD-50C969FA0BF7}"/>
              </a:ext>
            </a:extLst>
          </p:cNvPr>
          <p:cNvSpPr txBox="1"/>
          <p:nvPr/>
        </p:nvSpPr>
        <p:spPr>
          <a:xfrm>
            <a:off x="5939404" y="64568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작성자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9A0C77A-F79E-F54D-961C-04C4AE428918}"/>
              </a:ext>
            </a:extLst>
          </p:cNvPr>
          <p:cNvSpPr txBox="1"/>
          <p:nvPr/>
        </p:nvSpPr>
        <p:spPr>
          <a:xfrm>
            <a:off x="2226756" y="120351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*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71AC82B-75F7-6640-9676-FD7A807442B1}"/>
              </a:ext>
            </a:extLst>
          </p:cNvPr>
          <p:cNvSpPr txBox="1"/>
          <p:nvPr/>
        </p:nvSpPr>
        <p:spPr>
          <a:xfrm>
            <a:off x="10449797" y="117952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1</a:t>
            </a:r>
            <a:endParaRPr kumimoji="1" lang="ko-Kore-KR" alt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BF60BEE-F2CE-6849-BBFE-5D5717EAFD67}"/>
              </a:ext>
            </a:extLst>
          </p:cNvPr>
          <p:cNvSpPr txBox="1"/>
          <p:nvPr/>
        </p:nvSpPr>
        <p:spPr>
          <a:xfrm>
            <a:off x="5939404" y="-17449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좋아요</a:t>
            </a:r>
          </a:p>
        </p:txBody>
      </p:sp>
      <p:cxnSp>
        <p:nvCxnSpPr>
          <p:cNvPr id="50" name="꺾인 연결선[E] 49">
            <a:extLst>
              <a:ext uri="{FF2B5EF4-FFF2-40B4-BE49-F238E27FC236}">
                <a16:creationId xmlns:a16="http://schemas.microsoft.com/office/drawing/2014/main" id="{7151296B-6963-E645-A2AF-7B4635331483}"/>
              </a:ext>
            </a:extLst>
          </p:cNvPr>
          <p:cNvCxnSpPr>
            <a:cxnSpLocks/>
          </p:cNvCxnSpPr>
          <p:nvPr/>
        </p:nvCxnSpPr>
        <p:spPr>
          <a:xfrm rot="16200000" flipV="1">
            <a:off x="6497618" y="-3610530"/>
            <a:ext cx="32941" cy="10377987"/>
          </a:xfrm>
          <a:prstGeom prst="bentConnector3">
            <a:avLst>
              <a:gd name="adj1" fmla="val 4023528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38B523AC-5BD7-C747-AE6A-227FE200CB4D}"/>
              </a:ext>
            </a:extLst>
          </p:cNvPr>
          <p:cNvSpPr txBox="1"/>
          <p:nvPr/>
        </p:nvSpPr>
        <p:spPr>
          <a:xfrm>
            <a:off x="1369520" y="580664"/>
            <a:ext cx="363099" cy="9579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*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A532E0C-8DC8-8D43-A498-4525D8F49263}"/>
              </a:ext>
            </a:extLst>
          </p:cNvPr>
          <p:cNvSpPr txBox="1"/>
          <p:nvPr/>
        </p:nvSpPr>
        <p:spPr>
          <a:xfrm>
            <a:off x="11319400" y="518445"/>
            <a:ext cx="300082" cy="369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*</a:t>
            </a:r>
            <a:endParaRPr kumimoji="1" lang="ko-Kore-KR" altLang="en-US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AD5852D-1364-5744-B18C-BDF0573A3A3B}"/>
              </a:ext>
            </a:extLst>
          </p:cNvPr>
          <p:cNvSpPr txBox="1"/>
          <p:nvPr/>
        </p:nvSpPr>
        <p:spPr>
          <a:xfrm>
            <a:off x="6377985" y="4314045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관련</a:t>
            </a:r>
            <a:r>
              <a:rPr kumimoji="1" lang="ko-KR" altLang="en-US" dirty="0"/>
              <a:t> 주제</a:t>
            </a:r>
            <a:endParaRPr kumimoji="1" lang="ko-Kore-KR" alt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661C596-7F12-E14E-8A35-479232C92DC7}"/>
              </a:ext>
            </a:extLst>
          </p:cNvPr>
          <p:cNvSpPr txBox="1"/>
          <p:nvPr/>
        </p:nvSpPr>
        <p:spPr>
          <a:xfrm>
            <a:off x="6420792" y="521438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*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58FB94C-D31B-6745-806A-1357C56FB9A3}"/>
              </a:ext>
            </a:extLst>
          </p:cNvPr>
          <p:cNvSpPr txBox="1"/>
          <p:nvPr/>
        </p:nvSpPr>
        <p:spPr>
          <a:xfrm>
            <a:off x="6413297" y="36704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*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1E20DBA-CE2C-DC41-8C97-18C8FBAA2440}"/>
              </a:ext>
            </a:extLst>
          </p:cNvPr>
          <p:cNvSpPr txBox="1"/>
          <p:nvPr/>
        </p:nvSpPr>
        <p:spPr>
          <a:xfrm>
            <a:off x="7139438" y="189538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*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40DDDBC-D20A-8446-838B-B660ECB04883}"/>
              </a:ext>
            </a:extLst>
          </p:cNvPr>
          <p:cNvSpPr txBox="1"/>
          <p:nvPr/>
        </p:nvSpPr>
        <p:spPr>
          <a:xfrm>
            <a:off x="8229686" y="181894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작성되다</a:t>
            </a:r>
          </a:p>
        </p:txBody>
      </p:sp>
      <p:cxnSp>
        <p:nvCxnSpPr>
          <p:cNvPr id="70" name="꺾인 연결선[E] 69">
            <a:extLst>
              <a:ext uri="{FF2B5EF4-FFF2-40B4-BE49-F238E27FC236}">
                <a16:creationId xmlns:a16="http://schemas.microsoft.com/office/drawing/2014/main" id="{3AD8D5FF-D2E8-9043-9654-E367FEAE7957}"/>
              </a:ext>
            </a:extLst>
          </p:cNvPr>
          <p:cNvCxnSpPr/>
          <p:nvPr/>
        </p:nvCxnSpPr>
        <p:spPr>
          <a:xfrm rot="5400000" flipH="1">
            <a:off x="10284128" y="2753471"/>
            <a:ext cx="1033968" cy="727919"/>
          </a:xfrm>
          <a:prstGeom prst="bentConnector4">
            <a:avLst>
              <a:gd name="adj1" fmla="val -22109"/>
              <a:gd name="adj2" fmla="val 131405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71A98AC0-4749-4445-8A25-1DC84898DAB8}"/>
              </a:ext>
            </a:extLst>
          </p:cNvPr>
          <p:cNvSpPr txBox="1"/>
          <p:nvPr/>
        </p:nvSpPr>
        <p:spPr>
          <a:xfrm>
            <a:off x="10301940" y="387949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답글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007EF02-0877-554A-A737-64B93438D614}"/>
              </a:ext>
            </a:extLst>
          </p:cNvPr>
          <p:cNvSpPr txBox="1"/>
          <p:nvPr/>
        </p:nvSpPr>
        <p:spPr>
          <a:xfrm>
            <a:off x="11193524" y="376408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1</a:t>
            </a:r>
            <a:endParaRPr kumimoji="1" lang="ko-Kore-KR" altLang="en-US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0D1AEA7-116C-054F-A8AE-A064B3B65A4B}"/>
              </a:ext>
            </a:extLst>
          </p:cNvPr>
          <p:cNvSpPr txBox="1"/>
          <p:nvPr/>
        </p:nvSpPr>
        <p:spPr>
          <a:xfrm>
            <a:off x="9916818" y="260688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*</a:t>
            </a:r>
            <a:endParaRPr kumimoji="1" lang="ko-Kore-KR" altLang="en-US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1B567DF2-B928-CF41-BFBE-B7D78F0FFDEB}"/>
              </a:ext>
            </a:extLst>
          </p:cNvPr>
          <p:cNvSpPr txBox="1"/>
          <p:nvPr/>
        </p:nvSpPr>
        <p:spPr>
          <a:xfrm>
            <a:off x="5304477" y="157146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1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6347263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33</Words>
  <Application>Microsoft Macintosh PowerPoint</Application>
  <PresentationFormat>와이드스크린</PresentationFormat>
  <Paragraphs>31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이상민</dc:creator>
  <cp:lastModifiedBy>이상민</cp:lastModifiedBy>
  <cp:revision>3</cp:revision>
  <dcterms:created xsi:type="dcterms:W3CDTF">2020-09-09T10:25:55Z</dcterms:created>
  <dcterms:modified xsi:type="dcterms:W3CDTF">2020-09-09T10:49:47Z</dcterms:modified>
</cp:coreProperties>
</file>