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5"/>
    <p:restoredTop sz="94713"/>
  </p:normalViewPr>
  <p:slideViewPr>
    <p:cSldViewPr snapToGrid="0" snapToObjects="1">
      <p:cViewPr>
        <p:scale>
          <a:sx n="142" d="100"/>
          <a:sy n="142" d="100"/>
        </p:scale>
        <p:origin x="168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EAE3C-9D70-8849-B82B-059EDAE09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AD64E0-9473-9147-922F-1DCCF3F17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933C16-7CFF-4549-849A-0DB84168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043B4B-3F20-AC4C-9AFA-925C819D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43DD83-4F4F-9645-8F60-46E3C2E6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019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8F24A-D5FC-6841-B154-B9E87784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A1C39F-F61B-1740-AC1B-7B5A29F90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8F8EE-3E10-6B40-A17E-F30C45A3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0872C1-BD34-1B46-93EE-ABF078CC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768A2F-B753-1C4A-B63A-435A46BF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7472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CDD1E3-F5F2-E54D-8240-97263BCC6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8059EA-C50F-CE40-A94D-761D1546D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C1A5C-9355-D744-8B3F-36403769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5F414-8E1A-B141-AAE1-A5B4463C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10E55-991D-F841-9656-6BBB8016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892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D267A-DE9D-3240-A228-EE848169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133B5-77C9-9643-AA23-844E34942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503C7-48B4-0648-8E48-6F64D81B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F31EC-D3A5-494B-8F71-2F58ACC5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5F90B-03E5-E842-9FFA-CA21E9EE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358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AC80A-5AEB-1141-B141-3A29A38C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331686-CCFF-E449-81DE-C3EA67B26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2C3CB-12C1-0D42-A69E-659EC3F8E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DB422-23F8-0C47-8711-0E129FBA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74E5C-2929-F444-A22A-34686BF6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989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4A9D2-0175-5D43-B9CB-B62AE2D6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58965-7F6C-C144-83D8-7D419C415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1280D3-1E04-AD4E-B530-3B68B6A54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4F4CF3-73DD-FA44-81C0-C45789C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EF1F16-734C-C34A-BB98-B8034AAE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6FA276-DFF8-2748-9CB6-F28696F2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544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19124-3194-3C4F-9522-6AAE3F96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066B99-B5CC-3F41-8524-5CC0BDF0D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499A6B-38BE-354F-BAAF-E303741D2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E12D5A-4451-4E4E-AF82-35A6CA081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07A195-D480-124B-B284-8478C1A25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DA77EA-C733-FA45-AFDA-0949449E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496224-45AA-4E4F-9E4B-C4FAAEC4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11F9B3-2DB1-E04C-834E-3B64B857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400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686CF-9E16-9240-95B3-293129EE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9D9CD6-D8A6-FC4F-88FA-CEFE259B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079F0-ADC7-FA46-A09B-2D84E696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85B1A9-0A0D-E942-B293-E45C32FF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318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CE3EA5-EB9B-E64B-AFF4-E8D39BAB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CE8D7F-8646-A84F-B23A-CE27470FA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CFF337-68E9-6A44-B6DE-06803F47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158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F13DD-19D3-6843-96D1-7D373873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446D2-12E6-FA4A-9332-E829C1D0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0D99B-9AEA-5A42-BF62-3DCDA40E2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5DC176-FE30-9442-9F3D-B03FFAC6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E2277E-E341-8B48-822B-8DF5E938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7CF923-8D3B-9E46-B0DD-121295D8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888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3AA42-95D6-144E-9043-31D301A3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836531-9CBF-B642-8D09-A1BC3C307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2AEA20-AA88-0448-A490-D728104D0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AB1CE6-F35A-BA45-9223-17D5F274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ADA8B-0CFD-3C48-9503-BD90ACE3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565DB-65B6-F344-A613-181B97D5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338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C8A55A-BABA-4E4D-B446-37505BA0F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6112D7-FDD7-174F-81DD-78741EDE1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177C9-E10B-5D43-A4A3-4CBA2792D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97929-E2A1-1C42-8953-77C52A26E13B}" type="datetimeFigureOut">
              <a:rPr kumimoji="1" lang="ko-Kore-KR" altLang="en-US" smtClean="0"/>
              <a:t>2020. 9. 14.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580274-EFED-3647-9824-C46731466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4D864-7D59-CF4F-9463-06D756AD9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810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>
            <a:extLst>
              <a:ext uri="{FF2B5EF4-FFF2-40B4-BE49-F238E27FC236}">
                <a16:creationId xmlns:a16="http://schemas.microsoft.com/office/drawing/2014/main" id="{5502C321-B9AA-704F-B866-2CF8A20BA0EB}"/>
              </a:ext>
            </a:extLst>
          </p:cNvPr>
          <p:cNvGrpSpPr/>
          <p:nvPr/>
        </p:nvGrpSpPr>
        <p:grpSpPr>
          <a:xfrm>
            <a:off x="472835" y="-174490"/>
            <a:ext cx="11444466" cy="7022314"/>
            <a:chOff x="472835" y="-174490"/>
            <a:chExt cx="11444466" cy="702231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91E3FBA-ECFA-2246-8BE3-0978CD009B37}"/>
                </a:ext>
              </a:extLst>
            </p:cNvPr>
            <p:cNvSpPr/>
            <p:nvPr/>
          </p:nvSpPr>
          <p:spPr>
            <a:xfrm>
              <a:off x="1026929" y="1588204"/>
              <a:ext cx="1455838" cy="206793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회원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8819FFC-C9E7-B64F-A3C0-9B02C36C198C}"/>
                </a:ext>
              </a:extLst>
            </p:cNvPr>
            <p:cNvSpPr/>
            <p:nvPr/>
          </p:nvSpPr>
          <p:spPr>
            <a:xfrm>
              <a:off x="10461463" y="1588204"/>
              <a:ext cx="1455838" cy="206793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댓글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1A5EDADE-DEA2-C44A-A58B-74630F3C3892}"/>
                </a:ext>
              </a:extLst>
            </p:cNvPr>
            <p:cNvCxnSpPr>
              <a:cxnSpLocks/>
            </p:cNvCxnSpPr>
            <p:nvPr/>
          </p:nvCxnSpPr>
          <p:spPr>
            <a:xfrm>
              <a:off x="2482767" y="2003610"/>
              <a:ext cx="31673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[R] 10">
              <a:extLst>
                <a:ext uri="{FF2B5EF4-FFF2-40B4-BE49-F238E27FC236}">
                  <a16:creationId xmlns:a16="http://schemas.microsoft.com/office/drawing/2014/main" id="{8A5EEA6C-C520-C941-9FC2-AF4802FC55FA}"/>
                </a:ext>
              </a:extLst>
            </p:cNvPr>
            <p:cNvCxnSpPr>
              <a:cxnSpLocks/>
            </p:cNvCxnSpPr>
            <p:nvPr/>
          </p:nvCxnSpPr>
          <p:spPr>
            <a:xfrm>
              <a:off x="7105905" y="2245656"/>
              <a:ext cx="335555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ABAC75C-7DBA-BC43-A56D-73EF35F52796}"/>
                </a:ext>
              </a:extLst>
            </p:cNvPr>
            <p:cNvSpPr/>
            <p:nvPr/>
          </p:nvSpPr>
          <p:spPr>
            <a:xfrm>
              <a:off x="5650067" y="1588204"/>
              <a:ext cx="1455838" cy="206793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피드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1350F2C-9C99-8942-890F-126D53923103}"/>
                </a:ext>
              </a:extLst>
            </p:cNvPr>
            <p:cNvSpPr/>
            <p:nvPr/>
          </p:nvSpPr>
          <p:spPr>
            <a:xfrm>
              <a:off x="5650067" y="5563799"/>
              <a:ext cx="1455838" cy="128402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해시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 태그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[R] 11">
              <a:extLst>
                <a:ext uri="{FF2B5EF4-FFF2-40B4-BE49-F238E27FC236}">
                  <a16:creationId xmlns:a16="http://schemas.microsoft.com/office/drawing/2014/main" id="{045935FF-E279-6E4B-B11C-1D37FF724269}"/>
                </a:ext>
              </a:extLst>
            </p:cNvPr>
            <p:cNvCxnSpPr>
              <a:cxnSpLocks/>
              <a:stCxn id="6" idx="0"/>
              <a:endCxn id="5" idx="2"/>
            </p:cNvCxnSpPr>
            <p:nvPr/>
          </p:nvCxnSpPr>
          <p:spPr>
            <a:xfrm flipV="1">
              <a:off x="6377986" y="3656140"/>
              <a:ext cx="0" cy="19076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FA4E34-C716-A74A-B031-AADB44F03589}"/>
                </a:ext>
              </a:extLst>
            </p:cNvPr>
            <p:cNvSpPr txBox="1"/>
            <p:nvPr/>
          </p:nvSpPr>
          <p:spPr>
            <a:xfrm>
              <a:off x="3627835" y="163427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작성자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974255-F8D9-3C41-8EA0-C5F08062368D}"/>
                </a:ext>
              </a:extLst>
            </p:cNvPr>
            <p:cNvSpPr txBox="1"/>
            <p:nvPr/>
          </p:nvSpPr>
          <p:spPr>
            <a:xfrm>
              <a:off x="2522595" y="16741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1</a:t>
              </a:r>
              <a:endParaRPr kumimoji="1" lang="ko-Kore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6760E4-E89C-5C4B-A8B6-3A7B4671338B}"/>
                </a:ext>
              </a:extLst>
            </p:cNvPr>
            <p:cNvSpPr txBox="1"/>
            <p:nvPr/>
          </p:nvSpPr>
          <p:spPr>
            <a:xfrm>
              <a:off x="10151097" y="18624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*</a:t>
              </a:r>
              <a:endParaRPr kumimoji="1" lang="ko-Kore-KR" altLang="en-US" dirty="0"/>
            </a:p>
          </p:txBody>
        </p: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FF765111-E65F-0E4E-8857-B940D3E9E945}"/>
                </a:ext>
              </a:extLst>
            </p:cNvPr>
            <p:cNvCxnSpPr>
              <a:cxnSpLocks/>
            </p:cNvCxnSpPr>
            <p:nvPr/>
          </p:nvCxnSpPr>
          <p:spPr>
            <a:xfrm>
              <a:off x="2459626" y="2782152"/>
              <a:ext cx="31673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045C65-2FA1-F24F-B881-E6791DEFEE1E}"/>
                </a:ext>
              </a:extLst>
            </p:cNvPr>
            <p:cNvSpPr txBox="1"/>
            <p:nvPr/>
          </p:nvSpPr>
          <p:spPr>
            <a:xfrm>
              <a:off x="3604694" y="241282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좋아요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023132C-BD7C-3A45-BF5B-BFE549685914}"/>
                </a:ext>
              </a:extLst>
            </p:cNvPr>
            <p:cNvSpPr txBox="1"/>
            <p:nvPr/>
          </p:nvSpPr>
          <p:spPr>
            <a:xfrm>
              <a:off x="2499454" y="245269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F04798A-D013-3144-8973-367D40E6DB35}"/>
                </a:ext>
              </a:extLst>
            </p:cNvPr>
            <p:cNvSpPr txBox="1"/>
            <p:nvPr/>
          </p:nvSpPr>
          <p:spPr>
            <a:xfrm>
              <a:off x="5287015" y="24392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*</a:t>
              </a:r>
              <a:endParaRPr kumimoji="1" lang="ko-Kore-KR" altLang="en-US" dirty="0"/>
            </a:p>
          </p:txBody>
        </p:sp>
        <p:cxnSp>
          <p:nvCxnSpPr>
            <p:cNvPr id="28" name="꺾인 연결선[E] 27">
              <a:extLst>
                <a:ext uri="{FF2B5EF4-FFF2-40B4-BE49-F238E27FC236}">
                  <a16:creationId xmlns:a16="http://schemas.microsoft.com/office/drawing/2014/main" id="{FBEEEDE9-D086-5541-B408-86A079C0FBB6}"/>
                </a:ext>
              </a:extLst>
            </p:cNvPr>
            <p:cNvCxnSpPr>
              <a:stCxn id="4" idx="2"/>
              <a:endCxn id="4" idx="1"/>
            </p:cNvCxnSpPr>
            <p:nvPr/>
          </p:nvCxnSpPr>
          <p:spPr>
            <a:xfrm rot="5400000" flipH="1">
              <a:off x="873905" y="2775197"/>
              <a:ext cx="1033968" cy="727919"/>
            </a:xfrm>
            <a:prstGeom prst="bentConnector4">
              <a:avLst>
                <a:gd name="adj1" fmla="val -22109"/>
                <a:gd name="adj2" fmla="val 13140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DDB793-DD11-8F47-AF20-548ECDD547EF}"/>
                </a:ext>
              </a:extLst>
            </p:cNvPr>
            <p:cNvSpPr txBox="1"/>
            <p:nvPr/>
          </p:nvSpPr>
          <p:spPr>
            <a:xfrm>
              <a:off x="588347" y="397047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팔로우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1B2DD47-B655-9F4B-AA4B-90B967300E73}"/>
                </a:ext>
              </a:extLst>
            </p:cNvPr>
            <p:cNvSpPr txBox="1"/>
            <p:nvPr/>
          </p:nvSpPr>
          <p:spPr>
            <a:xfrm>
              <a:off x="1783301" y="37858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*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70CF11-6CD4-C444-B8FD-BB5D9678D582}"/>
                </a:ext>
              </a:extLst>
            </p:cNvPr>
            <p:cNvSpPr txBox="1"/>
            <p:nvPr/>
          </p:nvSpPr>
          <p:spPr>
            <a:xfrm>
              <a:off x="472835" y="241282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*</a:t>
              </a:r>
            </a:p>
          </p:txBody>
        </p:sp>
        <p:cxnSp>
          <p:nvCxnSpPr>
            <p:cNvPr id="32" name="꺾인 연결선[E] 31">
              <a:extLst>
                <a:ext uri="{FF2B5EF4-FFF2-40B4-BE49-F238E27FC236}">
                  <a16:creationId xmlns:a16="http://schemas.microsoft.com/office/drawing/2014/main" id="{E90E2FF7-93CE-7B47-8410-49A070E92AA0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rot="10800000">
              <a:off x="2482785" y="3285504"/>
              <a:ext cx="3167283" cy="292030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030E15-4076-A043-B9FA-8847394E3D75}"/>
                </a:ext>
              </a:extLst>
            </p:cNvPr>
            <p:cNvSpPr txBox="1"/>
            <p:nvPr/>
          </p:nvSpPr>
          <p:spPr>
            <a:xfrm>
              <a:off x="3166112" y="447944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관심사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6DBE67-72C7-CB4C-88FD-122DBCFCEE34}"/>
                </a:ext>
              </a:extLst>
            </p:cNvPr>
            <p:cNvSpPr txBox="1"/>
            <p:nvPr/>
          </p:nvSpPr>
          <p:spPr>
            <a:xfrm>
              <a:off x="2560789" y="33485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*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5C2D39-5598-9242-9012-EB7EC9E1873E}"/>
                </a:ext>
              </a:extLst>
            </p:cNvPr>
            <p:cNvSpPr txBox="1"/>
            <p:nvPr/>
          </p:nvSpPr>
          <p:spPr>
            <a:xfrm>
              <a:off x="5281539" y="583647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*</a:t>
              </a:r>
            </a:p>
          </p:txBody>
        </p:sp>
        <p:cxnSp>
          <p:nvCxnSpPr>
            <p:cNvPr id="39" name="꺾인 연결선[E] 38">
              <a:extLst>
                <a:ext uri="{FF2B5EF4-FFF2-40B4-BE49-F238E27FC236}">
                  <a16:creationId xmlns:a16="http://schemas.microsoft.com/office/drawing/2014/main" id="{B52189A6-B6CC-5B4F-9C68-5A5D4EB265A7}"/>
                </a:ext>
              </a:extLst>
            </p:cNvPr>
            <p:cNvCxnSpPr>
              <a:cxnSpLocks/>
              <a:stCxn id="7" idx="0"/>
              <a:endCxn id="4" idx="0"/>
            </p:cNvCxnSpPr>
            <p:nvPr/>
          </p:nvCxnSpPr>
          <p:spPr>
            <a:xfrm rot="16200000" flipV="1">
              <a:off x="6472115" y="-2700220"/>
              <a:ext cx="12700" cy="8576849"/>
            </a:xfrm>
            <a:prstGeom prst="bentConnector3">
              <a:avLst>
                <a:gd name="adj1" fmla="val 402352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20B2BB4-EDE6-CF46-B2DD-50C969FA0BF7}"/>
                </a:ext>
              </a:extLst>
            </p:cNvPr>
            <p:cNvSpPr txBox="1"/>
            <p:nvPr/>
          </p:nvSpPr>
          <p:spPr>
            <a:xfrm>
              <a:off x="5939404" y="64568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작성자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9A0C77A-F79E-F54D-961C-04C4AE428918}"/>
                </a:ext>
              </a:extLst>
            </p:cNvPr>
            <p:cNvSpPr txBox="1"/>
            <p:nvPr/>
          </p:nvSpPr>
          <p:spPr>
            <a:xfrm>
              <a:off x="2226756" y="12035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1</a:t>
              </a:r>
              <a:endParaRPr kumimoji="1" lang="ko-Kore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71AC82B-75F7-6640-9676-FD7A807442B1}"/>
                </a:ext>
              </a:extLst>
            </p:cNvPr>
            <p:cNvSpPr txBox="1"/>
            <p:nvPr/>
          </p:nvSpPr>
          <p:spPr>
            <a:xfrm>
              <a:off x="10449797" y="11795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*</a:t>
              </a:r>
              <a:endParaRPr kumimoji="1" lang="ko-Kore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BF60BEE-F2CE-6849-BBFE-5D5717EAFD67}"/>
                </a:ext>
              </a:extLst>
            </p:cNvPr>
            <p:cNvSpPr txBox="1"/>
            <p:nvPr/>
          </p:nvSpPr>
          <p:spPr>
            <a:xfrm>
              <a:off x="5939404" y="-17449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좋아요</a:t>
              </a:r>
            </a:p>
          </p:txBody>
        </p:sp>
        <p:cxnSp>
          <p:nvCxnSpPr>
            <p:cNvPr id="50" name="꺾인 연결선[E] 49">
              <a:extLst>
                <a:ext uri="{FF2B5EF4-FFF2-40B4-BE49-F238E27FC236}">
                  <a16:creationId xmlns:a16="http://schemas.microsoft.com/office/drawing/2014/main" id="{7151296B-6963-E645-A2AF-7B463533148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497618" y="-3610530"/>
              <a:ext cx="32941" cy="10377987"/>
            </a:xfrm>
            <a:prstGeom prst="bentConnector3">
              <a:avLst>
                <a:gd name="adj1" fmla="val 402352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8B523AC-5BD7-C747-AE6A-227FE200CB4D}"/>
                </a:ext>
              </a:extLst>
            </p:cNvPr>
            <p:cNvSpPr txBox="1"/>
            <p:nvPr/>
          </p:nvSpPr>
          <p:spPr>
            <a:xfrm>
              <a:off x="1369520" y="580664"/>
              <a:ext cx="363099" cy="957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*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A532E0C-8DC8-8D43-A498-4525D8F49263}"/>
                </a:ext>
              </a:extLst>
            </p:cNvPr>
            <p:cNvSpPr txBox="1"/>
            <p:nvPr/>
          </p:nvSpPr>
          <p:spPr>
            <a:xfrm>
              <a:off x="11319400" y="518445"/>
              <a:ext cx="30008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*</a:t>
              </a:r>
              <a:endParaRPr kumimoji="1" lang="ko-Kore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AD5852D-1364-5744-B18C-BDF0573A3A3B}"/>
                </a:ext>
              </a:extLst>
            </p:cNvPr>
            <p:cNvSpPr txBox="1"/>
            <p:nvPr/>
          </p:nvSpPr>
          <p:spPr>
            <a:xfrm>
              <a:off x="6377985" y="4314045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관련</a:t>
              </a:r>
              <a:r>
                <a:rPr kumimoji="1" lang="ko-KR" altLang="en-US" dirty="0"/>
                <a:t> 주제</a:t>
              </a:r>
              <a:endParaRPr kumimoji="1" lang="ko-Kore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661C596-7F12-E14E-8A35-479232C92DC7}"/>
                </a:ext>
              </a:extLst>
            </p:cNvPr>
            <p:cNvSpPr txBox="1"/>
            <p:nvPr/>
          </p:nvSpPr>
          <p:spPr>
            <a:xfrm>
              <a:off x="6420792" y="521438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*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58FB94C-D31B-6745-806A-1357C56FB9A3}"/>
                </a:ext>
              </a:extLst>
            </p:cNvPr>
            <p:cNvSpPr txBox="1"/>
            <p:nvPr/>
          </p:nvSpPr>
          <p:spPr>
            <a:xfrm>
              <a:off x="6413297" y="3670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1E20DBA-CE2C-DC41-8C97-18C8FBAA2440}"/>
                </a:ext>
              </a:extLst>
            </p:cNvPr>
            <p:cNvSpPr txBox="1"/>
            <p:nvPr/>
          </p:nvSpPr>
          <p:spPr>
            <a:xfrm>
              <a:off x="7139438" y="189538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1</a:t>
              </a:r>
              <a:endParaRPr kumimoji="1" lang="ko-Kore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40DDDBC-D20A-8446-838B-B660ECB04883}"/>
                </a:ext>
              </a:extLst>
            </p:cNvPr>
            <p:cNvSpPr txBox="1"/>
            <p:nvPr/>
          </p:nvSpPr>
          <p:spPr>
            <a:xfrm>
              <a:off x="8229686" y="181894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작성되다</a:t>
              </a:r>
            </a:p>
          </p:txBody>
        </p:sp>
        <p:cxnSp>
          <p:nvCxnSpPr>
            <p:cNvPr id="70" name="꺾인 연결선[E] 69">
              <a:extLst>
                <a:ext uri="{FF2B5EF4-FFF2-40B4-BE49-F238E27FC236}">
                  <a16:creationId xmlns:a16="http://schemas.microsoft.com/office/drawing/2014/main" id="{3AD8D5FF-D2E8-9043-9654-E367FEAE7957}"/>
                </a:ext>
              </a:extLst>
            </p:cNvPr>
            <p:cNvCxnSpPr/>
            <p:nvPr/>
          </p:nvCxnSpPr>
          <p:spPr>
            <a:xfrm rot="5400000" flipH="1">
              <a:off x="10284128" y="2753471"/>
              <a:ext cx="1033968" cy="727919"/>
            </a:xfrm>
            <a:prstGeom prst="bentConnector4">
              <a:avLst>
                <a:gd name="adj1" fmla="val -22109"/>
                <a:gd name="adj2" fmla="val 13140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1A98AC0-4749-4445-8A25-1DC84898DAB8}"/>
                </a:ext>
              </a:extLst>
            </p:cNvPr>
            <p:cNvSpPr txBox="1"/>
            <p:nvPr/>
          </p:nvSpPr>
          <p:spPr>
            <a:xfrm>
              <a:off x="10301940" y="387949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답글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007EF02-0877-554A-A737-64B93438D614}"/>
                </a:ext>
              </a:extLst>
            </p:cNvPr>
            <p:cNvSpPr txBox="1"/>
            <p:nvPr/>
          </p:nvSpPr>
          <p:spPr>
            <a:xfrm>
              <a:off x="11193524" y="376408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1</a:t>
              </a:r>
              <a:endParaRPr kumimoji="1" lang="ko-Kore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0D1AEA7-116C-054F-A8AE-A064B3B65A4B}"/>
                </a:ext>
              </a:extLst>
            </p:cNvPr>
            <p:cNvSpPr txBox="1"/>
            <p:nvPr/>
          </p:nvSpPr>
          <p:spPr>
            <a:xfrm>
              <a:off x="9916818" y="260688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*</a:t>
              </a:r>
              <a:endParaRPr kumimoji="1" lang="ko-Kore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B567DF2-B928-CF41-BFBE-B7D78F0FFDEB}"/>
                </a:ext>
              </a:extLst>
            </p:cNvPr>
            <p:cNvSpPr txBox="1"/>
            <p:nvPr/>
          </p:nvSpPr>
          <p:spPr>
            <a:xfrm>
              <a:off x="5304477" y="157146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*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3472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7B55C12-72A2-DB44-AD82-A08E586C3102}"/>
              </a:ext>
            </a:extLst>
          </p:cNvPr>
          <p:cNvGrpSpPr/>
          <p:nvPr/>
        </p:nvGrpSpPr>
        <p:grpSpPr>
          <a:xfrm>
            <a:off x="221871" y="-146741"/>
            <a:ext cx="11695430" cy="6994565"/>
            <a:chOff x="221871" y="-146741"/>
            <a:chExt cx="11695430" cy="699456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8819FFC-C9E7-B64F-A3C0-9B02C36C198C}"/>
                </a:ext>
              </a:extLst>
            </p:cNvPr>
            <p:cNvSpPr/>
            <p:nvPr/>
          </p:nvSpPr>
          <p:spPr>
            <a:xfrm>
              <a:off x="10461463" y="1610313"/>
              <a:ext cx="1455838" cy="227473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000" b="1" dirty="0">
                  <a:solidFill>
                    <a:schemeClr val="tx1"/>
                  </a:solidFill>
                </a:rPr>
                <a:t>Comment</a:t>
              </a:r>
            </a:p>
            <a:p>
              <a:pPr algn="ctr"/>
              <a:endParaRPr kumimoji="1" lang="en-US" altLang="ko-KR" sz="1000" b="1" dirty="0">
                <a:solidFill>
                  <a:schemeClr val="tx1"/>
                </a:solidFill>
              </a:endParaRP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id: Long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writtenFeed: Feed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commentedCodeNumber: int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writer: Member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replied: Comment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replies: List&lt;Comment&gt;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content: String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createdDateTime: LocalDateTime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membersWhoLike: List&lt;Member&gt;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[R] 10">
              <a:extLst>
                <a:ext uri="{FF2B5EF4-FFF2-40B4-BE49-F238E27FC236}">
                  <a16:creationId xmlns:a16="http://schemas.microsoft.com/office/drawing/2014/main" id="{8A5EEA6C-C520-C941-9FC2-AF4802FC5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8697" y="2245657"/>
              <a:ext cx="3282766" cy="29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ABAC75C-7DBA-BC43-A56D-73EF35F52796}"/>
                </a:ext>
              </a:extLst>
            </p:cNvPr>
            <p:cNvSpPr/>
            <p:nvPr/>
          </p:nvSpPr>
          <p:spPr>
            <a:xfrm>
              <a:off x="5577275" y="1422052"/>
              <a:ext cx="1601422" cy="227473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ore-KR" sz="1000" b="1" dirty="0">
                  <a:solidFill>
                    <a:schemeClr val="tx1"/>
                  </a:solidFill>
                </a:rPr>
                <a:t>Feed</a:t>
              </a:r>
            </a:p>
            <a:p>
              <a:pPr algn="ctr"/>
              <a:endParaRPr kumimoji="1" lang="en-US" altLang="ko-Kore-KR" sz="1000" b="1" dirty="0">
                <a:solidFill>
                  <a:schemeClr val="tx1"/>
                </a:solidFill>
              </a:endParaRP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id: Long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writer: Member</a:t>
              </a:r>
              <a:br>
                <a:rPr kumimoji="1" lang="en-US" altLang="ko-Kore-KR" sz="1000" dirty="0">
                  <a:solidFill>
                    <a:schemeClr val="tx1"/>
                  </a:solidFill>
                </a:rPr>
              </a:br>
              <a:r>
                <a:rPr kumimoji="1" lang="en-US" altLang="ko-Kore-KR" sz="1000" dirty="0">
                  <a:solidFill>
                    <a:schemeClr val="tx1"/>
                  </a:solidFill>
                </a:rPr>
                <a:t>summary: String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mainCode:String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content: String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relatedTags: List&lt;Hashtag&gt;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createdDateTime: LocalDateTime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comments: List&lt;Comment&gt;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membersWhoLike: List&lt;Member&gt;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1350F2C-9C99-8942-890F-126D53923103}"/>
                </a:ext>
              </a:extLst>
            </p:cNvPr>
            <p:cNvSpPr/>
            <p:nvPr/>
          </p:nvSpPr>
          <p:spPr>
            <a:xfrm>
              <a:off x="5650067" y="5563799"/>
              <a:ext cx="1455838" cy="128402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ore-KR" sz="1000" b="1" dirty="0">
                  <a:solidFill>
                    <a:schemeClr val="tx1"/>
                  </a:solidFill>
                </a:rPr>
                <a:t>Hashtag</a:t>
              </a:r>
            </a:p>
            <a:p>
              <a:pPr algn="ctr"/>
              <a:endParaRPr kumimoji="1" lang="en-US" altLang="ko-Kore-KR" sz="1000" b="1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ore-KR" sz="1000" b="1" dirty="0">
                <a:solidFill>
                  <a:schemeClr val="tx1"/>
                </a:solidFill>
              </a:endParaRP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id: Long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name: String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countOfTagged: Long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[R] 11">
              <a:extLst>
                <a:ext uri="{FF2B5EF4-FFF2-40B4-BE49-F238E27FC236}">
                  <a16:creationId xmlns:a16="http://schemas.microsoft.com/office/drawing/2014/main" id="{045935FF-E279-6E4B-B11C-1D37FF724269}"/>
                </a:ext>
              </a:extLst>
            </p:cNvPr>
            <p:cNvCxnSpPr>
              <a:cxnSpLocks/>
              <a:stCxn id="6" idx="0"/>
              <a:endCxn id="5" idx="2"/>
            </p:cNvCxnSpPr>
            <p:nvPr/>
          </p:nvCxnSpPr>
          <p:spPr>
            <a:xfrm flipV="1">
              <a:off x="6377986" y="3696782"/>
              <a:ext cx="0" cy="1867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FA4E34-C716-A74A-B031-AADB44F03589}"/>
                </a:ext>
              </a:extLst>
            </p:cNvPr>
            <p:cNvSpPr txBox="1"/>
            <p:nvPr/>
          </p:nvSpPr>
          <p:spPr>
            <a:xfrm>
              <a:off x="3689213" y="1654218"/>
              <a:ext cx="706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dirty="0"/>
                <a:t>Write</a:t>
              </a:r>
              <a:endParaRPr kumimoji="1" lang="ko-Kore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974255-F8D9-3C41-8EA0-C5F08062368D}"/>
                </a:ext>
              </a:extLst>
            </p:cNvPr>
            <p:cNvSpPr txBox="1"/>
            <p:nvPr/>
          </p:nvSpPr>
          <p:spPr>
            <a:xfrm>
              <a:off x="2522595" y="16741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1</a:t>
              </a:r>
              <a:endParaRPr kumimoji="1" lang="ko-Kore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6760E4-E89C-5C4B-A8B6-3A7B4671338B}"/>
                </a:ext>
              </a:extLst>
            </p:cNvPr>
            <p:cNvSpPr txBox="1"/>
            <p:nvPr/>
          </p:nvSpPr>
          <p:spPr>
            <a:xfrm>
              <a:off x="10151097" y="18624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*</a:t>
              </a:r>
              <a:endParaRPr kumimoji="1" lang="ko-Kore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045C65-2FA1-F24F-B881-E6791DEFEE1E}"/>
                </a:ext>
              </a:extLst>
            </p:cNvPr>
            <p:cNvSpPr txBox="1"/>
            <p:nvPr/>
          </p:nvSpPr>
          <p:spPr>
            <a:xfrm>
              <a:off x="3769514" y="2412820"/>
              <a:ext cx="547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dirty="0"/>
                <a:t>Like</a:t>
              </a:r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023132C-BD7C-3A45-BF5B-BFE549685914}"/>
                </a:ext>
              </a:extLst>
            </p:cNvPr>
            <p:cNvSpPr txBox="1"/>
            <p:nvPr/>
          </p:nvSpPr>
          <p:spPr>
            <a:xfrm>
              <a:off x="2499454" y="245269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F04798A-D013-3144-8973-367D40E6DB35}"/>
                </a:ext>
              </a:extLst>
            </p:cNvPr>
            <p:cNvSpPr txBox="1"/>
            <p:nvPr/>
          </p:nvSpPr>
          <p:spPr>
            <a:xfrm>
              <a:off x="5287015" y="24392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*</a:t>
              </a:r>
              <a:endParaRPr kumimoji="1" lang="ko-Kore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DDB793-DD11-8F47-AF20-548ECDD547EF}"/>
                </a:ext>
              </a:extLst>
            </p:cNvPr>
            <p:cNvSpPr txBox="1"/>
            <p:nvPr/>
          </p:nvSpPr>
          <p:spPr>
            <a:xfrm>
              <a:off x="344970" y="4848773"/>
              <a:ext cx="800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dirty="0"/>
                <a:t>Follow</a:t>
              </a:r>
              <a:endParaRPr kumimoji="1" lang="ko-Kore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1B2DD47-B655-9F4B-AA4B-90B967300E73}"/>
                </a:ext>
              </a:extLst>
            </p:cNvPr>
            <p:cNvSpPr txBox="1"/>
            <p:nvPr/>
          </p:nvSpPr>
          <p:spPr>
            <a:xfrm>
              <a:off x="1485934" y="468221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*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70CF11-6CD4-C444-B8FD-BB5D9678D582}"/>
                </a:ext>
              </a:extLst>
            </p:cNvPr>
            <p:cNvSpPr txBox="1"/>
            <p:nvPr/>
          </p:nvSpPr>
          <p:spPr>
            <a:xfrm>
              <a:off x="221871" y="27673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*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91E3FBA-ECFA-2246-8BE3-0978CD009B37}"/>
                </a:ext>
              </a:extLst>
            </p:cNvPr>
            <p:cNvSpPr/>
            <p:nvPr/>
          </p:nvSpPr>
          <p:spPr>
            <a:xfrm>
              <a:off x="517042" y="1583469"/>
              <a:ext cx="1937720" cy="3027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t"/>
            <a:lstStyle/>
            <a:p>
              <a:pPr algn="ctr"/>
              <a:r>
                <a:rPr kumimoji="1" lang="en-US" altLang="ko-Kore-KR" sz="1000" b="1" dirty="0">
                  <a:solidFill>
                    <a:schemeClr val="tx1"/>
                  </a:solidFill>
                </a:rPr>
                <a:t>Member</a:t>
              </a:r>
            </a:p>
            <a:p>
              <a:pPr algn="ctr"/>
              <a:endParaRPr kumimoji="1" lang="en-US" altLang="ko-Kore-KR" sz="1000" dirty="0">
                <a:solidFill>
                  <a:schemeClr val="tx1"/>
                </a:solidFill>
              </a:endParaRP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id: Long</a:t>
              </a:r>
            </a:p>
            <a:p>
              <a:r>
                <a:rPr kumimoji="1" lang="en-US" altLang="ko-Kore-KR" sz="1000">
                  <a:solidFill>
                    <a:schemeClr val="tx1"/>
                  </a:solidFill>
                </a:rPr>
                <a:t>name</a:t>
              </a:r>
              <a:r>
                <a:rPr kumimoji="1" lang="en-US" altLang="ko-Kore-KR" sz="10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photo: String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email: String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isPublicEmail: Boolean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password: String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introduction: String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countOfLikes: Long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website: String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interests: List&lt;Hashtag&gt;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following: List&lt;Member&gt;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followers: List&lt;Member&gt;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writtenFeeds: List&lt;Feed&gt;</a:t>
              </a:r>
              <a:br>
                <a:rPr kumimoji="1" lang="en-US" altLang="ko-Kore-KR" sz="1000" dirty="0">
                  <a:solidFill>
                    <a:schemeClr val="tx1"/>
                  </a:solidFill>
                </a:rPr>
              </a:br>
              <a:r>
                <a:rPr kumimoji="1" lang="en-US" altLang="ko-Kore-KR" sz="1000" dirty="0">
                  <a:solidFill>
                    <a:schemeClr val="tx1"/>
                  </a:solidFill>
                </a:rPr>
                <a:t>writtenComments: List&lt;Comment&gt;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likedFeeds:List&lt;Feed&gt;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likedComments&lt;Comment&gt;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1A5EDADE-DEA2-C44A-A58B-74630F3C3892}"/>
                </a:ext>
              </a:extLst>
            </p:cNvPr>
            <p:cNvCxnSpPr>
              <a:cxnSpLocks/>
            </p:cNvCxnSpPr>
            <p:nvPr/>
          </p:nvCxnSpPr>
          <p:spPr>
            <a:xfrm>
              <a:off x="2459626" y="2003610"/>
              <a:ext cx="31274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FF765111-E65F-0E4E-8857-B940D3E9E945}"/>
                </a:ext>
              </a:extLst>
            </p:cNvPr>
            <p:cNvCxnSpPr>
              <a:cxnSpLocks/>
            </p:cNvCxnSpPr>
            <p:nvPr/>
          </p:nvCxnSpPr>
          <p:spPr>
            <a:xfrm>
              <a:off x="2459626" y="2782152"/>
              <a:ext cx="31274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꺾인 연결선[E] 27">
              <a:extLst>
                <a:ext uri="{FF2B5EF4-FFF2-40B4-BE49-F238E27FC236}">
                  <a16:creationId xmlns:a16="http://schemas.microsoft.com/office/drawing/2014/main" id="{FBEEEDE9-D086-5541-B408-86A079C0FBB6}"/>
                </a:ext>
              </a:extLst>
            </p:cNvPr>
            <p:cNvCxnSpPr>
              <a:stCxn id="4" idx="2"/>
              <a:endCxn id="4" idx="1"/>
            </p:cNvCxnSpPr>
            <p:nvPr/>
          </p:nvCxnSpPr>
          <p:spPr>
            <a:xfrm rot="5400000" flipH="1">
              <a:off x="244556" y="3369788"/>
              <a:ext cx="1513832" cy="968860"/>
            </a:xfrm>
            <a:prstGeom prst="bentConnector4">
              <a:avLst>
                <a:gd name="adj1" fmla="val -15101"/>
                <a:gd name="adj2" fmla="val 12359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[E] 31">
              <a:extLst>
                <a:ext uri="{FF2B5EF4-FFF2-40B4-BE49-F238E27FC236}">
                  <a16:creationId xmlns:a16="http://schemas.microsoft.com/office/drawing/2014/main" id="{E90E2FF7-93CE-7B47-8410-49A070E92AA0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rot="10800000">
              <a:off x="2482785" y="3285504"/>
              <a:ext cx="3167283" cy="292030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030E15-4076-A043-B9FA-8847394E3D75}"/>
                </a:ext>
              </a:extLst>
            </p:cNvPr>
            <p:cNvSpPr txBox="1"/>
            <p:nvPr/>
          </p:nvSpPr>
          <p:spPr>
            <a:xfrm>
              <a:off x="3105486" y="4479441"/>
              <a:ext cx="998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dirty="0"/>
                <a:t>Interests</a:t>
              </a:r>
              <a:endParaRPr kumimoji="1" lang="ko-Kore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6DBE67-72C7-CB4C-88FD-122DBCFCEE34}"/>
                </a:ext>
              </a:extLst>
            </p:cNvPr>
            <p:cNvSpPr txBox="1"/>
            <p:nvPr/>
          </p:nvSpPr>
          <p:spPr>
            <a:xfrm>
              <a:off x="2499454" y="33273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*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5C2D39-5598-9242-9012-EB7EC9E1873E}"/>
                </a:ext>
              </a:extLst>
            </p:cNvPr>
            <p:cNvSpPr txBox="1"/>
            <p:nvPr/>
          </p:nvSpPr>
          <p:spPr>
            <a:xfrm>
              <a:off x="5281539" y="583647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*</a:t>
              </a:r>
            </a:p>
          </p:txBody>
        </p:sp>
        <p:cxnSp>
          <p:nvCxnSpPr>
            <p:cNvPr id="39" name="꺾인 연결선[E] 38">
              <a:extLst>
                <a:ext uri="{FF2B5EF4-FFF2-40B4-BE49-F238E27FC236}">
                  <a16:creationId xmlns:a16="http://schemas.microsoft.com/office/drawing/2014/main" id="{B52189A6-B6CC-5B4F-9C68-5A5D4EB265A7}"/>
                </a:ext>
              </a:extLst>
            </p:cNvPr>
            <p:cNvCxnSpPr>
              <a:cxnSpLocks/>
              <a:stCxn id="7" idx="0"/>
              <a:endCxn id="4" idx="0"/>
            </p:cNvCxnSpPr>
            <p:nvPr/>
          </p:nvCxnSpPr>
          <p:spPr>
            <a:xfrm rot="16200000" flipV="1">
              <a:off x="6305994" y="-3254849"/>
              <a:ext cx="63296" cy="9703480"/>
            </a:xfrm>
            <a:prstGeom prst="bentConnector3">
              <a:avLst>
                <a:gd name="adj1" fmla="val 95158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20B2BB4-EDE6-CF46-B2DD-50C969FA0BF7}"/>
                </a:ext>
              </a:extLst>
            </p:cNvPr>
            <p:cNvSpPr txBox="1"/>
            <p:nvPr/>
          </p:nvSpPr>
          <p:spPr>
            <a:xfrm>
              <a:off x="5984628" y="644220"/>
              <a:ext cx="706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dirty="0"/>
                <a:t>Write</a:t>
              </a:r>
              <a:endParaRPr kumimoji="1" lang="ko-Kore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9A0C77A-F79E-F54D-961C-04C4AE428918}"/>
                </a:ext>
              </a:extLst>
            </p:cNvPr>
            <p:cNvSpPr txBox="1"/>
            <p:nvPr/>
          </p:nvSpPr>
          <p:spPr>
            <a:xfrm>
              <a:off x="5212572" y="6285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1</a:t>
              </a:r>
              <a:endParaRPr kumimoji="1" lang="ko-Kore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71AC82B-75F7-6640-9676-FD7A807442B1}"/>
                </a:ext>
              </a:extLst>
            </p:cNvPr>
            <p:cNvSpPr txBox="1"/>
            <p:nvPr/>
          </p:nvSpPr>
          <p:spPr>
            <a:xfrm>
              <a:off x="7177895" y="6815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*</a:t>
              </a:r>
              <a:endParaRPr kumimoji="1" lang="ko-Kore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BF60BEE-F2CE-6849-BBFE-5D5717EAFD67}"/>
                </a:ext>
              </a:extLst>
            </p:cNvPr>
            <p:cNvSpPr txBox="1"/>
            <p:nvPr/>
          </p:nvSpPr>
          <p:spPr>
            <a:xfrm>
              <a:off x="6063880" y="-146741"/>
              <a:ext cx="547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dirty="0"/>
                <a:t>Like</a:t>
              </a:r>
              <a:endParaRPr kumimoji="1" lang="ko-Kore-KR" altLang="en-US" dirty="0"/>
            </a:p>
          </p:txBody>
        </p:sp>
        <p:cxnSp>
          <p:nvCxnSpPr>
            <p:cNvPr id="50" name="꺾인 연결선[E] 49">
              <a:extLst>
                <a:ext uri="{FF2B5EF4-FFF2-40B4-BE49-F238E27FC236}">
                  <a16:creationId xmlns:a16="http://schemas.microsoft.com/office/drawing/2014/main" id="{7151296B-6963-E645-A2AF-7B463533148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497618" y="-3610530"/>
              <a:ext cx="32941" cy="10377987"/>
            </a:xfrm>
            <a:prstGeom prst="bentConnector3">
              <a:avLst>
                <a:gd name="adj1" fmla="val 402352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8B523AC-5BD7-C747-AE6A-227FE200CB4D}"/>
                </a:ext>
              </a:extLst>
            </p:cNvPr>
            <p:cNvSpPr txBox="1"/>
            <p:nvPr/>
          </p:nvSpPr>
          <p:spPr>
            <a:xfrm>
              <a:off x="5214176" y="-914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*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A532E0C-8DC8-8D43-A498-4525D8F49263}"/>
                </a:ext>
              </a:extLst>
            </p:cNvPr>
            <p:cNvSpPr txBox="1"/>
            <p:nvPr/>
          </p:nvSpPr>
          <p:spPr>
            <a:xfrm>
              <a:off x="7178697" y="-94790"/>
              <a:ext cx="30008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*</a:t>
              </a:r>
              <a:endParaRPr kumimoji="1" lang="ko-Kore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AD5852D-1364-5744-B18C-BDF0573A3A3B}"/>
                </a:ext>
              </a:extLst>
            </p:cNvPr>
            <p:cNvSpPr txBox="1"/>
            <p:nvPr/>
          </p:nvSpPr>
          <p:spPr>
            <a:xfrm>
              <a:off x="6511356" y="4314045"/>
              <a:ext cx="894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dirty="0"/>
                <a:t>Related</a:t>
              </a:r>
              <a:endParaRPr kumimoji="1" lang="ko-Kore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661C596-7F12-E14E-8A35-479232C92DC7}"/>
                </a:ext>
              </a:extLst>
            </p:cNvPr>
            <p:cNvSpPr txBox="1"/>
            <p:nvPr/>
          </p:nvSpPr>
          <p:spPr>
            <a:xfrm>
              <a:off x="6420792" y="521438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*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58FB94C-D31B-6745-806A-1357C56FB9A3}"/>
                </a:ext>
              </a:extLst>
            </p:cNvPr>
            <p:cNvSpPr txBox="1"/>
            <p:nvPr/>
          </p:nvSpPr>
          <p:spPr>
            <a:xfrm>
              <a:off x="6413297" y="3670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1E20DBA-CE2C-DC41-8C97-18C8FBAA2440}"/>
                </a:ext>
              </a:extLst>
            </p:cNvPr>
            <p:cNvSpPr txBox="1"/>
            <p:nvPr/>
          </p:nvSpPr>
          <p:spPr>
            <a:xfrm>
              <a:off x="7292358" y="18189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1</a:t>
              </a:r>
              <a:endParaRPr kumimoji="1" lang="ko-Kore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40DDDBC-D20A-8446-838B-B660ECB04883}"/>
                </a:ext>
              </a:extLst>
            </p:cNvPr>
            <p:cNvSpPr txBox="1"/>
            <p:nvPr/>
          </p:nvSpPr>
          <p:spPr>
            <a:xfrm>
              <a:off x="8430671" y="1818944"/>
              <a:ext cx="706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dirty="0"/>
                <a:t>Write</a:t>
              </a:r>
              <a:endParaRPr kumimoji="1" lang="ko-Kore-KR" altLang="en-US" dirty="0"/>
            </a:p>
          </p:txBody>
        </p:sp>
        <p:cxnSp>
          <p:nvCxnSpPr>
            <p:cNvPr id="70" name="꺾인 연결선[E] 69">
              <a:extLst>
                <a:ext uri="{FF2B5EF4-FFF2-40B4-BE49-F238E27FC236}">
                  <a16:creationId xmlns:a16="http://schemas.microsoft.com/office/drawing/2014/main" id="{3AD8D5FF-D2E8-9043-9654-E367FEAE7957}"/>
                </a:ext>
              </a:extLst>
            </p:cNvPr>
            <p:cNvCxnSpPr/>
            <p:nvPr/>
          </p:nvCxnSpPr>
          <p:spPr>
            <a:xfrm rot="5400000" flipH="1">
              <a:off x="10284128" y="3049308"/>
              <a:ext cx="1033968" cy="727919"/>
            </a:xfrm>
            <a:prstGeom prst="bentConnector4">
              <a:avLst>
                <a:gd name="adj1" fmla="val -22109"/>
                <a:gd name="adj2" fmla="val 13140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1A98AC0-4749-4445-8A25-1DC84898DAB8}"/>
                </a:ext>
              </a:extLst>
            </p:cNvPr>
            <p:cNvSpPr txBox="1"/>
            <p:nvPr/>
          </p:nvSpPr>
          <p:spPr>
            <a:xfrm>
              <a:off x="10275106" y="4175336"/>
              <a:ext cx="70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dirty="0"/>
                <a:t>Reply</a:t>
              </a:r>
              <a:endParaRPr kumimoji="1" lang="ko-Kore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007EF02-0877-554A-A737-64B93438D614}"/>
                </a:ext>
              </a:extLst>
            </p:cNvPr>
            <p:cNvSpPr txBox="1"/>
            <p:nvPr/>
          </p:nvSpPr>
          <p:spPr>
            <a:xfrm>
              <a:off x="11193524" y="405991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1</a:t>
              </a:r>
              <a:endParaRPr kumimoji="1" lang="ko-Kore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0D1AEA7-116C-054F-A8AE-A064B3B65A4B}"/>
                </a:ext>
              </a:extLst>
            </p:cNvPr>
            <p:cNvSpPr txBox="1"/>
            <p:nvPr/>
          </p:nvSpPr>
          <p:spPr>
            <a:xfrm>
              <a:off x="9916818" y="290272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*</a:t>
              </a:r>
              <a:endParaRPr kumimoji="1" lang="ko-Kore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B567DF2-B928-CF41-BFBE-B7D78F0FFDEB}"/>
                </a:ext>
              </a:extLst>
            </p:cNvPr>
            <p:cNvSpPr txBox="1"/>
            <p:nvPr/>
          </p:nvSpPr>
          <p:spPr>
            <a:xfrm>
              <a:off x="5304477" y="157146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*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618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14574</TotalTime>
  <Words>211</Words>
  <Application>Microsoft Macintosh PowerPoint</Application>
  <PresentationFormat>와이드스크린</PresentationFormat>
  <Paragraphs>102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이상민</dc:creator>
  <cp:lastModifiedBy>이상민</cp:lastModifiedBy>
  <cp:revision>10</cp:revision>
  <dcterms:created xsi:type="dcterms:W3CDTF">2020-09-09T10:25:55Z</dcterms:created>
  <dcterms:modified xsi:type="dcterms:W3CDTF">2020-09-23T12:01:59Z</dcterms:modified>
</cp:coreProperties>
</file>