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95F-980D-BA49-B196-D725311C9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ACE67-C872-0B4C-A9D6-9019AF9B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E30F-0C42-7E49-A4E2-BBA54E5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F88D5-99E0-524E-A836-50252CA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E675-FB4B-654F-B662-54E85483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035F-AA6A-8843-9D58-BF4C4DE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996ED-0654-0E45-B3BB-E37B8C3D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214B-3488-E848-A8F1-4E83E0AA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A8334-E094-0743-AB7A-A3165925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FB7D4-FB58-DD48-BFED-3D8A061A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07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4AC4B-1CCB-CD4F-88C8-643A902E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F5461-1B0D-AA4C-8874-8C1AC24C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6932-941A-674E-80EC-1C649F9C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8CB4-945A-DD42-84A0-9ED6180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A8C0-DFB2-5247-8FFD-F6B12B7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0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E62E-BC89-C940-B691-FCF6D76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562D2-8DE5-0C45-BE1F-4211C457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B8955-1587-0B4F-A53F-622DAB3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2CBF-564B-1946-8717-A3D788A1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15CFD-9F73-0846-A556-32CEC20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7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41E79-7C6F-C649-A968-DA801DDC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EEEDF-5C52-9742-B507-C69EEC3F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B80B-D63A-E44D-9DDD-1860837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70465-5900-B64E-9A78-C0D03DE2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284-1A37-B541-B2B0-A5BE1C67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F0B9D-B7EC-4F41-B7AE-420329B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8C05-81B1-DE42-8F2E-3C017155F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84185-413D-2941-B326-0DB43881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2EEB5-9103-EB47-918D-02BD5DF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2121B-1BBC-8A4C-AC4E-8AAADD66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EACBB-FF1A-584E-87FF-04464C3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5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59CC-2094-AC49-AFE6-36BC3D7C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996BA-75CC-394B-A74E-BC29D686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A2040-1DD7-5846-BFA9-78CD17DF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BBB4F-4757-A24D-928F-31B5F5F6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974F4-C415-A445-A56B-FA1F0731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CAD30-C80E-7645-9CB2-0A3FE05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1B655-DA0F-4448-91EC-57721341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D0431-471C-704C-99B4-1AC40ED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0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2F064-503E-764C-817C-29FD3F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431A2-E466-B143-852A-6B503BE8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677C9-E451-BD45-9811-473F586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DA74-B572-5940-B347-077B1B7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EA36C-A407-EB42-BFE2-5744764E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8AE29-7B94-CF4C-A44F-A7744F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5339-EBA7-EB46-BB24-2F55987E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D042-672D-7D4C-BC95-1FD18E51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A5FAC-91F3-9640-9759-B2C2D50E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1D659-0D1D-2544-9EA7-ED939487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BFC4D-E130-5145-B42D-F7C54467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F899E-8FA0-C64D-8274-E3F0AB1F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71915-9509-DD49-AE03-CC737EF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2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04340-B376-5745-A58B-4974A4A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72859-86BD-0249-B2F4-7654C2C87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27CBB-C75D-5649-A36A-3F75E7ED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90DA7-CAAF-F544-97AA-3DD7E0A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5D3E6-A759-954F-8B50-A22C700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CEAD3-84D9-2F40-B553-C30B06D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17EA3-269D-4642-A426-92700AA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EB17B-3622-D943-9393-7922CF2B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44D98-115C-CB41-B602-BD9838E9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7588-51F9-CF44-B654-31C0A1862BA6}" type="datetimeFigureOut">
              <a:rPr kumimoji="1" lang="ko-KR" altLang="en-US" smtClean="0"/>
              <a:t>2019. 4. 4.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8DDCB-544A-C649-82C5-ADBF38E4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DFD4-F720-9148-A540-F167D17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8CD88-D90F-884C-8BB2-F94C440CF57A}"/>
              </a:ext>
            </a:extLst>
          </p:cNvPr>
          <p:cNvSpPr/>
          <p:nvPr/>
        </p:nvSpPr>
        <p:spPr>
          <a:xfrm>
            <a:off x="2974687" y="1771582"/>
            <a:ext cx="1619723" cy="8316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4CE25-4F85-F544-ABBE-5EB4C221A755}"/>
              </a:ext>
            </a:extLst>
          </p:cNvPr>
          <p:cNvSpPr/>
          <p:nvPr/>
        </p:nvSpPr>
        <p:spPr>
          <a:xfrm>
            <a:off x="123510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CPU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65A46-16BC-764A-9DC0-71A424EE9420}"/>
              </a:ext>
            </a:extLst>
          </p:cNvPr>
          <p:cNvSpPr/>
          <p:nvPr/>
        </p:nvSpPr>
        <p:spPr>
          <a:xfrm>
            <a:off x="2974687" y="3275537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RAM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7E22-B6FF-F045-89C0-879729F40D4C}"/>
              </a:ext>
            </a:extLst>
          </p:cNvPr>
          <p:cNvSpPr/>
          <p:nvPr/>
        </p:nvSpPr>
        <p:spPr>
          <a:xfrm>
            <a:off x="471427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GraphicCard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7BB522-0288-2A4B-83D2-0EAEC6004679}"/>
              </a:ext>
            </a:extLst>
          </p:cNvPr>
          <p:cNvSpPr/>
          <p:nvPr/>
        </p:nvSpPr>
        <p:spPr>
          <a:xfrm>
            <a:off x="8582783" y="2387478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</a:t>
            </a:r>
            <a:endParaRPr kumimoji="1"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8AE091-AE8C-8444-9D91-5F6A13EDD647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044963" y="2603273"/>
            <a:ext cx="1739586" cy="672263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13F39E-0585-DE41-9E5B-31802E94EE6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784549" y="2603273"/>
            <a:ext cx="0" cy="672264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07EA56-A77A-E146-A8B6-9BE1821634F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3784549" y="2603273"/>
            <a:ext cx="1739584" cy="672263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2F9D63-2C43-E746-9DF9-C7FCC5326991}"/>
              </a:ext>
            </a:extLst>
          </p:cNvPr>
          <p:cNvSpPr/>
          <p:nvPr/>
        </p:nvSpPr>
        <p:spPr>
          <a:xfrm>
            <a:off x="3787900" y="3733399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638DC-0B36-1643-878B-17171C61FF7B}"/>
              </a:ext>
            </a:extLst>
          </p:cNvPr>
          <p:cNvSpPr/>
          <p:nvPr/>
        </p:nvSpPr>
        <p:spPr>
          <a:xfrm>
            <a:off x="7027346" y="3733400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7BC287-8DF1-1B4F-BEB5-D0D10A85B7E8}"/>
              </a:ext>
            </a:extLst>
          </p:cNvPr>
          <p:cNvSpPr/>
          <p:nvPr/>
        </p:nvSpPr>
        <p:spPr>
          <a:xfrm>
            <a:off x="10146587" y="2485870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ECDE78-554E-FA4C-9DBB-9D097D83BE8D}"/>
              </a:ext>
            </a:extLst>
          </p:cNvPr>
          <p:cNvSpPr/>
          <p:nvPr/>
        </p:nvSpPr>
        <p:spPr>
          <a:xfrm>
            <a:off x="1235551" y="2485871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572544-AD91-2444-B436-2A05DC9F5B82}"/>
              </a:ext>
            </a:extLst>
          </p:cNvPr>
          <p:cNvSpPr/>
          <p:nvPr/>
        </p:nvSpPr>
        <p:spPr>
          <a:xfrm>
            <a:off x="5407623" y="2333258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Stocks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Service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CE5E05-7D39-FF41-9DE6-76B29FE4C3F1}"/>
              </a:ext>
            </a:extLst>
          </p:cNvPr>
          <p:cNvSpPr/>
          <p:nvPr/>
        </p:nvSpPr>
        <p:spPr>
          <a:xfrm>
            <a:off x="5415419" y="546254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Client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95BE80-E722-494C-812B-FC759CF6D866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4597762" y="3164949"/>
            <a:ext cx="1619723" cy="568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3652F7-DF4E-AE45-B119-2395E71F5FF5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6217485" y="3164949"/>
            <a:ext cx="1619723" cy="5684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D68EB-6540-0F45-A9D9-EF8537B5D0C1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855274" y="2901717"/>
            <a:ext cx="932626" cy="124752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B7654B-DF6E-FE42-B5C1-EA9A9A7507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647069" y="2901716"/>
            <a:ext cx="1499518" cy="12475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D31CAF-5B62-8A4D-9FA1-3DDC8AD772FA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4597762" y="4565090"/>
            <a:ext cx="817657" cy="131330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43AF167-D776-8245-99C5-307AED6677BD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flipH="1">
            <a:off x="7035142" y="4565091"/>
            <a:ext cx="802066" cy="131330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2E4BD-E147-FF45-AFB4-942C44815981}"/>
              </a:ext>
            </a:extLst>
          </p:cNvPr>
          <p:cNvSpPr/>
          <p:nvPr/>
        </p:nvSpPr>
        <p:spPr>
          <a:xfrm>
            <a:off x="5415419" y="37385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Stocks</a:t>
            </a:r>
          </a:p>
          <a:p>
            <a:pPr algn="ctr"/>
            <a:r>
              <a:rPr kumimoji="1" lang="en-US" altLang="ko-KR" dirty="0"/>
              <a:t>Management</a:t>
            </a:r>
          </a:p>
          <a:p>
            <a:pPr algn="ctr"/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A77D5C-93F2-894C-99D7-7BD61841CDD9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flipV="1">
            <a:off x="2045413" y="789702"/>
            <a:ext cx="3370006" cy="16961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BA1015-4077-2E4E-89F8-D699CB40A1AA}"/>
              </a:ext>
            </a:extLst>
          </p:cNvPr>
          <p:cNvCxnSpPr>
            <a:cxnSpLocks/>
            <a:stCxn id="8" idx="0"/>
            <a:endCxn id="22" idx="3"/>
          </p:cNvCxnSpPr>
          <p:nvPr/>
        </p:nvCxnSpPr>
        <p:spPr>
          <a:xfrm flipH="1" flipV="1">
            <a:off x="7035142" y="789702"/>
            <a:ext cx="3921307" cy="16961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B872271-2AB8-3C4D-8266-8B00CF754AD0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6217485" y="1205547"/>
            <a:ext cx="7796" cy="11277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3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</Words>
  <Application>Microsoft Macintosh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8</cp:revision>
  <dcterms:created xsi:type="dcterms:W3CDTF">2019-04-04T07:37:47Z</dcterms:created>
  <dcterms:modified xsi:type="dcterms:W3CDTF">2019-04-04T14:13:42Z</dcterms:modified>
</cp:coreProperties>
</file>